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Bekerja dengan Helper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TUGAS DALAM BENTUK MAKALAH dalam SOFTFILE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</a:pPr>
            <a:r>
              <a:rPr b="0" i="0" lang="en-US" sz="11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Tuliskan Fungsi dari file helper yang disediakan CI beserta elemnen fungsi di dalamnya</a:t>
            </a:r>
            <a:endParaRPr b="0" i="0" sz="11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</a:pPr>
            <a:r>
              <a:rPr b="0" i="0" lang="en-US" sz="11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Sebutkan parameter dari elemen fungsi di dalamnya</a:t>
            </a:r>
            <a:endParaRPr b="0" i="0" sz="11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</a:pPr>
            <a:r>
              <a:rPr b="0" i="0" lang="en-US" sz="11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 penggunaannya elemen fungsi didalamnya</a:t>
            </a:r>
            <a:endParaRPr b="0" i="0" sz="11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</a:pPr>
            <a:r>
              <a:rPr b="0" i="0" lang="en-US" sz="11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Tidak copy paste dari teman. Dibuat menggukan kata-kata sendiri, tidak copypaste langsung dari blog atau forum</a:t>
            </a:r>
            <a:endParaRPr/>
          </a:p>
          <a:p>
            <a:pPr indent="-15748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</a:pPr>
            <a:r>
              <a:t/>
            </a:r>
            <a:endParaRPr b="0" i="0" sz="11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1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 kasus :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AutoNum type="arabicPeriod"/>
            </a:pPr>
            <a:r>
              <a:rPr b="0" i="0" lang="en-US" sz="11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array_helper.php -&gt; file ini berisi kumpulan fungsi yang membantu pekerjaan-pekerjaan yang berkaitan dengan array. Daftar fungsi yang didefinisikan didalam file array_helper.php adalah</a:t>
            </a:r>
            <a:endParaRPr b="0" i="0" sz="11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1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a. Fungsi random_element() -&gt; digunakan untuk mengambil nilai acak 		     dari elemen array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1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parameter : $array(array): array sumber/masukan</a:t>
            </a:r>
            <a:endParaRPr b="0" i="0" sz="11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1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 penggunaan :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1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$data = [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1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‘a’=&gt;10,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1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‘b’=&gt; 3,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1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‘c’=&gt;25,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1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1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 random_element($data);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399244" y="347730"/>
            <a:ext cx="11792700" cy="6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Char char="•"/>
            </a:pPr>
            <a:r>
              <a:rPr lang="en-US" sz="166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Tuliskan Fungsi dari file helper yang disediakan CI beserta elemnen fungsi di dalamnya</a:t>
            </a:r>
            <a:endParaRPr sz="1665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Char char="•"/>
            </a:pPr>
            <a:r>
              <a:rPr lang="en-US" sz="166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Sebutkan parameter dari elemen fungsi di dalamnya</a:t>
            </a:r>
            <a:endParaRPr sz="1665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Char char="•"/>
            </a:pPr>
            <a:r>
              <a:rPr lang="en-US" sz="166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Contoh penggunaannya elemen fungsi didalamnya</a:t>
            </a:r>
            <a:endParaRPr sz="1665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Char char="•"/>
            </a:pPr>
            <a:r>
              <a:rPr lang="en-US" sz="166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Tidak copy paste dari teman. Dibuat menggukan kata-kata sendiri, tidak copypaste langsung dari blog atau forum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Char char="•"/>
            </a:pPr>
            <a:r>
              <a:rPr lang="en-US" sz="166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Nama File &amp; subjek email HelperCI_NIM_NAMA_KELAS, kirim ke </a:t>
            </a:r>
            <a:endParaRPr/>
          </a:p>
          <a:p>
            <a:pPr indent="-237172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None/>
            </a:pPr>
            <a:r>
              <a:t/>
            </a:r>
            <a:endParaRPr sz="1665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n-US" sz="166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Contoh kasus 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AutoNum type="arabicPeriod"/>
            </a:pPr>
            <a:r>
              <a:rPr lang="en-US" sz="166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File array_helper.php -&gt; file ini berisi kumpulan fungsi yang membantu pekerjaan-pekerjaan yang berkaitan dengan array. Daftar fungsi yang didefinisikan didalam file array_helper.php adalah</a:t>
            </a:r>
            <a:endParaRPr sz="1665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n-US" sz="166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a. Fungsi random_element() -&gt; digunakan untuk mengambil nilai acak 		     dari elemen array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n-US" sz="166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      parameter : $array(array): array sumber/masukan</a:t>
            </a:r>
            <a:endParaRPr sz="1665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n-US" sz="166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Contoh penggunaan 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n-US" sz="166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$data = [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n-US" sz="166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‘a’=&gt;10,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n-US" sz="166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‘b’=&gt; 3,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n-US" sz="166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‘c’=&gt;25,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n-US" sz="166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];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n-US" sz="166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Echo random_element($data);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sz="1665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Pemahaman helper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Helper merupakan kumpulan fungsi(non-kelas)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Helper merupakan file yang berisi kumpulan fungsi procedural, yang dikelompokan berdasarkan kategori tertentu.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Fungsi procedural → fungsi yang didefinisikan diluar kelas, tidak ditulis dalam format Objek Oriented (OO).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Lokasi Helper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Direktori system/helpers berisi daftar file helper yang telah didefinisikan oleh CodeIgniter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Direktori application/helpers berisi daftar file helper yang didefinisika sendiri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Nama file helper selalu diakhiri dengan teks _helper, misalnya array_helper.php, email_helper.php.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Memuat Helper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igniter tidak memuat file helper secara default baik dalam direktori system atau application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$this-&gt;load-&gt;helper(‘nama_helper’);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 implementasi $this-&gt;load-&gt;helper(‘url’);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Sebaiknya helper dimuat di dalam konstruktor dari kelas controller.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Memuat helper secar otomatis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Cari file autoload di direktori application/config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$autoload['helper'] = array('file','url','form','text','html');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Menggunakan Helper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Lihat source code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Memperluas Helper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Menambah dan /atau mengganti fungsi-fungsi didalam helper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Buat file baru ditempatkan pada direktori application/helpers dengan nama sama seperti nama file helper yang akan diperluas, tapi harus ditambahan dengan awalan ‘MY_’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 memeperluas array_helper.php makan kita perlu membuat file dengan nama MY_array_helper.php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Membuat Helper Sendiri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Gunakan akhiran _helper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 kita akan buat fungsi-fungsi dari perhitungan matematika.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Daftar file Helper yang disediakan CI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2589212" y="2133600"/>
            <a:ext cx="310325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array_helper.php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captcha_helper.php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cookies_helper.php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date_helper.php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directory_helper.php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download_helper.php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email_helper.php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file_helper.php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6941712" y="1905000"/>
            <a:ext cx="3257623" cy="4698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Form_helper.php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Html_helper.php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Inflector_helper.php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Language_helper.php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Number_helper.php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Path_helper.php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Security_helper.php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Text_helper.php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typography._helper.php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Urp_helper.php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Xml_helper..php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