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1" r:id="rId5"/>
    <p:sldId id="265" r:id="rId6"/>
    <p:sldId id="267" r:id="rId7"/>
    <p:sldId id="268" r:id="rId8"/>
    <p:sldId id="269" r:id="rId9"/>
    <p:sldId id="270" r:id="rId10"/>
    <p:sldId id="258" r:id="rId11"/>
    <p:sldId id="259" r:id="rId12"/>
    <p:sldId id="260" r:id="rId13"/>
    <p:sldId id="261" r:id="rId14"/>
    <p:sldId id="273" r:id="rId15"/>
    <p:sldId id="264" r:id="rId16"/>
    <p:sldId id="262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6-09-29T21:16:2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8062 10616,'0'-24,"0"-1,0 0,24 25,1 0,-25-25,25 25,0 0,0 0,-1 0,-24-25,25 25,0 0,0 0,0 0,-1 0,-24-24,25 24,0-25,0 25,0 0,-1 0,1 0,0 0,0 0,0-25,-1 25,1 0,0 0,0 0,0 0,-1 0,1 0,0 0,0 0,0 0,-1 0,1 0,0 0,0 0,0 0,-1-25,1 0,50 25,-1-24,-24 24,-25-25,-1 25,26 0,0 0,-1 0,-24 0,0 0,24-25,1 25,-25 0,24 0,-24 0,0 0,25-25,-1 25,26 0,24 0,50 0,0 0,24 25,-123-25,24 0,75 0,49 0,26 0,-51 0,26 0,-1 0,-24 0,-1 0,-24 0,-149 25,50-25,24 0,26 0,24 0,24 0,-24 0,50 0,24 0,1 0,24 0,-173 0,-1 0,51 25,24-25,24 24,26 1,-50-25,50 25,-149-25,24 0,26 0,49-25,49 0,26-24,-26-1,1 25,-25-24,0 24,-100 25,-24 0,0 0,24 0,-24 0,25 0,49 25,50-25,-25 25,50-25,-1 24,-49 1,25-25,-124 25,24-25,-24 25,0-25,0 0,0 0,-1 0,1 0,-25-25,50 25,-1-25,1 0,-25 25,99 0,50 25,49 0,50 0,-25-25,25 25,-75-1,-49-24,-75 25,-49-25,25 0,-26 0,100-74,-49-1,-26 26,26 24,-50-25,0 26,-1-1,26 0,0 25,-26 0,1-25,0 25,25 0,24 25,75 0,-25-25,49 0,-49 0,25 0,-25 0,25 25,-124-25,0 0,24 0,26 0,74 0,-1 0,1 0,0 0,-25 24,25-24,-124 25,24 0,26-25,49 25,25 0,-1-25,26 49,-50-49,0 50,-49-25,-26-1,1-24,-50 25,25-25,-25 25,24-25,1 0,-25 25,25-25,-25 25,25-25,0 0,-1 0,1 24,-25 1,25 0,0 0,0 0,-25-1,0 1,0 0,0 0,0 0,0-1,-25 1,25 0,0 0,0 0,-25-1,25 1,0 0,-25-25,25 25,-25-25,25 25,-24-25,24 24,-25-24,25 25,-25 0,25 0,-25-25,0 25,1-25,-1 0,0 24,0-24,0 0,-24 0,24 25,0-25,0 0,1 0,-1 0,0 0,0 0,0 0,1 25,-1-25,0 0,0 0,0 0,0 0,1 0,-1 0,0 0,0 0,0 0,-24 0,24 0,-25 0,26 25,-1-25,0 0,0 0,-24 0,24 0,-25 0,1 0,-1 0,0 0,26 0,-51 0,50 0,-49 0,0 0,24-25,0 0,25 50,25 0,-24 0,24 0,-25-25,0 24,25 1,-50-25,50 25,-49 0,-1-25,-24 25,-25 24,74-49,-25 25,1 0,-1-25,25 0,0 0,1 0,-1 0,0 0,0 0,0 0,1 0,-1 0,0 0,0 0,-24-25,49 0,-25 25,0 0,-25 0,50-25,-25 25,-24 0,24 0,0-24,0 24,1 0,-1-25,0 25,-25 0,26-25,-1 25,0 0,0 0,0 0,1 0,-1 0,0 0,0 0,0 0,-24 25,24 0,-25-1,-24-24,49 25,-24-25,24 0,-25 25,25-25,-24 0,-1 0,1 0,-26 0,25 0,1 0,-1 0,-24 0,24-25,-24 25,24 0,1 0,-26 0,50 0,-24 0,-1 0,1 0,-26 0,26 0,-1 25,0-25,1 0,24 0,-25 0,25 0,-24 0,24 0,-74 0,-50 25,25 0,-25-25,25 0,-25 24,25-24,-49 0,49 0,-25 0,25 0,25 0,-50 0,74 0,-24 0,50 0,-51 0,26 0,-1 0,26 0,-1 0,1 0,-1 0,25 0,0 0,1 0,-51 0,1 25,-25-25,-1 0,1 25,25-25,24 0,0 0,1 0,24-25,-25 25,-24 0,0-25,24 25,-49-49,24 24,-24 25,25 0,24-25,-24 25,49 0,-25 0,1-25,-1 25,25 0,0 0,1 0,-26 0,25 0,0 0,1 0,-1 0,0 0,0 0,-24 0,-1 0,-24 25,-1-25,1 25,-1 0,26-25,-26 0,26 0,-26 0,-24 0,0 0,-50 0,25 0,25 0,-25 0,25 0,24 0,1 0,-1 0,26 25,-26-1,26-24,-1 0,25 0,0 0,1 0,-1 25,25 0,-50-25,50 25,-49-25,24 0,-50 25,-24-1,0-24,0 0,24 0,1 0,24 0,1 0,-26 0,26-24,-26 24,-24-25,49 25,-24 0,24 0,26 0,-1 0,-25 0,25 0,1 0,-1 0,0 0,0 0,0-25,1 25,-1 0,-25 0,25 0,1 0,-1 0,0 0,0 0,-24 0,24 0,-25 0,1 0,-1 0,-24-25,24 25,0 0,1 0,-26-25,1 25,-1-49,26 24,-26 25,1-25,0 0,-1 25,26 0,-1 0,0 0,26 0,-26 0,25 0,0 0,1 0,-1 0,0 0,0 0,0 0,0 0,-24 0,24 0,-25 0,1 0,-1 0,1-24,-1 24,0-25,1 25,-1-25,1 0,-1 25,25 0,0-25,-24 1,24 24,0 0,-24 0,24 0,-25-25,1 0,24 25,25-25,-25 25,25-25,-25 0,25 1,-25-1,25 0,-25 0,25 0,0 1,0-1,0 0,0 0,0 0,0 1,0-1,0 0,0 0,0 0,0 1,0-1,0 0,0 0,25 25,0-25,-25 1,25 24,0 0,-25-25,25 25,-1 0,1-25,-25 0,25 25,0-25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amahost/index.php/kelas-controller/metode-control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i/index.php/Hello/index" TargetMode="External"/><Relationship Id="rId2" Type="http://schemas.openxmlformats.org/officeDocument/2006/relationships/hyperlink" Target="http://localhost/ci/index.php/hell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Anatomi</a:t>
            </a:r>
            <a:r>
              <a:rPr lang="en-US" dirty="0" smtClean="0"/>
              <a:t> model </a:t>
            </a:r>
          </a:p>
          <a:p>
            <a:r>
              <a:rPr lang="en-US" dirty="0" err="1" smtClean="0"/>
              <a:t>Pendefinisian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Nama_model</a:t>
            </a:r>
            <a:r>
              <a:rPr lang="en-US" dirty="0" smtClean="0"/>
              <a:t> extends </a:t>
            </a:r>
            <a:r>
              <a:rPr lang="en-US" dirty="0" err="1" smtClean="0"/>
              <a:t>CI_Model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CI_Model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model yang </a:t>
            </a:r>
            <a:r>
              <a:rPr lang="en-US" dirty="0" err="1" smtClean="0"/>
              <a:t>didefinisikan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 err="1" smtClean="0"/>
              <a:t>Lingkaran_model.php</a:t>
            </a:r>
            <a:r>
              <a:rPr lang="en-US" sz="6000" dirty="0" smtClean="0"/>
              <a:t> </a:t>
            </a:r>
            <a:r>
              <a:rPr lang="en-US" sz="6000" dirty="0" err="1" smtClean="0"/>
              <a:t>disimpan</a:t>
            </a:r>
            <a:r>
              <a:rPr lang="en-US" sz="6000" dirty="0" smtClean="0"/>
              <a:t> di model.</a:t>
            </a:r>
          </a:p>
          <a:p>
            <a:pPr marL="0" indent="0">
              <a:buNone/>
            </a:pPr>
            <a:r>
              <a:rPr lang="en-US" sz="9600" dirty="0" smtClean="0"/>
              <a:t>&lt;?</a:t>
            </a:r>
            <a:r>
              <a:rPr lang="en-US" sz="9600" dirty="0" err="1"/>
              <a:t>php</a:t>
            </a:r>
            <a:endParaRPr lang="en-US" sz="9600" dirty="0"/>
          </a:p>
          <a:p>
            <a:pPr marL="0" indent="0">
              <a:buNone/>
            </a:pPr>
            <a:r>
              <a:rPr lang="en-US" sz="9600" dirty="0"/>
              <a:t>class </a:t>
            </a:r>
            <a:r>
              <a:rPr lang="en-US" sz="9600" dirty="0" err="1"/>
              <a:t>Lingkaran_model</a:t>
            </a:r>
            <a:r>
              <a:rPr lang="en-US" sz="9600" dirty="0"/>
              <a:t> extends </a:t>
            </a:r>
            <a:r>
              <a:rPr lang="en-US" sz="9600" dirty="0" err="1"/>
              <a:t>CI_Model</a:t>
            </a:r>
            <a:r>
              <a:rPr lang="en-US" sz="9600" dirty="0"/>
              <a:t>{</a:t>
            </a:r>
          </a:p>
          <a:p>
            <a:pPr marL="0" indent="0">
              <a:buNone/>
            </a:pPr>
            <a:r>
              <a:rPr lang="en-US" sz="9600" dirty="0"/>
              <a:t>	// </a:t>
            </a:r>
            <a:r>
              <a:rPr lang="en-US" sz="9600" dirty="0" err="1"/>
              <a:t>mendefiniisikan</a:t>
            </a:r>
            <a:r>
              <a:rPr lang="en-US" sz="9600" dirty="0"/>
              <a:t> </a:t>
            </a:r>
            <a:r>
              <a:rPr lang="en-US" sz="9600" dirty="0" err="1"/>
              <a:t>konstanta</a:t>
            </a:r>
            <a:r>
              <a:rPr lang="en-US" sz="9600" dirty="0"/>
              <a:t> </a:t>
            </a:r>
            <a:r>
              <a:rPr lang="en-US" sz="9600" dirty="0" err="1"/>
              <a:t>untuk</a:t>
            </a:r>
            <a:r>
              <a:rPr lang="en-US" sz="9600" dirty="0"/>
              <a:t> </a:t>
            </a:r>
            <a:r>
              <a:rPr lang="en-US" sz="9600" dirty="0" err="1"/>
              <a:t>Nilai</a:t>
            </a:r>
            <a:r>
              <a:rPr lang="en-US" sz="9600" dirty="0"/>
              <a:t> PI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const</a:t>
            </a:r>
            <a:r>
              <a:rPr lang="en-US" sz="9600" dirty="0"/>
              <a:t> PI=3.14 ;</a:t>
            </a:r>
          </a:p>
          <a:p>
            <a:pPr marL="0" indent="0">
              <a:buNone/>
            </a:pPr>
            <a:r>
              <a:rPr lang="en-US" sz="9600" dirty="0"/>
              <a:t>	//</a:t>
            </a:r>
            <a:r>
              <a:rPr lang="en-US" sz="9600" dirty="0" err="1"/>
              <a:t>atribut</a:t>
            </a:r>
            <a:r>
              <a:rPr lang="en-US" sz="9600" dirty="0"/>
              <a:t> model</a:t>
            </a:r>
          </a:p>
          <a:p>
            <a:pPr marL="0" indent="0">
              <a:buNone/>
            </a:pPr>
            <a:r>
              <a:rPr lang="en-US" sz="9600" dirty="0"/>
              <a:t>	private $radius;</a:t>
            </a:r>
          </a:p>
          <a:p>
            <a:pPr marL="0" indent="0">
              <a:buNone/>
            </a:pPr>
            <a:r>
              <a:rPr lang="en-US" sz="9600" dirty="0"/>
              <a:t>	//</a:t>
            </a:r>
            <a:r>
              <a:rPr lang="en-US" sz="9600" dirty="0" err="1"/>
              <a:t>metode</a:t>
            </a:r>
            <a:r>
              <a:rPr lang="en-US" sz="9600" dirty="0"/>
              <a:t> </a:t>
            </a:r>
            <a:r>
              <a:rPr lang="en-US" sz="9600" dirty="0" err="1"/>
              <a:t>untuk</a:t>
            </a:r>
            <a:r>
              <a:rPr lang="en-US" sz="9600" dirty="0"/>
              <a:t> </a:t>
            </a:r>
            <a:r>
              <a:rPr lang="en-US" sz="9600" dirty="0" err="1"/>
              <a:t>menentukan</a:t>
            </a:r>
            <a:r>
              <a:rPr lang="en-US" sz="9600" dirty="0"/>
              <a:t> </a:t>
            </a:r>
            <a:r>
              <a:rPr lang="en-US" sz="9600" dirty="0" err="1"/>
              <a:t>nilai</a:t>
            </a:r>
            <a:r>
              <a:rPr lang="en-US" sz="9600" dirty="0"/>
              <a:t> $radius</a:t>
            </a:r>
          </a:p>
          <a:p>
            <a:pPr marL="0" indent="0">
              <a:buNone/>
            </a:pPr>
            <a:r>
              <a:rPr lang="en-US" sz="9600" dirty="0"/>
              <a:t>	public function </a:t>
            </a:r>
            <a:r>
              <a:rPr lang="en-US" sz="9600" dirty="0" err="1"/>
              <a:t>set_radius</a:t>
            </a:r>
            <a:r>
              <a:rPr lang="en-US" sz="9600" dirty="0"/>
              <a:t>($r){</a:t>
            </a:r>
          </a:p>
          <a:p>
            <a:pPr marL="0" indent="0">
              <a:buNone/>
            </a:pPr>
            <a:r>
              <a:rPr lang="en-US" sz="9600" dirty="0"/>
              <a:t>		$this-&gt;radius = $r;</a:t>
            </a:r>
          </a:p>
          <a:p>
            <a:pPr marL="0" indent="0">
              <a:buNone/>
            </a:pPr>
            <a:r>
              <a:rPr lang="en-US" sz="9600" dirty="0"/>
              <a:t>	}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22"/>
            <a:ext cx="10178322" cy="67254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//</a:t>
            </a:r>
            <a:r>
              <a:rPr lang="en-US" sz="5100" dirty="0" err="1"/>
              <a:t>metode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mengambil</a:t>
            </a:r>
            <a:r>
              <a:rPr lang="en-US" sz="5100" dirty="0"/>
              <a:t> </a:t>
            </a:r>
            <a:r>
              <a:rPr lang="en-US" sz="5100" dirty="0" err="1"/>
              <a:t>nilai</a:t>
            </a:r>
            <a:r>
              <a:rPr lang="en-US" sz="5100" dirty="0"/>
              <a:t> $radius</a:t>
            </a:r>
          </a:p>
          <a:p>
            <a:pPr marL="0" indent="0">
              <a:buNone/>
            </a:pPr>
            <a:r>
              <a:rPr lang="en-US" sz="5100" dirty="0"/>
              <a:t>	public function </a:t>
            </a:r>
            <a:r>
              <a:rPr lang="en-US" sz="5100" dirty="0" err="1"/>
              <a:t>get_radius</a:t>
            </a:r>
            <a:r>
              <a:rPr lang="en-US" sz="5100" dirty="0"/>
              <a:t>(){</a:t>
            </a:r>
          </a:p>
          <a:p>
            <a:pPr marL="0" indent="0">
              <a:buNone/>
            </a:pPr>
            <a:r>
              <a:rPr lang="en-US" sz="5100" dirty="0"/>
              <a:t>		return $this -&gt; radius;</a:t>
            </a:r>
          </a:p>
          <a:p>
            <a:pPr marL="0" indent="0">
              <a:buNone/>
            </a:pPr>
            <a:r>
              <a:rPr lang="en-US" sz="5100" dirty="0"/>
              <a:t>		</a:t>
            </a:r>
          </a:p>
          <a:p>
            <a:pPr marL="0" indent="0">
              <a:buNone/>
            </a:pPr>
            <a:r>
              <a:rPr lang="en-US" sz="5100" dirty="0"/>
              <a:t>	}</a:t>
            </a:r>
          </a:p>
          <a:p>
            <a:pPr marL="0" indent="0">
              <a:buNone/>
            </a:pPr>
            <a:r>
              <a:rPr lang="en-US" sz="5100" dirty="0"/>
              <a:t>	//</a:t>
            </a:r>
            <a:r>
              <a:rPr lang="en-US" sz="5100" dirty="0" err="1"/>
              <a:t>metode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menghitung</a:t>
            </a:r>
            <a:r>
              <a:rPr lang="en-US" sz="5100" dirty="0"/>
              <a:t> </a:t>
            </a:r>
            <a:r>
              <a:rPr lang="en-US" sz="5100" dirty="0" err="1"/>
              <a:t>luas</a:t>
            </a:r>
            <a:r>
              <a:rPr lang="en-US" sz="5100" dirty="0"/>
              <a:t> </a:t>
            </a:r>
            <a:r>
              <a:rPr lang="en-US" sz="5100" dirty="0" err="1"/>
              <a:t>lingkaran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	public function </a:t>
            </a:r>
            <a:r>
              <a:rPr lang="en-US" sz="5100" dirty="0" err="1"/>
              <a:t>hitung_luas</a:t>
            </a:r>
            <a:r>
              <a:rPr lang="en-US" sz="5100" dirty="0"/>
              <a:t> (){</a:t>
            </a:r>
          </a:p>
          <a:p>
            <a:pPr marL="0" indent="0">
              <a:buNone/>
            </a:pPr>
            <a:r>
              <a:rPr lang="en-US" sz="5100" dirty="0"/>
              <a:t>		return self::PI * $this-&gt;radius * $this-&gt;radius;</a:t>
            </a:r>
          </a:p>
          <a:p>
            <a:pPr marL="0" indent="0">
              <a:buNone/>
            </a:pPr>
            <a:r>
              <a:rPr lang="en-US" sz="5100" dirty="0"/>
              <a:t>		</a:t>
            </a:r>
          </a:p>
          <a:p>
            <a:pPr marL="0" indent="0">
              <a:buNone/>
            </a:pPr>
            <a:r>
              <a:rPr lang="en-US" sz="5100" dirty="0"/>
              <a:t>	}</a:t>
            </a:r>
          </a:p>
          <a:p>
            <a:pPr marL="0" indent="0">
              <a:buNone/>
            </a:pPr>
            <a:r>
              <a:rPr lang="en-US" sz="5100" dirty="0"/>
              <a:t>	//</a:t>
            </a:r>
            <a:r>
              <a:rPr lang="en-US" sz="5100" dirty="0" err="1"/>
              <a:t>metode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menghitung</a:t>
            </a:r>
            <a:r>
              <a:rPr lang="en-US" sz="5100" dirty="0"/>
              <a:t> </a:t>
            </a:r>
            <a:r>
              <a:rPr lang="en-US" sz="5100" dirty="0" err="1"/>
              <a:t>keliling</a:t>
            </a:r>
            <a:r>
              <a:rPr lang="en-US" sz="5100" dirty="0"/>
              <a:t> </a:t>
            </a:r>
            <a:r>
              <a:rPr lang="en-US" sz="5100" dirty="0" err="1"/>
              <a:t>lingkaran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	public function </a:t>
            </a:r>
            <a:r>
              <a:rPr lang="en-US" sz="5100" dirty="0" err="1"/>
              <a:t>hitung_keliling</a:t>
            </a:r>
            <a:r>
              <a:rPr lang="en-US" sz="5100" dirty="0"/>
              <a:t>(){</a:t>
            </a:r>
          </a:p>
          <a:p>
            <a:pPr marL="0" indent="0">
              <a:buNone/>
            </a:pPr>
            <a:r>
              <a:rPr lang="en-US" sz="5100" dirty="0"/>
              <a:t>		return 2 * self::PI * $this-&gt;radius;</a:t>
            </a:r>
          </a:p>
          <a:p>
            <a:pPr marL="0" indent="0">
              <a:buNone/>
            </a:pPr>
            <a:r>
              <a:rPr lang="en-US" sz="5100" dirty="0"/>
              <a:t>	}</a:t>
            </a:r>
          </a:p>
          <a:p>
            <a:pPr marL="0" indent="0">
              <a:buNone/>
            </a:pPr>
            <a:r>
              <a:rPr lang="en-US" sz="51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82385"/>
            <a:ext cx="10178322" cy="6475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controllernya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Lingkaran.php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Lingkaran</a:t>
            </a:r>
            <a:r>
              <a:rPr lang="en-US" dirty="0"/>
              <a:t> extends </a:t>
            </a:r>
            <a:r>
              <a:rPr lang="en-US" dirty="0" err="1"/>
              <a:t>CI_Controller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function index(){</a:t>
            </a:r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memuat</a:t>
            </a:r>
            <a:r>
              <a:rPr lang="en-US" dirty="0"/>
              <a:t> model </a:t>
            </a:r>
            <a:r>
              <a:rPr lang="en-US" dirty="0" err="1"/>
              <a:t>Lingkaran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/>
              <a:t>		$this-&gt;load-&gt;model('</a:t>
            </a:r>
            <a:r>
              <a:rPr lang="en-US" dirty="0" err="1"/>
              <a:t>Lingkaran_model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menangkap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controller</a:t>
            </a:r>
          </a:p>
          <a:p>
            <a:pPr marL="0" indent="0">
              <a:buNone/>
            </a:pPr>
            <a:r>
              <a:rPr lang="en-US" dirty="0"/>
              <a:t>		$model = $this-&gt;</a:t>
            </a:r>
            <a:r>
              <a:rPr lang="en-US" dirty="0" err="1"/>
              <a:t>Lingkaran_model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$</a:t>
            </a:r>
            <a:r>
              <a:rPr lang="en-US" dirty="0" smtClean="0"/>
              <a:t>radius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$model-&gt;</a:t>
            </a:r>
            <a:r>
              <a:rPr lang="en-US" dirty="0" err="1"/>
              <a:t>set_radius</a:t>
            </a:r>
            <a:r>
              <a:rPr lang="en-US" dirty="0"/>
              <a:t>(3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memuat</a:t>
            </a:r>
            <a:r>
              <a:rPr lang="en-US" dirty="0"/>
              <a:t> view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$model </a:t>
            </a:r>
            <a:r>
              <a:rPr lang="en-US" dirty="0" err="1"/>
              <a:t>ke</a:t>
            </a:r>
            <a:r>
              <a:rPr lang="en-US" dirty="0"/>
              <a:t> view</a:t>
            </a:r>
          </a:p>
          <a:p>
            <a:pPr marL="0" indent="0">
              <a:buNone/>
            </a:pPr>
            <a:r>
              <a:rPr lang="en-US" dirty="0"/>
              <a:t>		$this-&gt;load-&gt;view('</a:t>
            </a:r>
            <a:r>
              <a:rPr lang="en-US" dirty="0" err="1"/>
              <a:t>lingkaranview</a:t>
            </a:r>
            <a:r>
              <a:rPr lang="en-US" dirty="0"/>
              <a:t>', array('model'=&gt;$model</a:t>
            </a:r>
            <a:r>
              <a:rPr lang="en-US" dirty="0" smtClean="0"/>
              <a:t>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3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Lingkaranview.php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6252" y="13552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&lt;head&gt;&lt;title&gt;Controller, Model, View&lt;/title&gt;&lt;/head&gt;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&lt;h2&gt;Model </a:t>
            </a:r>
            <a:r>
              <a:rPr lang="en-US" dirty="0" err="1"/>
              <a:t>lingkaran</a:t>
            </a:r>
            <a:r>
              <a:rPr lang="en-US" dirty="0"/>
              <a:t>&lt;/h2&gt;</a:t>
            </a:r>
          </a:p>
          <a:p>
            <a:r>
              <a:rPr lang="en-US" dirty="0"/>
              <a:t>&lt;!--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get_radius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 --&gt;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: &lt;?</a:t>
            </a:r>
            <a:r>
              <a:rPr lang="en-US" dirty="0" err="1"/>
              <a:t>php</a:t>
            </a:r>
            <a:r>
              <a:rPr lang="en-US" dirty="0"/>
              <a:t> echo $model-&gt;</a:t>
            </a:r>
            <a:r>
              <a:rPr lang="en-US" dirty="0" err="1"/>
              <a:t>get_radius</a:t>
            </a:r>
            <a:r>
              <a:rPr lang="en-US" dirty="0"/>
              <a:t>();   ?&gt;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  <a:p>
            <a:r>
              <a:rPr lang="en-US" dirty="0"/>
              <a:t>&lt;!--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hitung_luas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 --&gt;</a:t>
            </a:r>
          </a:p>
          <a:p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: &lt;?</a:t>
            </a:r>
            <a:r>
              <a:rPr lang="en-US" dirty="0" err="1"/>
              <a:t>php</a:t>
            </a:r>
            <a:r>
              <a:rPr lang="en-US" dirty="0"/>
              <a:t> echo $model-&gt;</a:t>
            </a:r>
            <a:r>
              <a:rPr lang="en-US" dirty="0" err="1"/>
              <a:t>hitung_luas</a:t>
            </a:r>
            <a:r>
              <a:rPr lang="en-US" dirty="0"/>
              <a:t>();   ?&gt;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  <a:p>
            <a:r>
              <a:rPr lang="en-US" dirty="0"/>
              <a:t>&lt;!--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hitung_keliling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 --&gt;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: &lt;?</a:t>
            </a:r>
            <a:r>
              <a:rPr lang="en-US" dirty="0" err="1"/>
              <a:t>php</a:t>
            </a:r>
            <a:r>
              <a:rPr lang="en-US" dirty="0"/>
              <a:t> echo $model-&gt;</a:t>
            </a:r>
            <a:r>
              <a:rPr lang="en-US" dirty="0" err="1"/>
              <a:t>hitung_keliling</a:t>
            </a:r>
            <a:r>
              <a:rPr lang="en-US" dirty="0"/>
              <a:t>();   ?&gt;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91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http://localhost/ci/index.php/Lingkaran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9" y="3316033"/>
            <a:ext cx="2514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Memuat</a:t>
            </a:r>
            <a:r>
              <a:rPr lang="en-US" dirty="0" smtClean="0"/>
              <a:t> model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code program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autoload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21861"/>
            <a:ext cx="9229725" cy="3438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857320" y="3607560"/>
              <a:ext cx="5572800" cy="580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7960" y="3598200"/>
                <a:ext cx="559152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9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autoload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file </a:t>
            </a:r>
            <a:r>
              <a:rPr lang="en-US" dirty="0" err="1" smtClean="0"/>
              <a:t>autoload.php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application\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</a:p>
          <a:p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autoload</a:t>
            </a:r>
            <a:r>
              <a:rPr lang="en-US" dirty="0" smtClean="0"/>
              <a:t>[‘model’] = array();</a:t>
            </a:r>
          </a:p>
          <a:p>
            <a:r>
              <a:rPr lang="en-US" dirty="0" err="1" smtClean="0"/>
              <a:t>Menjadi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autoload</a:t>
            </a:r>
            <a:r>
              <a:rPr lang="en-US" dirty="0" smtClean="0"/>
              <a:t>[‘model’]=array(‘</a:t>
            </a:r>
            <a:r>
              <a:rPr lang="en-US" dirty="0" err="1" smtClean="0"/>
              <a:t>Segiempat_model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smtClean="0"/>
              <a:t>SEGITIGA </a:t>
            </a:r>
            <a:endParaRPr lang="en-US" dirty="0"/>
          </a:p>
          <a:p>
            <a:pPr lvl="0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 </a:t>
            </a:r>
            <a:r>
              <a:rPr lang="en-US" dirty="0" err="1"/>
              <a:t>dan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smtClean="0"/>
              <a:t>SEGITIGA</a:t>
            </a:r>
            <a:endParaRPr lang="en-US" dirty="0"/>
          </a:p>
          <a:p>
            <a:pPr lvl="0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 </a:t>
            </a:r>
            <a:r>
              <a:rPr lang="en-US" dirty="0" err="1"/>
              <a:t>dan</a:t>
            </a:r>
            <a:r>
              <a:rPr lang="en-US" dirty="0"/>
              <a:t> view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smtClean="0"/>
              <a:t>SEGITIGA</a:t>
            </a:r>
            <a:endParaRPr lang="en-US" dirty="0"/>
          </a:p>
          <a:p>
            <a:r>
              <a:rPr lang="id-ID" dirty="0"/>
              <a:t>Buat program berbasis Ci menggunakan model, controller dan view saja untuk menghitung luas </a:t>
            </a:r>
            <a:r>
              <a:rPr lang="en-US" dirty="0" smtClean="0"/>
              <a:t>SEGITIGA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Konvensi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60243"/>
            <a:ext cx="10178322" cy="35935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Tag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(</a:t>
            </a:r>
            <a:r>
              <a:rPr lang="en-US" dirty="0" err="1" smtClean="0"/>
              <a:t>tanda</a:t>
            </a:r>
            <a:r>
              <a:rPr lang="en-US" dirty="0" smtClean="0"/>
              <a:t> ?&gt;), </a:t>
            </a:r>
            <a:r>
              <a:rPr lang="en-US" dirty="0" err="1" smtClean="0"/>
              <a:t>rekomendasinya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tag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yang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di file controller, model </a:t>
            </a:r>
            <a:r>
              <a:rPr lang="en-US" dirty="0" err="1" smtClean="0"/>
              <a:t>atau</a:t>
            </a:r>
            <a:r>
              <a:rPr lang="en-US" dirty="0" smtClean="0"/>
              <a:t> view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underscore (_)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underscore (_).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underscore (_).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capital/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TRUE, FALSE, </a:t>
            </a:r>
            <a:r>
              <a:rPr lang="en-US" dirty="0" err="1" smtClean="0"/>
              <a:t>dan</a:t>
            </a:r>
            <a:r>
              <a:rPr lang="en-US" dirty="0" smtClean="0"/>
              <a:t> NULL,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Satu</a:t>
            </a:r>
            <a:r>
              <a:rPr lang="en-US" dirty="0" smtClean="0"/>
              <a:t> statement per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statement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s://danieljokoprasetyo.files.wordpress.com/2013/09/mv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5" y="1341285"/>
            <a:ext cx="4322445" cy="4637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3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pemanggilan</a:t>
            </a:r>
            <a:r>
              <a:rPr lang="en-US" dirty="0" smtClean="0"/>
              <a:t>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index.php</a:t>
            </a:r>
            <a:r>
              <a:rPr lang="en-US" dirty="0" smtClean="0"/>
              <a:t> (entry script)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controller </a:t>
            </a:r>
            <a:r>
              <a:rPr lang="en-US" dirty="0" err="1" smtClean="0"/>
              <a:t>depan</a:t>
            </a:r>
            <a:r>
              <a:rPr lang="en-US" dirty="0" smtClean="0"/>
              <a:t>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file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CI. </a:t>
            </a:r>
          </a:p>
          <a:p>
            <a:r>
              <a:rPr lang="en-US" dirty="0" smtClean="0"/>
              <a:t>Format Unified Resource Identified (URI)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http://namahost/index.php/kelas-controller/metode-controller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&lt;?php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Hello extends </a:t>
            </a:r>
            <a:r>
              <a:rPr lang="en-US" dirty="0" err="1"/>
              <a:t>CI_Controller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function index(){</a:t>
            </a:r>
          </a:p>
          <a:p>
            <a:pPr marL="0" indent="0">
              <a:buNone/>
            </a:pPr>
            <a:r>
              <a:rPr lang="en-US" dirty="0"/>
              <a:t>Echo”&lt;h2&gt;Hello Word&lt;/h2&gt;”;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Pemanggilannya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localhost/ci/index.php/Hello</a:t>
            </a:r>
            <a:endParaRPr lang="en-US" dirty="0"/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localhost/ci/index.php/Hello/index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controller </a:t>
            </a:r>
            <a:r>
              <a:rPr lang="en-US" dirty="0" err="1" smtClean="0"/>
              <a:t>dan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model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Hello_model</a:t>
            </a:r>
            <a:r>
              <a:rPr lang="en-US" dirty="0"/>
              <a:t> extends </a:t>
            </a:r>
            <a:r>
              <a:rPr lang="en-US" dirty="0" err="1"/>
              <a:t>CI_model</a:t>
            </a:r>
            <a:r>
              <a:rPr lang="en-US" dirty="0" smtClean="0"/>
              <a:t>{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$</a:t>
            </a:r>
            <a:r>
              <a:rPr lang="en-US" dirty="0" err="1"/>
              <a:t>str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$</a:t>
            </a:r>
            <a:r>
              <a:rPr lang="en-US" dirty="0" err="1"/>
              <a:t>str</a:t>
            </a:r>
            <a:r>
              <a:rPr lang="en-US" dirty="0"/>
              <a:t> = 'Hello World!!!';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controller </a:t>
            </a:r>
            <a:r>
              <a:rPr lang="en-US" dirty="0" err="1"/>
              <a:t>dan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controllernya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hello extends </a:t>
            </a:r>
            <a:r>
              <a:rPr lang="en-US" dirty="0" err="1"/>
              <a:t>CI_Controller</a:t>
            </a:r>
            <a:r>
              <a:rPr lang="en-US" dirty="0"/>
              <a:t>{</a:t>
            </a:r>
          </a:p>
          <a:p>
            <a:r>
              <a:rPr lang="en-US" dirty="0"/>
              <a:t>	public function index(){</a:t>
            </a:r>
          </a:p>
          <a:p>
            <a:r>
              <a:rPr lang="en-US" dirty="0"/>
              <a:t>	//</a:t>
            </a:r>
            <a:r>
              <a:rPr lang="en-US" dirty="0" err="1"/>
              <a:t>memuat</a:t>
            </a:r>
            <a:r>
              <a:rPr lang="en-US" dirty="0"/>
              <a:t> model '</a:t>
            </a:r>
            <a:r>
              <a:rPr lang="en-US" dirty="0" err="1"/>
              <a:t>hello_model</a:t>
            </a:r>
            <a:r>
              <a:rPr lang="en-US" dirty="0"/>
              <a:t>'</a:t>
            </a:r>
          </a:p>
          <a:p>
            <a:r>
              <a:rPr lang="en-US" dirty="0"/>
              <a:t>	$this-&gt;load-&gt;model('</a:t>
            </a:r>
            <a:r>
              <a:rPr lang="en-US" dirty="0" err="1"/>
              <a:t>Hello_model</a:t>
            </a:r>
            <a:r>
              <a:rPr lang="en-US" dirty="0"/>
              <a:t>');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hello_model</a:t>
            </a:r>
            <a:endParaRPr lang="en-US" dirty="0"/>
          </a:p>
          <a:p>
            <a:r>
              <a:rPr lang="en-US" dirty="0"/>
              <a:t>	//yang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$model</a:t>
            </a:r>
          </a:p>
          <a:p>
            <a:r>
              <a:rPr lang="en-US" dirty="0"/>
              <a:t>	$model = $this-&gt;</a:t>
            </a:r>
            <a:r>
              <a:rPr lang="en-US" dirty="0" err="1"/>
              <a:t>Hello_model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echo"&lt;html&gt;";</a:t>
            </a:r>
          </a:p>
          <a:p>
            <a:r>
              <a:rPr lang="en-US" dirty="0"/>
              <a:t>	echo"&lt;head&gt;&lt;title&gt;Controller </a:t>
            </a:r>
            <a:r>
              <a:rPr lang="en-US" dirty="0" err="1"/>
              <a:t>dan</a:t>
            </a:r>
            <a:r>
              <a:rPr lang="en-US" dirty="0"/>
              <a:t> Model&lt;/title&gt;&lt;/head&gt;";</a:t>
            </a:r>
          </a:p>
          <a:p>
            <a:r>
              <a:rPr lang="en-US" dirty="0"/>
              <a:t>	echo"&lt;body&gt;";</a:t>
            </a:r>
          </a:p>
          <a:p>
            <a:r>
              <a:rPr lang="en-US" dirty="0"/>
              <a:t>//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$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</a:t>
            </a:r>
          </a:p>
          <a:p>
            <a:r>
              <a:rPr lang="en-US" dirty="0"/>
              <a:t>echo"&lt;h2&gt;" . $model-&gt;</a:t>
            </a:r>
            <a:r>
              <a:rPr lang="en-US" dirty="0" err="1"/>
              <a:t>str</a:t>
            </a:r>
            <a:r>
              <a:rPr lang="en-US" dirty="0"/>
              <a:t> . "&lt;/h2&gt;";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echo"&lt;/body&gt;";</a:t>
            </a:r>
          </a:p>
          <a:p>
            <a:r>
              <a:rPr lang="en-US" dirty="0"/>
              <a:t>echo"&lt;/html&gt;";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}</a:t>
            </a:r>
          </a:p>
          <a:p>
            <a:r>
              <a:rPr lang="id-ID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BEKERJA DENGAN CONTROLLER DAN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view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&lt;head&gt;&lt;title&gt;Controller </a:t>
            </a:r>
            <a:r>
              <a:rPr lang="en-US" dirty="0" err="1"/>
              <a:t>dan</a:t>
            </a:r>
            <a:r>
              <a:rPr lang="en-US" dirty="0"/>
              <a:t> View&lt;/title&gt;&lt;/head&gt;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&lt;h2&gt;Hello World&lt;/h2&gt;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BEKERJA DENGAN CONTROLLER DAN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Controllernya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hello extends </a:t>
            </a:r>
            <a:r>
              <a:rPr lang="en-US" dirty="0" err="1"/>
              <a:t>CI_Controller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function index(){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memuat</a:t>
            </a:r>
            <a:r>
              <a:rPr lang="en-US" dirty="0"/>
              <a:t> view ‘</a:t>
            </a:r>
            <a:r>
              <a:rPr lang="en-US" dirty="0" err="1"/>
              <a:t>helloview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$this-&gt;load-&gt;view(‘</a:t>
            </a:r>
            <a:r>
              <a:rPr lang="en-US" dirty="0" err="1"/>
              <a:t>helloview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id-ID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9208</TotalTime>
  <Words>577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Pengenalan codeigniter</vt:lpstr>
      <vt:lpstr>Konvensi Penulisan kode dalam CI</vt:lpstr>
      <vt:lpstr>Konsep pada Ci</vt:lpstr>
      <vt:lpstr>Cara pemanggilan ci</vt:lpstr>
      <vt:lpstr>Bekerja dengan controller</vt:lpstr>
      <vt:lpstr>Bekerja dengan controller dan model</vt:lpstr>
      <vt:lpstr>Bekerja dengan controller dan model</vt:lpstr>
      <vt:lpstr>BEKERJA DENGAN CONTROLLER DAN VIEW</vt:lpstr>
      <vt:lpstr>BEKERJA DENGAN CONTROLLER DAN VIEW</vt:lpstr>
      <vt:lpstr>Model view controller</vt:lpstr>
      <vt:lpstr>PowerPoint Presentation</vt:lpstr>
      <vt:lpstr>PowerPoint Presentation</vt:lpstr>
      <vt:lpstr>PowerPoint Presentation</vt:lpstr>
      <vt:lpstr>Membuat View</vt:lpstr>
      <vt:lpstr>PowerPoint Presentation</vt:lpstr>
      <vt:lpstr>Memuat model secara otomatis pada code program Controller</vt:lpstr>
      <vt:lpstr>Melakukan konfigurasi pada autoload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codeigniter</dc:title>
  <dc:creator>windows 10</dc:creator>
  <cp:lastModifiedBy>windows 10</cp:lastModifiedBy>
  <cp:revision>20</cp:revision>
  <dcterms:created xsi:type="dcterms:W3CDTF">2016-09-27T22:39:10Z</dcterms:created>
  <dcterms:modified xsi:type="dcterms:W3CDTF">2017-09-25T09:12:13Z</dcterms:modified>
</cp:coreProperties>
</file>