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embeddedFontLst>
    <p:embeddedFont>
      <p:font typeface="Quattrocento Sans"/>
      <p:regular r:id="rId47"/>
      <p:bold r:id="rId48"/>
      <p:italic r:id="rId49"/>
      <p:boldItalic r:id="rId50"/>
    </p:embeddedFont>
    <p:embeddedFont>
      <p:font typeface="Century Gothic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enturyGothic-regular.fntdata"/><Relationship Id="rId50" Type="http://schemas.openxmlformats.org/officeDocument/2006/relationships/font" Target="fonts/QuattrocentoSans-boldItalic.fntdata"/><Relationship Id="rId53" Type="http://schemas.openxmlformats.org/officeDocument/2006/relationships/font" Target="fonts/CenturyGothic-italic.fntdata"/><Relationship Id="rId52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Coba 3 Menit!!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Berikan pandapat anda tentang form tersebut,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Sebutkan min 3 kekurangan form tersebut?</a:t>
            </a: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930400" y="3771174"/>
            <a:ext cx="7385828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21470" cy="417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1042" cy="236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28713"/>
          <a:stretch/>
        </p:blipFill>
        <p:spPr>
          <a:xfrm>
            <a:off x="8000197" y="0"/>
            <a:ext cx="1602425" cy="114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 b="24199" l="0" r="0" t="0"/>
          <a:stretch/>
        </p:blipFill>
        <p:spPr>
          <a:xfrm>
            <a:off x="8609012" y="6092866"/>
            <a:ext cx="993469" cy="7649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w3schools.com/js/default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Pemrograman Web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DASAR PHP DAN KONEKSI KE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tipe data NULL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 berbeda dengan 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Satu-satunya nilai yg terdefinisi yaitu nilai tak terdefinisi (NULL)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$namavar = NULL;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tipe data resource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Variabel khusus untuk informasi dan operasi PHP spesifik, biasanya berlaku global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$_SERVER["HTTP_HOST"];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$_SESSION["user"];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$_GET["id"];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 dan Get akan dibahas nanti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Operator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Aritmatika:    +    -    *    /    %    ++    --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Assignment :   =   +=   -=   *=  /=   %=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Perbandingan :  ==  !=   &gt;   &lt;   &gt;=   &lt;=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Logika:    &amp;&amp;  ||   !   AND   OR    XOR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(konkatenasi):    .      .=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Sequential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Kode dieksekusi secara urutan, dari atas ke bawah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$x = 15;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$x += 6;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"hasil: ".$x;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 (if)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$i = 1;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 ($i&gt;0) {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	echo $i."bilangan positif &lt;br /&gt;";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 (if-else)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500"/>
              <a:buFont typeface="Noto Sans Symbols"/>
              <a:buChar char="▶"/>
            </a:pPr>
            <a:r>
              <a:rPr b="0" i="0" lang="en-US" sz="1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$i = -8;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 ($i&gt;0)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	echo </a:t>
            </a:r>
            <a:r>
              <a:rPr b="0" i="0" lang="en-US" sz="186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positif</a:t>
            </a:r>
            <a:r>
              <a:rPr b="0" i="0" lang="en-US" sz="186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 else if ($i==0)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</a:t>
            </a:r>
            <a:r>
              <a:rPr b="0" i="0" lang="en-US" sz="186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nol</a:t>
            </a:r>
            <a:r>
              <a:rPr b="0" i="0" lang="en-US" sz="186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 else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	echo </a:t>
            </a:r>
            <a:r>
              <a:rPr b="0" i="0" lang="en-US" sz="186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negatif</a:t>
            </a:r>
            <a:r>
              <a:rPr b="0" i="0" lang="en-US" sz="186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1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Conditional (switch-case)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104293" y="134458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$bil=5;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	switch ($bil)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case 0 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echo "nol";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break;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case 2 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echo "dua";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break;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default :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echo "lainnya";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Looping (while)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$i=0;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while ($i&lt;4) {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$i. "&lt;br /&gt;";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$i++;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Looping (do-while)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$i=0;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do {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$i. "&lt;br /&gt;";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$i++;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 while ($i&lt;8);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Looping (for)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for ($i=1;$i&lt;8;$i++) {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 	"&lt;h".$i."&gt;H".$i."&lt;/h".$i."&gt;";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}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▪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Singkatan dari: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▪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Dulu: Personal Home Page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▪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Sekarang: PHP Hypertext Preprocessor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▪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 terbaru: PHP5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▪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Menyediakan fasilitas pemrograman sekuensial &amp; berorientasi objek di sisi server (</a:t>
            </a:r>
            <a:r>
              <a:rPr b="0" i="1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server-side scripting</a:t>
            </a: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▪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Kode PHP dikompilasi dan diproses oleh web server, kemudian hasilnya baru ditampilkan oleh browser (kode PHP-nya sendiri tidak terlihat jika source page dibuka dari browser)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Looping (foreach)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$arr = array("MI","TK","KA");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foreach ($arr as $x) {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 	"jurusan ".$x."&lt;br /&gt;";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}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Sekumpulan instruksi yang dilakukan dan mungkin menghasilkan sesuatu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Dapat dianggap modul / sub program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Boleh mempunyai parameter masukan atau tidak, dan boleh tidak mengembalikan hasil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	function bilanghalo($str)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echo "halo ".$str;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function tambah($a,$b)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$a+$b;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 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bilanghalo("halo bro! &lt;br /&gt;");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$x = tambah(5,6);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$x."+ 3 = ".tambah($x,3);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Pemrosesan Data di Form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Metode GET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diletakkan di belakang URL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 pengambilan: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$_GET["nama_name"]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Metode POST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dikirim secara terpisah, tidak diletakkan di belakang URL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 pengambilan: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$_POST["nama_name"]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Penggunaan GET &amp; POST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Bila data bersifat rahasia, maka gunakan POST (misalnya login account / password)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Bila data bersifat memperjelas, gunakan GET (misalnya pencarian atau link)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Bila data yg dikirim banyak, gunakan POST (agar URL tidak terlalu panjang dan spesifik)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GET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103312" y="1223494"/>
            <a:ext cx="8946541" cy="502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proses.php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echo "User= ".$_GET["user"].", Pass= ".$_GET["pass"];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form.php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method="get" action="proses.php"&gt;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User:&lt;input type="text" name="user" /&gt;&lt;br /&gt;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Pass:&lt;input type="password" name="pass" /&gt;&lt;br /&gt;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&lt;input type="submit" value="Login" /&gt;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2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POST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proses.php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 "User= ".$_POST["user"].",Pass= ".$_POST["pass"];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form.php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method="post" action="proses.php"&gt;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User:&lt;input type="text" name="user" /&gt;&lt;br /&gt;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Pass:&lt;input type="password" name="pass" /&gt;&lt;br /&gt;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&lt;input type="submit" value="Login" /&gt;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0725" y="301698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Bagaimana Menggunakan Database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991544" y="134076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Default untuk package PHP, menggunakan MySQL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Buat database sesuai kebutuhan Aplikasi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Lakukan koneksi PHP-MySQL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Buat  eksekusi Query?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Ambil result Query (tampilkan dalam HTML)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87998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Simple Sample Koneksi MySQL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991544" y="1973764"/>
            <a:ext cx="8229600" cy="4119532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45700" lIns="360000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//Koneksi ke DB MySQL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$host = "localhost"; $user = "root"; $password = null;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$conn = mysql_connect($host,$user,$password);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if($conn){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$mydb = mysql_select_db('cobadata',$conn);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echo "koneksi berhasil";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}else{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echo "error koneksi";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}?&gt;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991544" y="1268760"/>
            <a:ext cx="8229600" cy="607876"/>
          </a:xfrm>
          <a:prstGeom prst="rect">
            <a:avLst/>
          </a:prstGeom>
          <a:solidFill>
            <a:srgbClr val="CD2548">
              <a:alpha val="49803"/>
            </a:srgbClr>
          </a:solidFill>
          <a:ln>
            <a:noFill/>
          </a:ln>
        </p:spPr>
        <p:txBody>
          <a:bodyPr anchorCtr="0" anchor="t" bIns="45700" lIns="360000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attrocento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Buat file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koneksi.php</a:t>
            </a:r>
            <a:r>
              <a:rPr b="0" i="0" lang="en-US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di dalam direktori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htdocs/belajarphp/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Membuat Koneksi MySQL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Perhatikan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↖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 server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↖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server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↖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yang digunakan (dan password)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↖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Pilih Database dan lakukan Query?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Server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Lingkungan kompilasi dan implementasi untuk dokumen web </a:t>
            </a:r>
            <a:r>
              <a:rPr b="0" i="1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server-side scripting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web server: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PHP: Apache HTTP Server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Server Pages (JSP): Apache Tomcat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Active Server Pages (ASP): IIS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2136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378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Manipulasi DB dengan PHP &amp; MySQL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2136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Database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Table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Data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Data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or Update Data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Buat dan Pilih DB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Buat sebuah DB dari phpMyAdmin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Nama DB: prakwebpro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Nama tabel: mahasiswa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 1: nim, varchar 8, PK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 2: nama, varchar 30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Koneksi PHP Mysql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koneksi.php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$conn = mysqli_connect("localhost","root","",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"prakwebpro") or die ("Koneksi gagal!");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data dan Proses Save ke DB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Noto Sans Symbols"/>
              <a:buChar char="▶"/>
            </a:pPr>
            <a:r>
              <a:rPr b="0" i="0" lang="en-US" sz="12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daftar.php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include "koneksi.php";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$query = mysqli_query($conn, "INSERT INTO mahasiswa(nim,nama) VALUES ('".$_POST["nim"]."','".$_POST["nama"]."')");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 ($query) echo "Data berhasil diinput";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 echo "Data gagal diinput";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echo "&lt;br /&gt;&lt;br /&gt;&lt;a href='view.php'&gt;Lihat Data&lt;/a&gt;";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Noto Sans Symbols"/>
              <a:buChar char="▶"/>
            </a:pPr>
            <a:r>
              <a:rPr b="0" i="0" lang="en-US" sz="12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formdaftar.php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&lt;h3&gt;Daftar Baru&lt;/h3&gt;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&lt;form method="post" action="daftar.php"&gt;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NIM: &lt;input type="text" name="nim" /&gt; &lt;br /&gt;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Nama: &lt;input type="text" name="nama" /&gt; &lt;br /&gt;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&lt;input type="submit" value="Daftar" /&gt;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2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6923"/>
              <a:buFont typeface="Noto Sans Symbols"/>
              <a:buNone/>
            </a:pPr>
            <a:r>
              <a:t/>
            </a:r>
            <a:endParaRPr b="0" i="0" sz="12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Lihat data yang telah diinput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view.php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&lt;h3&gt;Lihat Data&lt;/h3&gt;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border="1"&gt;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&lt;tr&gt;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&lt;td&gt;NIM&lt;/td&gt;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&lt;td&gt;Nama&lt;/td&gt;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&lt;td colspan="2"&gt;ACTION&lt;/td&gt;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&lt;/tr&gt;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include "koneksi.php";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$query = mysqli_query($conn, "SELECT * FROM mahasiswa");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while ($data = mysqli_fetch_array($query))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"&lt;tr&gt; &lt;td&gt;".$data['nim']."&lt;/td&gt;&lt;td&gt;".$data['nama']."&lt;/td&gt;";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"&lt;td&gt;&lt;a href='formupdate.php?nim=".$data['nim']."'&gt;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Update&lt;/a&gt;&lt;/td&gt;";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"&lt;td&gt;&lt;a href='del.php?nim=".$data['nim']."'&gt;Del&lt;/a&gt;&lt;/td&gt; &lt;/tr&gt;";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72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 &lt;br /&gt;&lt;a href="formdaftar.php"&gt;Daftar&lt;/a&gt;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Hapus Data (del.php)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&lt;?php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include "koneksi.php";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$query = mysqli_query($conn, "DELETE FROM mahasiswa WHERE nim = '".$_GET["nim"]."'");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if ($query) echo "Data berhasil dihapus";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else echo "Data gagal dihapus";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echo "&lt;br /&gt;&lt;br /&gt;&lt;a href='view.php'&gt;Lihat Data&lt;/a&gt;";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Update (formupdate.php)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&lt;?php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include "koneksi.php";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$query = mysqli_query($conn, "SELECT * FROM mahasiswa WHERE nim = '".$_GET["nim"]."'");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if ($data = mysqli_fetch_array($query)) {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&lt;h3&gt;Update Data&lt;/h3&gt;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&lt;form method="post" action="update.php?nim=&lt;?php echo $data['nim']; ?&gt;"&gt;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NIM: &lt;?php echo $data['nim']; ?&gt; &lt;br /&gt;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Nama: &lt;input type="text" name="nama" value="&lt;?php echo $data['nama']; ?&gt;" /&gt; &lt;br /&gt;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&lt;input type="submit" value="Update" /&gt;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&lt;/form&gt;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&lt;?php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 else echo "Data tidak ditemukan";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&lt;br /&gt;&lt;a href='formdaftar.php'&gt;Daftar&lt;/a&gt;</a:t>
            </a: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&lt;br /&gt;&lt;a href='view.php'&gt;Lihat Data&lt;/a&gt;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(update.php)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&lt;?php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include "koneksi.php";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$query = mysqli_query($conn, "UPDATE mahasiswa SET nama = '".$_POST["nama"]."' WHERE nim = '".$_GET["nim"]."'");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if ($query) echo "Data berhasil diubah";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else echo "Data gagal diubah";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echo "&lt;br /&gt;&lt;br /&gt;&lt;a href='view.php'&gt;Lihat Data&lt;/a&gt;";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 Search (formsearch.php)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&lt;h3&gt;Cari Data&lt;/h3&gt;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&lt;form method="get" action="search.php"&gt;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NIM:&lt;input type="text" name="nim" /&gt;&lt;br /&gt;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Nama:&lt;input type="text" name="nama" /&gt;&lt;br /&gt;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&lt;input type="submit" value="Search" /&gt;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&lt;/form&gt;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(search.php)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&lt;h3&gt;Hasil Pencarian Data&lt;/h3&gt;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include "koneksi.php";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$query = mysqli_query($conn, "SELECT * FROM mahasiswa WHERE nim LIKE '%".$_GET["nim"]."%' OR nama LIKE '%".$_GET["nama"]."%'");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$jumlah = mysqli_num_rows($query);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echo "Jumlah data hasil pencarian : $jumlah";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 ($jumlah&gt;0)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&lt;table border="1"&gt;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&lt;tr&gt;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&lt;td&gt;NIM&lt;/td&gt;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&lt;td&gt;Nama&lt;/td&gt;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&lt;td colspan="2"&gt;ACTION&lt;/td&gt;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&lt;/tr&gt;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while ($data = mysqli_fetch_array($query)) {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echo "&lt;tr&gt; &lt;td&gt;".$data['nim']."&lt;/td&gt;&lt;td&gt;".$data['nama']."&lt;/td&gt;";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echo "&lt;td&gt;&lt;a href='formupdate.php?nim=".$data['nim']."'&gt;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Update&lt;/a&gt;&lt;/td&gt;";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echo "&lt;td&gt;&lt;a href='del.php?nim=".$data['nim']."'&gt;Del&lt;/a&gt;&lt;/td&gt; &lt;/tr&gt;";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 } ?&gt;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/&gt;&lt;a href="view.php"&gt;Lihat Data&lt;/a&gt;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57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/&gt;&lt;a href="formsearch.php"&gt;Cari Ulang&lt;/a&gt;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 implementasi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Buat folder “praktikum” di path instalasi “../xampp/htdocs/”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Buat file berekstensi .php / .html berisi: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echo "halo PHP!";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Akses melalui browser dengan alamat: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localhost/praktikum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127.0.0.1/praktikum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2136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DataBase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136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database_ku;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mysql_create_db(“db_ku”);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true – false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mysql_select_db(‘db_ku’,$connect);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Diskusi ?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:\Users\user\Pictures\john-little-girl.jpg" id="395" name="Shape 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794" y="3849205"/>
            <a:ext cx="1824508" cy="273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&amp; Book Refference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 Manual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 &amp; MySQL Web Development, Luke Welling.</a:t>
            </a: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http://www.w3schools.com/js/default.asp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 penyisipan komentar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Sama dengan Java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/* ..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.. */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55423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Variabel &amp; Tipe Data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959608" y="1447800"/>
            <a:ext cx="7498080" cy="4981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Aturan penamaan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 sensitive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Harus diawali huruf atau underscore (_)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Bukan keyword khusus PHP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 mengandung karakter tanda baca atau karakter untuk operasi pada kode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Deklarasi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$namavariabel = nilai;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Noto Sans Symbols"/>
              <a:buChar char="▶"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Tipe data: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 (boolean, int, float/double, string)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8352"/>
              <a:buFont typeface="Noto Sans Symbols"/>
              <a:buChar char="▶"/>
            </a:pPr>
            <a:r>
              <a:rPr b="0" i="0" lang="en-US" sz="166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 (pre-defined variables)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tipe data standar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$flag = true;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(boolean)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$i = 2;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(integer)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$j = 2.3;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(float / double)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$nama1 = "double";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(string dq)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$nama2 = 'single';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(string sq)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890274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tipe data array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959608" y="1447800"/>
            <a:ext cx="7498080" cy="505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Inisialisasi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$arr1 = array();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$arr2 = array(301,"MI");  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(=&gt; indeks numerik)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$arr3 = array("kode"=&gt;301,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"nama"=&gt;"MI");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(=&gt; indeks asosiatif)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Pengaksesan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 $arr2[1];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echo $arr3["kode"];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 tipe data array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Assignment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$arr2[1] = "KA";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$arr3["kode"] = 303;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