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BERBASIS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7" y="978794"/>
            <a:ext cx="10476963" cy="587920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/>
              <a:t>&lt;?</a:t>
            </a:r>
            <a:r>
              <a:rPr lang="en-US" sz="2500" dirty="0" err="1"/>
              <a:t>php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class </a:t>
            </a:r>
            <a:r>
              <a:rPr lang="en-US" sz="2500" dirty="0" err="1"/>
              <a:t>Kubus</a:t>
            </a:r>
            <a:r>
              <a:rPr lang="en-US" sz="2500" dirty="0"/>
              <a:t>{</a:t>
            </a:r>
          </a:p>
          <a:p>
            <a:pPr marL="0" indent="0">
              <a:buNone/>
            </a:pPr>
            <a:r>
              <a:rPr lang="en-US" sz="2500" dirty="0"/>
              <a:t>	// data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kelas</a:t>
            </a:r>
            <a:r>
              <a:rPr lang="en-US" sz="2500" dirty="0"/>
              <a:t> </a:t>
            </a:r>
            <a:r>
              <a:rPr lang="en-US" sz="2500" dirty="0" err="1"/>
              <a:t>kubus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private $</a:t>
            </a:r>
            <a:r>
              <a:rPr lang="en-US" sz="2500" dirty="0" err="1"/>
              <a:t>sisi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//</a:t>
            </a:r>
            <a:r>
              <a:rPr lang="en-US" sz="2500" dirty="0" err="1"/>
              <a:t>konstruktor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	public function __destruct(){</a:t>
            </a:r>
          </a:p>
          <a:p>
            <a:pPr marL="0" indent="0">
              <a:buNone/>
            </a:pPr>
            <a:r>
              <a:rPr lang="en-US" sz="2500" dirty="0"/>
              <a:t>		echo "destructor </a:t>
            </a:r>
            <a:r>
              <a:rPr lang="en-US" sz="2500" dirty="0" err="1"/>
              <a:t>dipanggil</a:t>
            </a:r>
            <a:r>
              <a:rPr lang="en-US" sz="2500" dirty="0"/>
              <a:t>...";</a:t>
            </a:r>
          </a:p>
          <a:p>
            <a:pPr marL="0" indent="0">
              <a:buNone/>
            </a:pPr>
            <a:r>
              <a:rPr lang="en-US" sz="2500" dirty="0"/>
              <a:t>	}</a:t>
            </a:r>
          </a:p>
          <a:p>
            <a:pPr marL="0" indent="0">
              <a:buNone/>
            </a:pPr>
            <a:r>
              <a:rPr lang="en-US" sz="2500" dirty="0"/>
              <a:t>	// </a:t>
            </a:r>
            <a:r>
              <a:rPr lang="en-US" sz="2500" dirty="0" err="1"/>
              <a:t>fungsi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kelas</a:t>
            </a:r>
            <a:r>
              <a:rPr lang="en-US" sz="2500" dirty="0"/>
              <a:t> </a:t>
            </a:r>
            <a:r>
              <a:rPr lang="en-US" sz="2500" dirty="0" err="1"/>
              <a:t>kubus</a:t>
            </a:r>
            <a:r>
              <a:rPr lang="en-US" sz="2500" dirty="0"/>
              <a:t> (</a:t>
            </a:r>
            <a:r>
              <a:rPr lang="en-US" sz="2500" dirty="0" err="1"/>
              <a:t>metode</a:t>
            </a:r>
            <a:r>
              <a:rPr lang="en-US" sz="2500" dirty="0"/>
              <a:t>)</a:t>
            </a:r>
          </a:p>
          <a:p>
            <a:pPr marL="0" indent="0">
              <a:buNone/>
            </a:pPr>
            <a:r>
              <a:rPr lang="en-US" sz="2500" dirty="0"/>
              <a:t>	public function volume(){</a:t>
            </a:r>
          </a:p>
          <a:p>
            <a:pPr marL="0" indent="0">
              <a:buNone/>
            </a:pPr>
            <a:r>
              <a:rPr lang="en-US" sz="2500" dirty="0"/>
              <a:t>		return pow($this-&gt;sisi,3);</a:t>
            </a:r>
          </a:p>
          <a:p>
            <a:pPr marL="0" indent="0">
              <a:buNone/>
            </a:pPr>
            <a:r>
              <a:rPr lang="en-US" sz="2500" dirty="0"/>
              <a:t>	}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pPr marL="0" indent="0">
              <a:buNone/>
            </a:pPr>
            <a:r>
              <a:rPr lang="en-US" sz="2500" dirty="0"/>
              <a:t>// </a:t>
            </a:r>
            <a:r>
              <a:rPr lang="en-US" sz="2500" dirty="0" err="1"/>
              <a:t>membuat</a:t>
            </a:r>
            <a:r>
              <a:rPr lang="en-US" sz="2500" dirty="0"/>
              <a:t> </a:t>
            </a:r>
            <a:r>
              <a:rPr lang="en-US" sz="2500" dirty="0" err="1"/>
              <a:t>objek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$objek1=new </a:t>
            </a:r>
            <a:r>
              <a:rPr lang="en-US" sz="2500" dirty="0" err="1"/>
              <a:t>Kubus</a:t>
            </a:r>
            <a:r>
              <a:rPr lang="en-US" sz="2500" dirty="0"/>
              <a:t>(7);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// </a:t>
            </a:r>
            <a:r>
              <a:rPr lang="en-US" sz="2500" dirty="0" err="1"/>
              <a:t>mengakses</a:t>
            </a:r>
            <a:r>
              <a:rPr lang="en-US" sz="2500" dirty="0"/>
              <a:t> </a:t>
            </a:r>
            <a:r>
              <a:rPr lang="en-US" sz="2500" dirty="0" err="1"/>
              <a:t>metode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echo "volume </a:t>
            </a:r>
            <a:r>
              <a:rPr lang="en-US" sz="2500" dirty="0" err="1"/>
              <a:t>kubus</a:t>
            </a:r>
            <a:r>
              <a:rPr lang="en-US" sz="2500" dirty="0"/>
              <a:t> = " . $objek1-&gt;volume();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// </a:t>
            </a:r>
            <a:r>
              <a:rPr lang="en-US" sz="2500" dirty="0" err="1"/>
              <a:t>membuang</a:t>
            </a:r>
            <a:r>
              <a:rPr lang="en-US" sz="2500" dirty="0"/>
              <a:t> </a:t>
            </a:r>
            <a:r>
              <a:rPr lang="en-US" sz="2500" dirty="0" err="1"/>
              <a:t>objek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unset($objek1);</a:t>
            </a:r>
          </a:p>
          <a:p>
            <a:pPr marL="0" indent="0">
              <a:buNone/>
            </a:pPr>
            <a:r>
              <a:rPr lang="en-US" sz="2500" dirty="0" smtClean="0"/>
              <a:t>?&gt;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58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Tingkat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smtClean="0">
                <a:sym typeface="Wingdings" panose="05000000000000000000" pitchFamily="2" charset="2"/>
              </a:rPr>
              <a:t> Tingkat </a:t>
            </a:r>
            <a:r>
              <a:rPr lang="en-US" dirty="0" err="1" smtClean="0">
                <a:sym typeface="Wingdings" panose="05000000000000000000" pitchFamily="2" charset="2"/>
              </a:rPr>
              <a:t>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menyebabkan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pemilik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Protected  </a:t>
            </a:r>
            <a:r>
              <a:rPr lang="en-US" dirty="0">
                <a:sym typeface="Wingdings" panose="05000000000000000000" pitchFamily="2" charset="2"/>
              </a:rPr>
              <a:t>Tingkat </a:t>
            </a:r>
            <a:r>
              <a:rPr lang="en-US" dirty="0" err="1">
                <a:sym typeface="Wingdings" panose="05000000000000000000" pitchFamily="2" charset="2"/>
              </a:rPr>
              <a:t>akses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menyebabkan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atau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metode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dapat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diakses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oleh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pemilik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lain yang </a:t>
            </a:r>
            <a:r>
              <a:rPr lang="en-US" dirty="0" err="1" smtClean="0">
                <a:sym typeface="Wingdings" panose="05000000000000000000" pitchFamily="2" charset="2"/>
              </a:rPr>
              <a:t>masih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merupakan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turunan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pemilik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Public  Tingkat </a:t>
            </a:r>
            <a:r>
              <a:rPr lang="en-US" dirty="0" err="1" smtClean="0">
                <a:sym typeface="Wingdings" panose="05000000000000000000" pitchFamily="2" charset="2"/>
              </a:rPr>
              <a:t>akses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menyebabkan</a:t>
            </a:r>
            <a:r>
              <a:rPr lang="en-US" dirty="0" smtClean="0"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metode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kode</a:t>
            </a:r>
            <a:r>
              <a:rPr lang="en-US" dirty="0" smtClean="0">
                <a:sym typeface="Wingdings" panose="05000000000000000000" pitchFamily="2" charset="2"/>
              </a:rPr>
              <a:t> program;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pemilik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turunan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 lain yang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hubungan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hirarki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maupun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bagian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kode</a:t>
            </a:r>
            <a:r>
              <a:rPr lang="en-US" dirty="0" smtClean="0">
                <a:sym typeface="Wingdings" panose="05000000000000000000" pitchFamily="2" charset="2"/>
              </a:rPr>
              <a:t> program lain yang </a:t>
            </a:r>
            <a:r>
              <a:rPr lang="en-US" dirty="0" err="1" smtClean="0">
                <a:sym typeface="Wingdings" panose="05000000000000000000" pitchFamily="2" charset="2"/>
              </a:rPr>
              <a:t>berada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luar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kelas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(inheritance)(1)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94704"/>
            <a:ext cx="10178322" cy="5763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</a:t>
            </a:r>
            <a:r>
              <a:rPr lang="en-US" sz="1800" dirty="0" err="1"/>
              <a:t>php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r>
              <a:rPr lang="en-US" sz="1800" dirty="0"/>
              <a:t>class A{</a:t>
            </a:r>
          </a:p>
          <a:p>
            <a:pPr marL="0" indent="0">
              <a:buNone/>
            </a:pPr>
            <a:r>
              <a:rPr lang="en-US" sz="1800" dirty="0"/>
              <a:t>	private $a;</a:t>
            </a:r>
          </a:p>
          <a:p>
            <a:pPr marL="0" indent="0">
              <a:buNone/>
            </a:pPr>
            <a:r>
              <a:rPr lang="en-US" sz="1800" dirty="0"/>
              <a:t>	public function </a:t>
            </a:r>
            <a:r>
              <a:rPr lang="en-US" sz="1800" dirty="0" err="1"/>
              <a:t>setA</a:t>
            </a:r>
            <a:r>
              <a:rPr lang="en-US" sz="1800" dirty="0"/>
              <a:t>($a){</a:t>
            </a:r>
          </a:p>
          <a:p>
            <a:pPr marL="0" indent="0">
              <a:buNone/>
            </a:pPr>
            <a:r>
              <a:rPr lang="en-US" sz="1800" dirty="0"/>
              <a:t>		$this-&gt;a=$a;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function </a:t>
            </a:r>
            <a:r>
              <a:rPr lang="en-US" sz="1800" dirty="0" err="1"/>
              <a:t>getA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		return $this-&gt;a;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71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(inheritance</a:t>
            </a:r>
            <a:r>
              <a:rPr lang="en-US" dirty="0" smtClean="0"/>
              <a:t>)(2)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mendefinisikan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B</a:t>
            </a:r>
          </a:p>
          <a:p>
            <a:pPr marL="0" indent="0">
              <a:buNone/>
            </a:pPr>
            <a:r>
              <a:rPr lang="en-US" sz="1800" dirty="0"/>
              <a:t>// </a:t>
            </a:r>
            <a:r>
              <a:rPr lang="en-US" sz="1800" dirty="0" err="1"/>
              <a:t>turunan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B extends A {</a:t>
            </a:r>
          </a:p>
          <a:p>
            <a:pPr marL="0" indent="0">
              <a:buNone/>
            </a:pPr>
            <a:r>
              <a:rPr lang="en-US" sz="1800" dirty="0"/>
              <a:t>	private $b;</a:t>
            </a:r>
          </a:p>
          <a:p>
            <a:pPr marL="0" indent="0">
              <a:buNone/>
            </a:pPr>
            <a:r>
              <a:rPr lang="en-US" sz="1800" dirty="0"/>
              <a:t>	public function </a:t>
            </a:r>
            <a:r>
              <a:rPr lang="en-US" sz="1800" dirty="0" err="1"/>
              <a:t>setB</a:t>
            </a:r>
            <a:r>
              <a:rPr lang="en-US" sz="1800" dirty="0"/>
              <a:t>($b){</a:t>
            </a:r>
          </a:p>
          <a:p>
            <a:pPr marL="0" indent="0">
              <a:buNone/>
            </a:pPr>
            <a:r>
              <a:rPr lang="en-US" sz="1800" dirty="0"/>
              <a:t>		$this-&gt;b = $b;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function </a:t>
            </a:r>
            <a:r>
              <a:rPr lang="en-US" sz="1800" dirty="0" err="1"/>
              <a:t>getB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		return $this-&gt;b;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1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(inheritance</a:t>
            </a:r>
            <a:r>
              <a:rPr lang="en-US" dirty="0" smtClean="0"/>
              <a:t>)(3)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B</a:t>
            </a:r>
          </a:p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objek</a:t>
            </a:r>
            <a:r>
              <a:rPr lang="en-US" sz="1800" dirty="0"/>
              <a:t> = new B;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setA</a:t>
            </a:r>
            <a:r>
              <a:rPr lang="en-US" sz="1800" dirty="0"/>
              <a:t>()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getA</a:t>
            </a:r>
            <a:r>
              <a:rPr lang="en-US" sz="1800" dirty="0"/>
              <a:t>() </a:t>
            </a:r>
            <a:r>
              <a:rPr lang="en-US" sz="1800" dirty="0" err="1"/>
              <a:t>melalui</a:t>
            </a:r>
            <a:r>
              <a:rPr lang="en-US" sz="1800" dirty="0"/>
              <a:t> $</a:t>
            </a:r>
            <a:r>
              <a:rPr lang="en-US" sz="1800" dirty="0" err="1"/>
              <a:t>objek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objek</a:t>
            </a:r>
            <a:r>
              <a:rPr lang="en-US" sz="1800" dirty="0"/>
              <a:t>-&gt;</a:t>
            </a:r>
            <a:r>
              <a:rPr lang="en-US" sz="1800" dirty="0" err="1"/>
              <a:t>setA</a:t>
            </a:r>
            <a:r>
              <a:rPr lang="en-US" sz="1800" dirty="0"/>
              <a:t>(10);</a:t>
            </a:r>
          </a:p>
          <a:p>
            <a:pPr marL="0" indent="0">
              <a:buNone/>
            </a:pPr>
            <a:r>
              <a:rPr lang="en-US" sz="1800" dirty="0" err="1"/>
              <a:t>echo"Nilai</a:t>
            </a:r>
            <a:r>
              <a:rPr lang="en-US" sz="1800" dirty="0"/>
              <a:t> a: " .$</a:t>
            </a:r>
            <a:r>
              <a:rPr lang="en-US" sz="1800" dirty="0" err="1"/>
              <a:t>objek</a:t>
            </a:r>
            <a:r>
              <a:rPr lang="en-US" sz="1800" dirty="0"/>
              <a:t>-&gt;</a:t>
            </a:r>
            <a:r>
              <a:rPr lang="en-US" sz="1800" dirty="0" err="1"/>
              <a:t>getA</a:t>
            </a:r>
            <a:r>
              <a:rPr lang="en-US" sz="1800" dirty="0"/>
              <a:t>()."&lt;</a:t>
            </a:r>
            <a:r>
              <a:rPr lang="en-US" sz="1800" dirty="0" err="1"/>
              <a:t>br</a:t>
            </a:r>
            <a:r>
              <a:rPr lang="en-US" sz="1800" dirty="0"/>
              <a:t>  /&gt;";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setB</a:t>
            </a:r>
            <a:r>
              <a:rPr lang="en-US" sz="1800" dirty="0"/>
              <a:t>()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getB</a:t>
            </a:r>
            <a:r>
              <a:rPr lang="en-US" sz="1800" dirty="0"/>
              <a:t>() </a:t>
            </a:r>
            <a:r>
              <a:rPr lang="en-US" sz="1800" dirty="0" err="1"/>
              <a:t>melalui</a:t>
            </a:r>
            <a:r>
              <a:rPr lang="en-US" sz="1800" dirty="0"/>
              <a:t> $</a:t>
            </a:r>
            <a:r>
              <a:rPr lang="en-US" sz="1800" dirty="0" err="1"/>
              <a:t>objek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objek</a:t>
            </a:r>
            <a:r>
              <a:rPr lang="en-US" sz="1800" dirty="0"/>
              <a:t>-&gt;</a:t>
            </a:r>
            <a:r>
              <a:rPr lang="en-US" sz="1800" dirty="0" err="1"/>
              <a:t>setB</a:t>
            </a:r>
            <a:r>
              <a:rPr lang="en-US" sz="1800" dirty="0"/>
              <a:t>(20);</a:t>
            </a:r>
          </a:p>
          <a:p>
            <a:pPr marL="0" indent="0">
              <a:buNone/>
            </a:pPr>
            <a:r>
              <a:rPr lang="en-US" sz="1800" dirty="0" err="1"/>
              <a:t>echo"Nilai</a:t>
            </a:r>
            <a:r>
              <a:rPr lang="en-US" sz="1800" dirty="0"/>
              <a:t> b: " .$</a:t>
            </a:r>
            <a:r>
              <a:rPr lang="en-US" sz="1800" dirty="0" err="1"/>
              <a:t>objek</a:t>
            </a:r>
            <a:r>
              <a:rPr lang="en-US" sz="1800" dirty="0"/>
              <a:t>-&gt;</a:t>
            </a:r>
            <a:r>
              <a:rPr lang="en-US" sz="1800" dirty="0" err="1"/>
              <a:t>getB</a:t>
            </a:r>
            <a:r>
              <a:rPr lang="en-US" sz="1800" dirty="0"/>
              <a:t>()."&lt;</a:t>
            </a:r>
            <a:r>
              <a:rPr lang="en-US" sz="1800" dirty="0" err="1"/>
              <a:t>br</a:t>
            </a:r>
            <a:r>
              <a:rPr lang="en-US" sz="1800" dirty="0"/>
              <a:t>  /&gt;";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FUNGSI DENGAN NILAI BALIK</a:t>
            </a:r>
          </a:p>
          <a:p>
            <a:pPr marL="457200" lvl="1" indent="0">
              <a:buNone/>
            </a:pPr>
            <a:r>
              <a:rPr lang="en-US" dirty="0" smtClean="0"/>
              <a:t>CONTOH :</a:t>
            </a:r>
          </a:p>
          <a:p>
            <a:pPr marL="457200" lvl="1" indent="0">
              <a:buNone/>
            </a:pPr>
            <a:r>
              <a:rPr lang="en-US" dirty="0" smtClean="0"/>
              <a:t>Function kali($a, $b) {</a:t>
            </a:r>
          </a:p>
          <a:p>
            <a:pPr marL="457200" lvl="1" indent="0">
              <a:buNone/>
            </a:pPr>
            <a:r>
              <a:rPr lang="en-US" dirty="0" smtClean="0"/>
              <a:t>Return $a * $b;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FUNCTION TANPA NILAI BALIK</a:t>
            </a:r>
          </a:p>
          <a:p>
            <a:pPr marL="457200" lvl="1" indent="0">
              <a:buNone/>
            </a:pPr>
            <a:r>
              <a:rPr lang="en-US" dirty="0" smtClean="0"/>
              <a:t>CONTOH :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 smtClean="0"/>
              <a:t>tulis</a:t>
            </a:r>
            <a:r>
              <a:rPr lang="en-US" dirty="0" smtClean="0"/>
              <a:t>($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Statement Return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endParaRPr lang="en-US" dirty="0" smtClean="0"/>
          </a:p>
          <a:p>
            <a:pPr lvl="1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NamaFungsi</a:t>
            </a:r>
            <a:r>
              <a:rPr lang="en-US" dirty="0" smtClean="0"/>
              <a:t>(</a:t>
            </a:r>
            <a:r>
              <a:rPr lang="en-US" dirty="0" err="1" smtClean="0"/>
              <a:t>daftar</a:t>
            </a:r>
            <a:r>
              <a:rPr lang="en-US" dirty="0" smtClean="0"/>
              <a:t>-parameter){</a:t>
            </a:r>
          </a:p>
          <a:p>
            <a:pPr marL="457200" lvl="1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NamaFungsi</a:t>
            </a:r>
            <a:r>
              <a:rPr lang="en-US" dirty="0"/>
              <a:t>(</a:t>
            </a:r>
            <a:r>
              <a:rPr lang="en-US" dirty="0" err="1"/>
              <a:t>daftar</a:t>
            </a:r>
            <a:r>
              <a:rPr lang="en-US" dirty="0"/>
              <a:t>-parameter){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nilai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Memanggil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kali($a, $b){</a:t>
            </a:r>
          </a:p>
          <a:p>
            <a:pPr marL="0" indent="0">
              <a:buNone/>
            </a:pPr>
            <a:r>
              <a:rPr lang="en-US" dirty="0" smtClean="0"/>
              <a:t>Return $a * $b;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hasil</a:t>
            </a:r>
            <a:r>
              <a:rPr lang="en-US" dirty="0" smtClean="0"/>
              <a:t> = kali(10, 4);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cho $</a:t>
            </a:r>
            <a:r>
              <a:rPr lang="en-US" dirty="0" err="1" smtClean="0"/>
              <a:t>hasil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Parameter default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mendefiniskan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default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tulis</a:t>
            </a:r>
            <a:r>
              <a:rPr lang="en-US" dirty="0" smtClean="0"/>
              <a:t>($</a:t>
            </a:r>
            <a:r>
              <a:rPr lang="en-US" dirty="0" err="1" smtClean="0"/>
              <a:t>str</a:t>
            </a:r>
            <a:r>
              <a:rPr lang="en-US" dirty="0" smtClean="0"/>
              <a:t>=“Hello”){</a:t>
            </a:r>
          </a:p>
          <a:p>
            <a:pPr marL="0" indent="0">
              <a:buNone/>
            </a:pPr>
            <a:r>
              <a:rPr lang="en-US" dirty="0" smtClean="0"/>
              <a:t>Echo $str. ”&lt;</a:t>
            </a:r>
            <a:r>
              <a:rPr lang="en-US" dirty="0" err="1" smtClean="0"/>
              <a:t>br</a:t>
            </a:r>
            <a:r>
              <a:rPr lang="en-US" dirty="0" smtClean="0"/>
              <a:t> /&gt;”;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meneyertakan</a:t>
            </a:r>
            <a:r>
              <a:rPr lang="en-US" dirty="0" smtClean="0"/>
              <a:t> parameter</a:t>
            </a:r>
          </a:p>
          <a:p>
            <a:pPr marL="0" indent="0">
              <a:buNone/>
            </a:pPr>
            <a:r>
              <a:rPr lang="en-US" dirty="0" err="1" smtClean="0"/>
              <a:t>Tulis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meneyertakan</a:t>
            </a:r>
            <a:r>
              <a:rPr lang="en-US" dirty="0"/>
              <a:t> parameter</a:t>
            </a:r>
          </a:p>
          <a:p>
            <a:pPr marL="0" indent="0">
              <a:buNone/>
            </a:pPr>
            <a:r>
              <a:rPr lang="en-US" dirty="0" err="1"/>
              <a:t>Tulis</a:t>
            </a:r>
            <a:r>
              <a:rPr lang="en-US" dirty="0" smtClean="0"/>
              <a:t>(“PHP”);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Mendefinisikan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NamaKelas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kubus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$</a:t>
            </a:r>
            <a:r>
              <a:rPr lang="en-US" dirty="0" err="1" smtClean="0"/>
              <a:t>sisi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Public volume(){</a:t>
            </a:r>
          </a:p>
          <a:p>
            <a:pPr marL="0" indent="0">
              <a:buNone/>
            </a:pPr>
            <a:r>
              <a:rPr lang="en-US" dirty="0" smtClean="0"/>
              <a:t>Return pow($This-&gt;sisi,3)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/>
              <a:t>	$objek1 = new </a:t>
            </a:r>
            <a:r>
              <a:rPr lang="en-US" dirty="0" err="1" smtClean="0"/>
              <a:t>kubus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$objek1-&gt;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Echo $objek1-&gt;volume();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4856"/>
            <a:ext cx="10178322" cy="56731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Kubus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$</a:t>
            </a:r>
            <a:r>
              <a:rPr lang="en-US" dirty="0" err="1"/>
              <a:t>sisi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kubus</a:t>
            </a:r>
            <a:r>
              <a:rPr lang="en-US" dirty="0"/>
              <a:t> (</a:t>
            </a:r>
            <a:r>
              <a:rPr lang="en-US" dirty="0" err="1"/>
              <a:t>metode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public function volume(){</a:t>
            </a:r>
          </a:p>
          <a:p>
            <a:pPr marL="0" indent="0">
              <a:buNone/>
            </a:pPr>
            <a:r>
              <a:rPr lang="en-US" dirty="0"/>
              <a:t>		return pow($this-&gt;sisi,3);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$objek1=new </a:t>
            </a:r>
            <a:r>
              <a:rPr lang="en-US" dirty="0" err="1"/>
              <a:t>Kubus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mengakses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$objek1-&gt;</a:t>
            </a:r>
            <a:r>
              <a:rPr lang="en-US" dirty="0" err="1"/>
              <a:t>sisi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"volume </a:t>
            </a:r>
            <a:r>
              <a:rPr lang="en-US" dirty="0" err="1"/>
              <a:t>kubus</a:t>
            </a:r>
            <a:r>
              <a:rPr lang="en-US" dirty="0"/>
              <a:t> = " . $objek1-&gt;volume();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617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1043189"/>
            <a:ext cx="10541358" cy="581481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Kubus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private $</a:t>
            </a:r>
            <a:r>
              <a:rPr lang="en-US" dirty="0" err="1"/>
              <a:t>sisi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konstruktor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function __construct($s){</a:t>
            </a:r>
          </a:p>
          <a:p>
            <a:pPr marL="0" indent="0">
              <a:buNone/>
            </a:pPr>
            <a:r>
              <a:rPr lang="en-US" dirty="0"/>
              <a:t>		$this-&gt;</a:t>
            </a:r>
            <a:r>
              <a:rPr lang="en-US" dirty="0" err="1"/>
              <a:t>sisi</a:t>
            </a:r>
            <a:r>
              <a:rPr lang="en-US" dirty="0"/>
              <a:t> = $s;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kubus</a:t>
            </a:r>
            <a:r>
              <a:rPr lang="en-US" dirty="0"/>
              <a:t> (</a:t>
            </a:r>
            <a:r>
              <a:rPr lang="en-US" dirty="0" err="1"/>
              <a:t>metode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public function volume(){</a:t>
            </a:r>
          </a:p>
          <a:p>
            <a:pPr marL="0" indent="0">
              <a:buNone/>
            </a:pPr>
            <a:r>
              <a:rPr lang="en-US" dirty="0"/>
              <a:t>		return pow($this-&gt;sisi,3);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$objek1=new </a:t>
            </a:r>
            <a:r>
              <a:rPr lang="en-US" dirty="0" err="1"/>
              <a:t>Kubus</a:t>
            </a:r>
            <a:r>
              <a:rPr lang="en-US" dirty="0"/>
              <a:t>(7);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"volume </a:t>
            </a:r>
            <a:r>
              <a:rPr lang="en-US" dirty="0" err="1"/>
              <a:t>kubus</a:t>
            </a:r>
            <a:r>
              <a:rPr lang="en-US" dirty="0"/>
              <a:t> = " . $objek1-&gt;volume();</a:t>
            </a:r>
          </a:p>
          <a:p>
            <a:pPr marL="0" indent="0">
              <a:buNone/>
            </a:pPr>
            <a:r>
              <a:rPr lang="en-US" dirty="0"/>
              <a:t>?&gt;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10358</TotalTime>
  <Words>427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Gill Sans MT</vt:lpstr>
      <vt:lpstr>Impact</vt:lpstr>
      <vt:lpstr>Tahoma</vt:lpstr>
      <vt:lpstr>Wingdings</vt:lpstr>
      <vt:lpstr>Badge</vt:lpstr>
      <vt:lpstr>PHP BERBASIS OBJECT</vt:lpstr>
      <vt:lpstr>FUNCTION</vt:lpstr>
      <vt:lpstr>function</vt:lpstr>
      <vt:lpstr>function</vt:lpstr>
      <vt:lpstr>function</vt:lpstr>
      <vt:lpstr>Kelas</vt:lpstr>
      <vt:lpstr>Objek</vt:lpstr>
      <vt:lpstr>Objek</vt:lpstr>
      <vt:lpstr>Konstruktor</vt:lpstr>
      <vt:lpstr>Destruktor</vt:lpstr>
      <vt:lpstr>Tingkat Akses</vt:lpstr>
      <vt:lpstr>Pewarisan (inheritance)(1)</vt:lpstr>
      <vt:lpstr>Pewarisan (inheritance)(2)</vt:lpstr>
      <vt:lpstr>Pewarisan (inheritance)(3)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BERBASIS OBJECT</dc:title>
  <dc:creator>windows 10</dc:creator>
  <cp:lastModifiedBy>windows 10</cp:lastModifiedBy>
  <cp:revision>13</cp:revision>
  <dcterms:created xsi:type="dcterms:W3CDTF">2016-09-15T22:04:42Z</dcterms:created>
  <dcterms:modified xsi:type="dcterms:W3CDTF">2017-09-26T02:52:29Z</dcterms:modified>
</cp:coreProperties>
</file>