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78" r:id="rId4"/>
    <p:sldId id="280" r:id="rId5"/>
    <p:sldId id="279" r:id="rId6"/>
    <p:sldId id="277" r:id="rId7"/>
    <p:sldId id="281" r:id="rId8"/>
    <p:sldId id="286" r:id="rId9"/>
    <p:sldId id="282" r:id="rId10"/>
    <p:sldId id="283" r:id="rId11"/>
    <p:sldId id="284" r:id="rId12"/>
    <p:sldId id="285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0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83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9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33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0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11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991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4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09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8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21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6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3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20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3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8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2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47AB-6CEE-4889-B3DE-58A7B5A7C6DF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5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identity/sign-in/android/start" TargetMode="External"/><Relationship Id="rId2" Type="http://schemas.openxmlformats.org/officeDocument/2006/relationships/hyperlink" Target="https://www.udacity.com/course/ud035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Google Sign-In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35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handle the activity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06212"/>
            <a:ext cx="79629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13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Sign-Out vs Revoke-Access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59"/>
            <a:ext cx="7955280" cy="192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253616"/>
            <a:ext cx="7955280" cy="2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6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 silent Sign-In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78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1: Saturday</a:t>
            </a:r>
          </a:p>
          <a:p>
            <a:pPr marL="0" indent="0">
              <a:buNone/>
            </a:pPr>
            <a:r>
              <a:rPr lang="en-US" dirty="0"/>
              <a:t>Firebase in a Weekend (Android)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</a:t>
            </a:r>
            <a:r>
              <a:rPr lang="id-ID" dirty="0">
                <a:hlinkClick r:id="rId2"/>
              </a:rPr>
              <a:t>0352</a:t>
            </a:r>
            <a:r>
              <a:rPr lang="id-ID" dirty="0"/>
              <a:t> 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Try Sign-In for Android</a:t>
            </a:r>
          </a:p>
          <a:p>
            <a:pPr marL="0" indent="0">
              <a:buNone/>
            </a:pPr>
            <a:r>
              <a:rPr lang="id-ID" dirty="0">
                <a:hlinkClick r:id="rId3"/>
              </a:rPr>
              <a:t>https://developers.google.com/identity/sign-in/android/start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GOAL: Sign-In Made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Why Authenticate?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60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98444"/>
            <a:ext cx="7955280" cy="3465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7322" y="5539408"/>
            <a:ext cx="420094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Authentication provides a means of identifying who your users are.</a:t>
            </a:r>
          </a:p>
        </p:txBody>
      </p:sp>
      <p:sp>
        <p:nvSpPr>
          <p:cNvPr id="8" name="Multiplication Sign 7"/>
          <p:cNvSpPr/>
          <p:nvPr/>
        </p:nvSpPr>
        <p:spPr>
          <a:xfrm>
            <a:off x="2146852" y="4678017"/>
            <a:ext cx="397566" cy="357809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Multiplication Sign 8"/>
          <p:cNvSpPr/>
          <p:nvPr/>
        </p:nvSpPr>
        <p:spPr>
          <a:xfrm>
            <a:off x="3774882" y="5822818"/>
            <a:ext cx="397566" cy="357809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21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Sign-In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5183" b="9774"/>
          <a:stretch/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97873" y="5640789"/>
            <a:ext cx="556592" cy="5698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383404" y="4730697"/>
            <a:ext cx="556592" cy="5698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299961" y="2756123"/>
            <a:ext cx="556592" cy="5698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7705" y="5018210"/>
            <a:ext cx="202811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 Delete account</a:t>
            </a:r>
          </a:p>
        </p:txBody>
      </p:sp>
      <p:sp>
        <p:nvSpPr>
          <p:cNvPr id="11" name="Oval 10"/>
          <p:cNvSpPr/>
          <p:nvPr/>
        </p:nvSpPr>
        <p:spPr>
          <a:xfrm>
            <a:off x="5154121" y="4904703"/>
            <a:ext cx="556592" cy="569843"/>
          </a:xfrm>
          <a:prstGeom prst="ellipse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0957" y="4334860"/>
            <a:ext cx="103265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 Logout</a:t>
            </a:r>
          </a:p>
        </p:txBody>
      </p:sp>
      <p:sp>
        <p:nvSpPr>
          <p:cNvPr id="14" name="Oval 13"/>
          <p:cNvSpPr/>
          <p:nvPr/>
        </p:nvSpPr>
        <p:spPr>
          <a:xfrm>
            <a:off x="5154121" y="4221353"/>
            <a:ext cx="556592" cy="5698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578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Adding Sign-In: 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47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Adding Sign-In: 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194560"/>
            <a:ext cx="7962900" cy="4069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4261" y="4415252"/>
            <a:ext cx="349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Sign-in common issue: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Secure connection (HTTPS)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Reliable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Efficient script/code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062026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id-ID" dirty="0"/>
              <a:t>Google Sign-In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426" y="2194560"/>
            <a:ext cx="4428213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users into your apps quickly and securely, using a registration system they already use and trust</a:t>
            </a:r>
            <a:r>
              <a:rPr lang="id-ID" dirty="0"/>
              <a:t> </a:t>
            </a:r>
            <a:r>
              <a:rPr lang="en-US" dirty="0"/>
              <a:t>—</a:t>
            </a:r>
            <a:r>
              <a:rPr lang="id-ID" dirty="0"/>
              <a:t> </a:t>
            </a:r>
            <a:r>
              <a:rPr lang="en-US" dirty="0"/>
              <a:t>their Google account.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Example code:</a:t>
            </a:r>
          </a:p>
          <a:p>
            <a:pPr marL="0" indent="0">
              <a:buNone/>
            </a:pPr>
            <a:r>
              <a:rPr lang="id-ID" dirty="0" smtClean="0"/>
              <a:t>https</a:t>
            </a:r>
            <a:r>
              <a:rPr lang="id-ID" dirty="0"/>
              <a:t>://goo.gl/yim9dS 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64373"/>
            <a:ext cx="30861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5" y="2517236"/>
            <a:ext cx="2756970" cy="19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3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&amp; download </a:t>
            </a:r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f</a:t>
            </a:r>
            <a:r>
              <a:rPr lang="en-US" dirty="0" smtClean="0"/>
              <a:t>ile</a:t>
            </a:r>
          </a:p>
          <a:p>
            <a:r>
              <a:rPr lang="en-US" dirty="0" err="1" smtClean="0"/>
              <a:t>Build.gradle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2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4373"/>
            <a:ext cx="7955281" cy="1293028"/>
          </a:xfrm>
        </p:spPr>
        <p:txBody>
          <a:bodyPr/>
          <a:lstStyle/>
          <a:p>
            <a:pPr algn="ctr"/>
            <a:r>
              <a:rPr lang="id-ID" dirty="0"/>
              <a:t>start the sign-in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194559"/>
            <a:ext cx="7955279" cy="12925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8" y="3573603"/>
            <a:ext cx="7962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5232056"/>
            <a:ext cx="796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54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2290</TotalTime>
  <Words>150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Google Sign-In for Android</vt:lpstr>
      <vt:lpstr>GOAL: Sign-In Made Easy</vt:lpstr>
      <vt:lpstr>Why Authenticate?</vt:lpstr>
      <vt:lpstr>Sign-In Design patterns</vt:lpstr>
      <vt:lpstr>Adding Sign-In: Front-End</vt:lpstr>
      <vt:lpstr>Adding Sign-In: Back-End</vt:lpstr>
      <vt:lpstr>Google Sign-In</vt:lpstr>
      <vt:lpstr>CONFIGURATION</vt:lpstr>
      <vt:lpstr>start the sign-in intent</vt:lpstr>
      <vt:lpstr>handle the activity result</vt:lpstr>
      <vt:lpstr>Sign-Out vs Revoke-Access</vt:lpstr>
      <vt:lpstr> silent Sign-In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INDRA AZIMI</dc:creator>
  <cp:lastModifiedBy>Monte</cp:lastModifiedBy>
  <cp:revision>175</cp:revision>
  <dcterms:created xsi:type="dcterms:W3CDTF">2017-01-13T07:01:43Z</dcterms:created>
  <dcterms:modified xsi:type="dcterms:W3CDTF">2017-08-31T05:46:12Z</dcterms:modified>
</cp:coreProperties>
</file>