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74" r:id="rId3"/>
    <p:sldId id="277" r:id="rId4"/>
    <p:sldId id="280" r:id="rId5"/>
    <p:sldId id="279" r:id="rId6"/>
    <p:sldId id="278" r:id="rId7"/>
    <p:sldId id="281" r:id="rId8"/>
    <p:sldId id="282" r:id="rId9"/>
    <p:sldId id="283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61E0D-9E7E-45DA-ACB7-A25FB02B28D4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5512F-7850-498C-BB99-BE39003337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447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Udacity</a:t>
            </a:r>
            <a:r>
              <a:rPr lang="en-US" dirty="0"/>
              <a:t> Student Developer Pack members get one month free access to any Nanodegree program (normally $199)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D3CCB-7BAB-49B1-BB15-418F95C3669B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04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D58B47AB-6CEE-4889-B3DE-58A7B5A7C6DF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833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AB-6CEE-4889-B3DE-58A7B5A7C6DF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39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58B47AB-6CEE-4889-B3DE-58A7B5A7C6DF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2332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58B47AB-6CEE-4889-B3DE-58A7B5A7C6DF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1404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58B47AB-6CEE-4889-B3DE-58A7B5A7C6DF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8112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AB-6CEE-4889-B3DE-58A7B5A7C6DF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9917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AB-6CEE-4889-B3DE-58A7B5A7C6DF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1413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AB-6CEE-4889-B3DE-58A7B5A7C6DF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5092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58B47AB-6CEE-4889-B3DE-58A7B5A7C6DF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187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AB-6CEE-4889-B3DE-58A7B5A7C6DF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212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58B47AB-6CEE-4889-B3DE-58A7B5A7C6DF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365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AB-6CEE-4889-B3DE-58A7B5A7C6DF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131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AB-6CEE-4889-B3DE-58A7B5A7C6DF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207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AB-6CEE-4889-B3DE-58A7B5A7C6DF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132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AB-6CEE-4889-B3DE-58A7B5A7C6DF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387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AB-6CEE-4889-B3DE-58A7B5A7C6DF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227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AB-6CEE-4889-B3DE-58A7B5A7C6DF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584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47AB-6CEE-4889-B3DE-58A7B5A7C6DF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6327-FC11-4FD5-B743-38D2100DA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957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ndonappdeveloper.com/how-to-use-git-hub-with-android-studio/" TargetMode="External"/><Relationship Id="rId2" Type="http://schemas.openxmlformats.org/officeDocument/2006/relationships/hyperlink" Target="https://www.udacity.com/course/ud12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pack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18" Type="http://schemas.openxmlformats.org/officeDocument/2006/relationships/image" Target="../media/image25.jpg"/><Relationship Id="rId3" Type="http://schemas.openxmlformats.org/officeDocument/2006/relationships/image" Target="../media/image10.jpeg"/><Relationship Id="rId21" Type="http://schemas.openxmlformats.org/officeDocument/2006/relationships/image" Target="../media/image28.jp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17" Type="http://schemas.openxmlformats.org/officeDocument/2006/relationships/image" Target="../media/image24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.jpg"/><Relationship Id="rId20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5" Type="http://schemas.openxmlformats.org/officeDocument/2006/relationships/image" Target="../media/image22.jpg"/><Relationship Id="rId10" Type="http://schemas.openxmlformats.org/officeDocument/2006/relationships/image" Target="../media/image17.jpeg"/><Relationship Id="rId19" Type="http://schemas.openxmlformats.org/officeDocument/2006/relationships/image" Target="../media/image26.jpg"/><Relationship Id="rId4" Type="http://schemas.openxmlformats.org/officeDocument/2006/relationships/image" Target="../media/image11.jpeg"/><Relationship Id="rId9" Type="http://schemas.openxmlformats.org/officeDocument/2006/relationships/image" Target="../media/image16.jpeg"/><Relationship Id="rId14" Type="http://schemas.openxmlformats.org/officeDocument/2006/relationships/image" Target="../media/image21.jpg"/><Relationship Id="rId22" Type="http://schemas.openxmlformats.org/officeDocument/2006/relationships/image" Target="../media/image2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ithub.com/g/fPJ2DZo6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Version Control for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0"/>
            <a:ext cx="7315200" cy="794026"/>
          </a:xfrm>
        </p:spPr>
        <p:txBody>
          <a:bodyPr>
            <a:normAutofit/>
          </a:bodyPr>
          <a:lstStyle/>
          <a:p>
            <a:r>
              <a:rPr lang="en-US" dirty="0"/>
              <a:t>Indra Azimi, S.T., M.T.</a:t>
            </a:r>
          </a:p>
          <a:p>
            <a:r>
              <a:rPr lang="en-US" dirty="0"/>
              <a:t>D3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, Telkom University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2358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Referensi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0690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https://www.udacity.com/course/ud</a:t>
            </a:r>
            <a:r>
              <a:rPr lang="id-ID" dirty="0">
                <a:hlinkClick r:id="rId2"/>
              </a:rPr>
              <a:t>123</a:t>
            </a:r>
            <a:r>
              <a:rPr lang="id-ID" dirty="0"/>
              <a:t> 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en-US" dirty="0"/>
              <a:t>How to use GitHub with Android Studio</a:t>
            </a:r>
            <a:endParaRPr lang="id-ID" dirty="0"/>
          </a:p>
          <a:p>
            <a:pPr marL="0" indent="0">
              <a:buNone/>
            </a:pPr>
            <a:r>
              <a:rPr lang="id-ID" dirty="0">
                <a:hlinkClick r:id="rId3"/>
              </a:rPr>
              <a:t>https://www.londonappdeveloper.com/how-to-use-git-hub-with-android-studio/</a:t>
            </a:r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9736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/>
          </a:bodyPr>
          <a:lstStyle/>
          <a:p>
            <a:pPr algn="ctr"/>
            <a:r>
              <a:rPr lang="id-ID" sz="3600" dirty="0"/>
              <a:t>GOAL: Using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4607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Centralized vs Distributed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4042080" cy="4069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194560"/>
            <a:ext cx="3911379" cy="406908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36440" y="2195640"/>
            <a:ext cx="3913200" cy="40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05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6465"/>
            <a:ext cx="7962900" cy="4067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version </a:t>
            </a:r>
            <a:r>
              <a:rPr lang="en-US" sz="3600" dirty="0"/>
              <a:t>control</a:t>
            </a:r>
            <a:r>
              <a:rPr lang="id-ID" dirty="0"/>
              <a:t> </a:t>
            </a:r>
            <a:r>
              <a:rPr lang="en-US" dirty="0"/>
              <a:t>workflow</a:t>
            </a:r>
            <a:endParaRPr lang="id-ID" dirty="0"/>
          </a:p>
        </p:txBody>
      </p:sp>
      <p:sp>
        <p:nvSpPr>
          <p:cNvPr id="5" name="Arrow: Right 4"/>
          <p:cNvSpPr/>
          <p:nvPr/>
        </p:nvSpPr>
        <p:spPr>
          <a:xfrm>
            <a:off x="4571998" y="4611757"/>
            <a:ext cx="1444487" cy="1152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git add</a:t>
            </a:r>
          </a:p>
        </p:txBody>
      </p:sp>
      <p:sp>
        <p:nvSpPr>
          <p:cNvPr id="7" name="Arrow: Right 6"/>
          <p:cNvSpPr/>
          <p:nvPr/>
        </p:nvSpPr>
        <p:spPr>
          <a:xfrm rot="16200000">
            <a:off x="7116412" y="2990355"/>
            <a:ext cx="1444487" cy="1152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396543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Commit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82271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9" y="764373"/>
            <a:ext cx="7955281" cy="1293028"/>
          </a:xfrm>
        </p:spPr>
        <p:txBody>
          <a:bodyPr/>
          <a:lstStyle/>
          <a:p>
            <a:pPr algn="ctr"/>
            <a:r>
              <a:rPr lang="id-ID" dirty="0"/>
              <a:t>Commit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do</a:t>
            </a:r>
            <a:r>
              <a:rPr lang="en-US" dirty="0"/>
              <a:t> keep the message short (less than 60-ish characters)</a:t>
            </a:r>
          </a:p>
          <a:p>
            <a:r>
              <a:rPr lang="en-US" dirty="0">
                <a:solidFill>
                  <a:schemeClr val="accent1"/>
                </a:solidFill>
              </a:rPr>
              <a:t>do</a:t>
            </a:r>
            <a:r>
              <a:rPr lang="en-US" dirty="0"/>
              <a:t> explain what the commit does (not how or why!)</a:t>
            </a:r>
            <a:endParaRPr lang="id-ID" dirty="0"/>
          </a:p>
          <a:p>
            <a:r>
              <a:rPr lang="en-US" dirty="0">
                <a:solidFill>
                  <a:schemeClr val="accent6"/>
                </a:solidFill>
              </a:rPr>
              <a:t>do not </a:t>
            </a:r>
            <a:r>
              <a:rPr lang="en-US" dirty="0"/>
              <a:t>explain why the changes are made</a:t>
            </a:r>
          </a:p>
          <a:p>
            <a:r>
              <a:rPr lang="en-US" dirty="0">
                <a:solidFill>
                  <a:schemeClr val="accent6"/>
                </a:solidFill>
              </a:rPr>
              <a:t>do not </a:t>
            </a:r>
            <a:r>
              <a:rPr lang="en-US" dirty="0"/>
              <a:t>explain how the changes are made</a:t>
            </a:r>
            <a:br>
              <a:rPr lang="id-ID" dirty="0"/>
            </a:br>
            <a:r>
              <a:rPr lang="en-US" dirty="0"/>
              <a:t>(that's what </a:t>
            </a:r>
            <a:r>
              <a:rPr lang="en-US" dirty="0" err="1"/>
              <a:t>git</a:t>
            </a:r>
            <a:r>
              <a:rPr lang="en-US" dirty="0"/>
              <a:t> log -p is for!)</a:t>
            </a:r>
          </a:p>
          <a:p>
            <a:r>
              <a:rPr lang="en-US" dirty="0">
                <a:solidFill>
                  <a:schemeClr val="accent6"/>
                </a:solidFill>
              </a:rPr>
              <a:t>do not </a:t>
            </a:r>
            <a:r>
              <a:rPr lang="en-US" dirty="0"/>
              <a:t>use the word "and"</a:t>
            </a:r>
          </a:p>
          <a:p>
            <a:pPr lvl="1"/>
            <a:r>
              <a:rPr lang="en-US" dirty="0"/>
              <a:t>if you have to use "and", your commit message is probably doing too many changes - break the changes into separate commits</a:t>
            </a:r>
          </a:p>
          <a:p>
            <a:pPr lvl="1"/>
            <a:r>
              <a:rPr lang="en-US" dirty="0"/>
              <a:t>e.g. "make the background color pink and increase the size of the sidebar"</a:t>
            </a:r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5889218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 Education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167" t="9167" r="13338" b="16042"/>
          <a:stretch/>
        </p:blipFill>
        <p:spPr>
          <a:xfrm>
            <a:off x="594361" y="2194560"/>
            <a:ext cx="7955279" cy="40690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33433" y="1617171"/>
            <a:ext cx="427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hlinkClick r:id="rId3"/>
              </a:rPr>
              <a:t>https://education.github.com/pack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037230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tom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7" y="2036056"/>
            <a:ext cx="180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WS Educat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416" y="2036056"/>
            <a:ext cx="180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tnami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178" y="2036056"/>
            <a:ext cx="180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rowdFlower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797" y="2885616"/>
            <a:ext cx="180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gitalOcean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18" y="3744928"/>
            <a:ext cx="180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ackHands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178" y="3751510"/>
            <a:ext cx="180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amecheap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178" y="5483298"/>
            <a:ext cx="180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endGrid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59" y="5473266"/>
            <a:ext cx="180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Thinkful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59" y="3744928"/>
            <a:ext cx="180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ravis CI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399" y="4617404"/>
            <a:ext cx="180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Unreal Engine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178" y="4624289"/>
            <a:ext cx="180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16747" y="1218309"/>
            <a:ext cx="75698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3200" dirty="0"/>
              <a:t>Akses gratis </a:t>
            </a:r>
            <a:r>
              <a:rPr lang="id-ID" sz="3200" i="1" dirty="0"/>
              <a:t>dev. tools</a:t>
            </a:r>
            <a:r>
              <a:rPr lang="en-US" sz="3200" i="1" dirty="0"/>
              <a:t> </a:t>
            </a:r>
            <a:r>
              <a:rPr lang="en-US" sz="3200" dirty="0" err="1"/>
              <a:t>senilai</a:t>
            </a:r>
            <a:r>
              <a:rPr lang="en-US" sz="3200" dirty="0"/>
              <a:t> $</a:t>
            </a:r>
            <a:r>
              <a:rPr lang="id-ID" sz="3200" dirty="0"/>
              <a:t>3.000+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48" y="2885616"/>
            <a:ext cx="1800000" cy="72000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940" y="2016590"/>
            <a:ext cx="1800000" cy="7200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97" y="3751510"/>
            <a:ext cx="1800000" cy="720000"/>
          </a:xfrm>
          <a:prstGeom prst="rect">
            <a:avLst/>
          </a:prstGeom>
        </p:spPr>
      </p:pic>
      <p:pic>
        <p:nvPicPr>
          <p:cNvPr id="12" name="Picture 11"/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86" y="4604240"/>
            <a:ext cx="1800000" cy="720000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940" y="2888547"/>
            <a:ext cx="1800000" cy="720000"/>
          </a:xfrm>
          <a:prstGeom prst="rect">
            <a:avLst/>
          </a:prstGeom>
        </p:spPr>
      </p:pic>
      <p:pic>
        <p:nvPicPr>
          <p:cNvPr id="16" name="Picture 15"/>
          <p:cNvPicPr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178" y="2881164"/>
            <a:ext cx="1800000" cy="72000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97" y="5483298"/>
            <a:ext cx="1800000" cy="720000"/>
          </a:xfrm>
          <a:prstGeom prst="rect">
            <a:avLst/>
          </a:prstGeom>
        </p:spPr>
      </p:pic>
      <p:pic>
        <p:nvPicPr>
          <p:cNvPr id="20" name="Picture 19"/>
          <p:cNvPicPr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86" y="5453800"/>
            <a:ext cx="1800000" cy="720000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940" y="4604240"/>
            <a:ext cx="180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4429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dirty="0"/>
              <a:t>Buat akun Github di </a:t>
            </a:r>
            <a:r>
              <a:rPr lang="id-ID" dirty="0">
                <a:sym typeface="Wingdings" panose="05000000000000000000" pitchFamily="2" charset="2"/>
                <a:hlinkClick r:id="rId2"/>
              </a:rPr>
              <a:t>https://github.com/</a:t>
            </a:r>
            <a:endParaRPr lang="id-ID" dirty="0">
              <a:sym typeface="Wingdings" panose="05000000000000000000" pitchFamily="2" charset="2"/>
            </a:endParaRPr>
          </a:p>
          <a:p>
            <a:pPr lvl="1"/>
            <a:r>
              <a:rPr lang="id-ID" dirty="0"/>
              <a:t>Gunakan nama lengkap</a:t>
            </a:r>
          </a:p>
          <a:p>
            <a:pPr lvl="1"/>
            <a:r>
              <a:rPr lang="id-ID" dirty="0"/>
              <a:t>Gunakan foto terbaru</a:t>
            </a:r>
          </a:p>
          <a:p>
            <a:pPr marL="0" indent="0">
              <a:buNone/>
            </a:pPr>
            <a:endParaRPr lang="id-ID" dirty="0"/>
          </a:p>
          <a:p>
            <a:pPr marL="457200" indent="-457200">
              <a:buFont typeface="+mj-lt"/>
              <a:buAutoNum type="arabicPeriod" startAt="2"/>
            </a:pPr>
            <a:r>
              <a:rPr lang="id-ID" dirty="0"/>
              <a:t>Daftarkan tim tugas besarmu di </a:t>
            </a:r>
            <a:r>
              <a:rPr lang="id-ID" dirty="0">
                <a:hlinkClick r:id="rId3"/>
              </a:rPr>
              <a:t>https://classroom.github.com/g/fPJ2DZo6</a:t>
            </a:r>
            <a:endParaRPr lang="id-ID" dirty="0"/>
          </a:p>
          <a:p>
            <a:pPr lvl="1"/>
            <a:r>
              <a:rPr lang="id-ID" dirty="0"/>
              <a:t>Format nama tim </a:t>
            </a:r>
            <a:r>
              <a:rPr lang="id-ID" dirty="0">
                <a:sym typeface="Wingdings" panose="05000000000000000000" pitchFamily="2" charset="2"/>
              </a:rPr>
              <a:t> Kelas-NamaAplikasi</a:t>
            </a:r>
          </a:p>
          <a:p>
            <a:pPr lvl="1"/>
            <a:r>
              <a:rPr lang="id-ID" dirty="0">
                <a:sym typeface="Wingdings" panose="05000000000000000000" pitchFamily="2" charset="2"/>
              </a:rPr>
              <a:t>Contoh  3905-Nothing</a:t>
            </a:r>
          </a:p>
          <a:p>
            <a:pPr marL="0" indent="0">
              <a:buNone/>
            </a:pPr>
            <a:endParaRPr lang="id-ID" dirty="0"/>
          </a:p>
          <a:p>
            <a:pPr marL="457200" indent="-457200">
              <a:buFont typeface="+mj-lt"/>
              <a:buAutoNum type="arabicPeriod" startAt="3"/>
            </a:pPr>
            <a:r>
              <a:rPr lang="id-ID" dirty="0"/>
              <a:t>Saat praktikum, bawa laptop masing-masing.</a:t>
            </a:r>
            <a:br>
              <a:rPr lang="id-ID" dirty="0"/>
            </a:br>
            <a:r>
              <a:rPr lang="id-ID" dirty="0"/>
              <a:t>Harus sudah terinstall Git, download dari</a:t>
            </a:r>
            <a:br>
              <a:rPr lang="id-ID" dirty="0"/>
            </a:br>
            <a:r>
              <a:rPr lang="id-ID" dirty="0">
                <a:hlinkClick r:id="rId4"/>
              </a:rPr>
              <a:t>https://git-scm.com/downloads</a:t>
            </a:r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10602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673</TotalTime>
  <Words>201</Words>
  <Application>Microsoft Office PowerPoint</Application>
  <PresentationFormat>On-screen Show (4:3)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Vapor Trail</vt:lpstr>
      <vt:lpstr>Version Control for Code</vt:lpstr>
      <vt:lpstr>GOAL: Using Version Control</vt:lpstr>
      <vt:lpstr>Centralized vs Distributed</vt:lpstr>
      <vt:lpstr>version control workflow</vt:lpstr>
      <vt:lpstr>Commit Example</vt:lpstr>
      <vt:lpstr>Commit Messages</vt:lpstr>
      <vt:lpstr>Github Education</vt:lpstr>
      <vt:lpstr>PowerPoint Presentation</vt:lpstr>
      <vt:lpstr>Tugas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INDRA AZIMI</dc:creator>
  <cp:lastModifiedBy>INDRA AZIMI</cp:lastModifiedBy>
  <cp:revision>155</cp:revision>
  <dcterms:created xsi:type="dcterms:W3CDTF">2017-01-13T07:01:43Z</dcterms:created>
  <dcterms:modified xsi:type="dcterms:W3CDTF">2017-08-29T04:11:59Z</dcterms:modified>
</cp:coreProperties>
</file>