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2"/>
  </p:notesMasterIdLst>
  <p:sldIdLst>
    <p:sldId id="279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7085" autoAdjust="0"/>
  </p:normalViewPr>
  <p:slideViewPr>
    <p:cSldViewPr snapToGrid="0">
      <p:cViewPr varScale="1">
        <p:scale>
          <a:sx n="63" d="100"/>
          <a:sy n="63" d="100"/>
        </p:scale>
        <p:origin x="16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8E9B7-14A9-4AFC-8589-0F0D170B6C6F}" type="datetimeFigureOut">
              <a:rPr lang="id-ID" smtClean="0"/>
              <a:t>23/01/2017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D3CCB-7BAB-49B1-BB15-418F95C366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148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A96ED27-8177-4CBB-93F5-224E07972E05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3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50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5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3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8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9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0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4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6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5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ED27-8177-4CBB-93F5-224E07972E05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0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acity.com/course/ud83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Making an App Interactive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315200" cy="794026"/>
          </a:xfrm>
        </p:spPr>
        <p:txBody>
          <a:bodyPr>
            <a:normAutofit/>
          </a:bodyPr>
          <a:lstStyle/>
          <a:p>
            <a:r>
              <a:rPr lang="en-US" dirty="0"/>
              <a:t>Indra Azimi, S.T., M.T.</a:t>
            </a:r>
          </a:p>
          <a:p>
            <a:r>
              <a:rPr lang="en-US" dirty="0"/>
              <a:t>D3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, Telkom University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305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06908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Lesson 2A – 2B: </a:t>
            </a:r>
            <a:r>
              <a:rPr lang="en-US" dirty="0"/>
              <a:t>Making an App Interactive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Android Development for Beginners</a:t>
            </a:r>
            <a:endParaRPr lang="id-ID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https://www.udacity.com/course/ud837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39736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Building Layouts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1" y="2194560"/>
            <a:ext cx="7955279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194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3815862"/>
            <a:ext cx="7955280" cy="2447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4025" b="1"/>
          <a:stretch/>
        </p:blipFill>
        <p:spPr>
          <a:xfrm>
            <a:off x="2661999" y="2194560"/>
            <a:ext cx="3820001" cy="162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358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Java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077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Debugging a crash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074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Debugging a crash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85924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View Hierarchy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915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120" y="764373"/>
            <a:ext cx="4541520" cy="1293028"/>
          </a:xfrm>
        </p:spPr>
        <p:txBody>
          <a:bodyPr/>
          <a:lstStyle/>
          <a:p>
            <a:pPr algn="ctr"/>
            <a:r>
              <a:rPr lang="id-ID" dirty="0"/>
              <a:t>Court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8120" y="2194560"/>
            <a:ext cx="4541520" cy="4069080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/>
              <a:t>Aplikasi untuk menghitung skor pertandingan basket.</a:t>
            </a:r>
          </a:p>
        </p:txBody>
      </p:sp>
      <p:pic>
        <p:nvPicPr>
          <p:cNvPr id="1026" name="Picture 2" descr="Final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767184"/>
            <a:ext cx="3093720" cy="54964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472" y="3489960"/>
            <a:ext cx="4388168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50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764373"/>
            <a:ext cx="4511040" cy="1293028"/>
          </a:xfrm>
        </p:spPr>
        <p:txBody>
          <a:bodyPr>
            <a:normAutofit/>
          </a:bodyPr>
          <a:lstStyle/>
          <a:p>
            <a:pPr algn="ctr"/>
            <a:r>
              <a:rPr lang="id-ID" sz="3600" dirty="0"/>
              <a:t>Spesifikasi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2194560"/>
            <a:ext cx="4511040" cy="4069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b="1" dirty="0"/>
              <a:t>Title dan button</a:t>
            </a:r>
          </a:p>
          <a:p>
            <a:r>
              <a:rPr lang="id-ID" dirty="0"/>
              <a:t>Background</a:t>
            </a:r>
            <a:r>
              <a:rPr lang="id-ID" b="1" dirty="0"/>
              <a:t> </a:t>
            </a:r>
            <a:r>
              <a:rPr lang="id-ID" dirty="0"/>
              <a:t>#FF9800</a:t>
            </a:r>
          </a:p>
          <a:p>
            <a:pPr marL="0" indent="0">
              <a:buNone/>
            </a:pPr>
            <a:endParaRPr lang="id-ID" b="1" dirty="0"/>
          </a:p>
          <a:p>
            <a:pPr marL="0" indent="0">
              <a:buNone/>
            </a:pPr>
            <a:r>
              <a:rPr lang="id-ID" b="1" dirty="0"/>
              <a:t>Team Name TextViews</a:t>
            </a:r>
            <a:r>
              <a:rPr lang="id-ID" dirty="0"/>
              <a:t>:</a:t>
            </a:r>
          </a:p>
          <a:p>
            <a:r>
              <a:rPr lang="id-ID" dirty="0"/>
              <a:t>Size 14sp</a:t>
            </a:r>
          </a:p>
          <a:p>
            <a:r>
              <a:rPr lang="id-ID" dirty="0"/>
              <a:t>Color #616161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b="1" dirty="0"/>
              <a:t>Score TextViews</a:t>
            </a:r>
            <a:endParaRPr lang="id-ID" dirty="0"/>
          </a:p>
          <a:p>
            <a:r>
              <a:rPr lang="id-ID" dirty="0"/>
              <a:t>Size 56sp</a:t>
            </a:r>
          </a:p>
          <a:p>
            <a:r>
              <a:rPr lang="id-ID" dirty="0"/>
              <a:t>Color #000000</a:t>
            </a:r>
          </a:p>
        </p:txBody>
      </p:sp>
      <p:pic>
        <p:nvPicPr>
          <p:cNvPr id="2050" name="Picture 2" descr="Margin and Padd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4360" y="764373"/>
            <a:ext cx="3177968" cy="5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599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1483</TotalTime>
  <Words>81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Making an App Interactive</vt:lpstr>
      <vt:lpstr>Building Layouts</vt:lpstr>
      <vt:lpstr>Button</vt:lpstr>
      <vt:lpstr>Java Code</vt:lpstr>
      <vt:lpstr>Debugging a crash</vt:lpstr>
      <vt:lpstr>Debugging a crash</vt:lpstr>
      <vt:lpstr>View Hierarchy Diagram</vt:lpstr>
      <vt:lpstr>Court counter</vt:lpstr>
      <vt:lpstr>Spesifikasi detail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03 - Making an App Interactive</dc:title>
  <dc:creator>INDRA AZIMI</dc:creator>
  <cp:lastModifiedBy>INDRA AZIMI</cp:lastModifiedBy>
  <cp:revision>224</cp:revision>
  <dcterms:created xsi:type="dcterms:W3CDTF">2015-06-18T22:47:33Z</dcterms:created>
  <dcterms:modified xsi:type="dcterms:W3CDTF">2017-01-23T08:32:49Z</dcterms:modified>
</cp:coreProperties>
</file>