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79" r:id="rId2"/>
    <p:sldId id="282" r:id="rId3"/>
    <p:sldId id="283" r:id="rId4"/>
    <p:sldId id="284" r:id="rId5"/>
    <p:sldId id="285" r:id="rId6"/>
    <p:sldId id="287" r:id="rId7"/>
    <p:sldId id="286" r:id="rId8"/>
    <p:sldId id="289" r:id="rId9"/>
    <p:sldId id="290" r:id="rId10"/>
    <p:sldId id="292" r:id="rId11"/>
    <p:sldId id="293" r:id="rId12"/>
    <p:sldId id="291" r:id="rId13"/>
    <p:sldId id="294" r:id="rId14"/>
    <p:sldId id="281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7085" autoAdjust="0"/>
  </p:normalViewPr>
  <p:slideViewPr>
    <p:cSldViewPr snapToGrid="0">
      <p:cViewPr varScale="1">
        <p:scale>
          <a:sx n="63" d="100"/>
          <a:sy n="63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acity/ud839_Miwok/archive/Starter-code.z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manifest-intr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ui-event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Intents and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Setup An 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1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6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id-ID" dirty="0"/>
              <a:t>Setup An </a:t>
            </a:r>
            <a:r>
              <a:rPr lang="id-ID" sz="3200" dirty="0"/>
              <a:t>(Inline)</a:t>
            </a:r>
            <a:r>
              <a:rPr lang="id-ID" dirty="0"/>
              <a:t> Event Listener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1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Event Listener is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8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Why Use 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</a:t>
            </a:r>
            <a:r>
              <a:rPr lang="en-US" dirty="0"/>
              <a:t>o change the behavior of your button while your app is running. You can point your button at another method entirely, or just disable the button by setting an </a:t>
            </a:r>
            <a:r>
              <a:rPr lang="en-US" dirty="0" err="1"/>
              <a:t>OnClickListener</a:t>
            </a:r>
            <a:r>
              <a:rPr lang="en-US" dirty="0"/>
              <a:t> that doesn't do anything.</a:t>
            </a:r>
          </a:p>
          <a:p>
            <a:endParaRPr lang="en-US" dirty="0"/>
          </a:p>
          <a:p>
            <a:r>
              <a:rPr lang="id-ID" dirty="0"/>
              <a:t>To</a:t>
            </a:r>
            <a:r>
              <a:rPr lang="en-US" dirty="0"/>
              <a:t> allows you to control a button's behavior from somewhere other than its host activity. Fragments always need to use </a:t>
            </a:r>
            <a:r>
              <a:rPr lang="en-US" dirty="0" err="1"/>
              <a:t>OnClickListeners</a:t>
            </a:r>
            <a:r>
              <a:rPr lang="en-US" dirty="0"/>
              <a:t> to control their buttons, since they're not Activities, and won't be searched for listeners defined in </a:t>
            </a:r>
            <a:r>
              <a:rPr lang="en-US" dirty="0" err="1"/>
              <a:t>onClick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96483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MIWOK APP Starter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39319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" y="6216133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https://github.com/udacity/ud839_Miwok/archive/Starter-code.zip</a:t>
            </a:r>
            <a:r>
              <a:rPr lang="id-ID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54B357-1AA9-4ADE-A365-FE960DE80AE0}"/>
              </a:ext>
            </a:extLst>
          </p:cNvPr>
          <p:cNvSpPr/>
          <p:nvPr/>
        </p:nvSpPr>
        <p:spPr>
          <a:xfrm>
            <a:off x="4023360" y="838199"/>
            <a:ext cx="4267200" cy="11125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FB92E-32DE-4BB7-A343-B72D9B9272C7}"/>
              </a:ext>
            </a:extLst>
          </p:cNvPr>
          <p:cNvSpPr txBox="1"/>
          <p:nvPr/>
        </p:nvSpPr>
        <p:spPr>
          <a:xfrm>
            <a:off x="3398520" y="58149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91619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1: </a:t>
            </a:r>
            <a:r>
              <a:rPr lang="en-US" dirty="0"/>
              <a:t>Intents and Activities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Multi-screen Apps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https://www.udacity.com/course/ud839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32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3931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" y="6263640"/>
            <a:ext cx="7955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hlinkClick r:id="rId3"/>
              </a:rPr>
              <a:t>https://developer.android.com/guide/topics/manifest/manifest-intro.html</a:t>
            </a:r>
            <a:r>
              <a:rPr lang="id-ID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2126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Type of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215515"/>
            <a:ext cx="795528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3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9752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Implicit Intent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81777" y="2194560"/>
            <a:ext cx="818044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email apps should handle this</a:t>
            </a:r>
            <a:br>
              <a:rPr kumimoji="0" lang="id-ID" altLang="id-ID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intent = 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id-ID" altLang="id-ID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intent.setData(Uri.</a:t>
            </a:r>
            <a:r>
              <a:rPr kumimoji="0" lang="id-ID" altLang="id-ID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"mailto:"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id-ID" altLang="id-ID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EXTRA_EMAIL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{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"order@justjava.com"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id-ID" altLang="id-ID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EXTRA_SUBJECT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"Just Java order for " 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nama);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id-ID" altLang="id-ID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EXTRA_TEXT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pesan);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id-ID" altLang="id-ID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startActivity(intent);</a:t>
            </a: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id-ID" altLang="id-ID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6512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Explicit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3023831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19636" y="5355550"/>
            <a:ext cx="790472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d-ID" altLang="id-ID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Executed in Activity, so 'this' is the Context</a:t>
            </a:r>
            <a:br>
              <a:rPr lang="id-ID" altLang="id-ID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intent = </a:t>
            </a:r>
            <a:r>
              <a:rPr lang="id-ID" altLang="id-ID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lang="id-ID" altLang="id-ID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NumbersActivity.</a:t>
            </a:r>
            <a:r>
              <a:rPr lang="id-ID" altLang="id-ID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startActivity(intent);</a:t>
            </a:r>
            <a:endParaRPr lang="id-ID" altLang="id-ID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84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Implicit vs Explicit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lh3.googleusercontent.com/pbCIVUjULAtSNBh2SDrofQqYDaYSw-682JgkIa_G2y__ZHRtGXflNGvPTDAsm_Cwzuu2Y0SfVUx0IRBAxKQ=s0#w=1910&amp;h=10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18352" r="4980"/>
          <a:stretch/>
        </p:blipFill>
        <p:spPr bwMode="auto">
          <a:xfrm>
            <a:off x="594360" y="2194561"/>
            <a:ext cx="795528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8586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Event Listeners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388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" y="6216133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https://developer.android.com/guide/topics/ui/ui-events.html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5836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1630</TotalTime>
  <Words>237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Vapor Trail</vt:lpstr>
      <vt:lpstr>Intents and Activities</vt:lpstr>
      <vt:lpstr>Overview</vt:lpstr>
      <vt:lpstr>Android manifest</vt:lpstr>
      <vt:lpstr>Type of Intents</vt:lpstr>
      <vt:lpstr>Implicit Intent</vt:lpstr>
      <vt:lpstr>Implicit Intent</vt:lpstr>
      <vt:lpstr>Explicit Intent</vt:lpstr>
      <vt:lpstr>Implicit vs Explicit Intent</vt:lpstr>
      <vt:lpstr>Event Listeners In Android</vt:lpstr>
      <vt:lpstr>Setup An Event Listener</vt:lpstr>
      <vt:lpstr>Setup An (Inline) Event Listener</vt:lpstr>
      <vt:lpstr>Event Listener is Interface</vt:lpstr>
      <vt:lpstr>Why Use Event Listener</vt:lpstr>
      <vt:lpstr>MIWOK APP Starter Code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249</cp:revision>
  <dcterms:created xsi:type="dcterms:W3CDTF">2015-06-18T22:47:33Z</dcterms:created>
  <dcterms:modified xsi:type="dcterms:W3CDTF">2018-01-13T03:43:51Z</dcterms:modified>
</cp:coreProperties>
</file>