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7"/>
  </p:notes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0" r:id="rId10"/>
    <p:sldId id="288" r:id="rId11"/>
    <p:sldId id="289" r:id="rId12"/>
    <p:sldId id="291" r:id="rId13"/>
    <p:sldId id="292" r:id="rId14"/>
    <p:sldId id="293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7085" autoAdjust="0"/>
  </p:normalViewPr>
  <p:slideViewPr>
    <p:cSldViewPr snapToGrid="0">
      <p:cViewPr varScale="1">
        <p:scale>
          <a:sx n="63" d="100"/>
          <a:sy n="63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8E9B7-14A9-4AFC-8589-0F0D170B6C6F}" type="datetimeFigureOut">
              <a:rPr lang="id-ID" smtClean="0"/>
              <a:t>08/02/2017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D3CCB-7BAB-49B1-BB15-418F95C3669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48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3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501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1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4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9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6ED27-8177-4CBB-93F5-224E07972E05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D39E2-6E05-4984-BF6F-02EB21F2C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0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udacity/ud839_CustomAdapter_Examp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google.com/document/d/16sQ-0r5zMrdRXUwOaYbTLNXADasuSYFpy7K0Bn8oVfg/pub?embedded=tru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acity.com/course/ud8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profile/am-memory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Data, Loops, and Custom Classes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315200" cy="794026"/>
          </a:xfrm>
        </p:spPr>
        <p:txBody>
          <a:bodyPr>
            <a:normAutofit/>
          </a:bodyPr>
          <a:lstStyle/>
          <a:p>
            <a:r>
              <a:rPr lang="en-US" dirty="0"/>
              <a:t>Indra Azimi, S.T., M.T.</a:t>
            </a:r>
          </a:p>
          <a:p>
            <a:r>
              <a:rPr lang="en-US" dirty="0"/>
              <a:t>D3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Telkom University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5305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Build List Item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 descr="Quiz to Build List Item Layo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4" b="25219"/>
          <a:stretch/>
        </p:blipFill>
        <p:spPr bwMode="auto">
          <a:xfrm>
            <a:off x="594360" y="2194560"/>
            <a:ext cx="795528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26798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Word Class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1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9037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9" y="764373"/>
            <a:ext cx="7955281" cy="1293028"/>
          </a:xfrm>
        </p:spPr>
        <p:txBody>
          <a:bodyPr/>
          <a:lstStyle/>
          <a:p>
            <a:pPr algn="ctr"/>
            <a:r>
              <a:rPr lang="id-ID" dirty="0"/>
              <a:t>Custom ArrayAdapter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5394960"/>
            <a:ext cx="7955280" cy="868679"/>
          </a:xfrm>
        </p:spPr>
        <p:txBody>
          <a:bodyPr/>
          <a:lstStyle/>
          <a:p>
            <a:pPr marL="0" indent="0" algn="ctr">
              <a:buNone/>
            </a:pPr>
            <a:r>
              <a:rPr lang="id-ID" dirty="0"/>
              <a:t>Custom Adapter Sample App</a:t>
            </a:r>
          </a:p>
          <a:p>
            <a:pPr marL="0" indent="0" algn="ctr">
              <a:buNone/>
            </a:pPr>
            <a:r>
              <a:rPr lang="id-ID" dirty="0">
                <a:hlinkClick r:id="rId2"/>
              </a:rPr>
              <a:t>github.com/udacity/ud839_CustomAdapter_Example</a:t>
            </a:r>
            <a:r>
              <a:rPr lang="id-ID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" y="2194560"/>
            <a:ext cx="7988151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76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Custom ArrayAdapter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95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Add Remaining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594360" y="5678865"/>
            <a:ext cx="7955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/>
              <a:t>Words list: </a:t>
            </a:r>
            <a:r>
              <a:rPr lang="id-ID" sz="1600" dirty="0">
                <a:hlinkClick r:id="rId2"/>
              </a:rPr>
              <a:t>https://docs.google.com/document/d/16sQ-0r5zMrdRXUwOaYbTLNXADasuSYFpy7K0Bn8oVfg/pub?embedded=true</a:t>
            </a:r>
            <a:r>
              <a:rPr lang="id-ID" sz="1600" dirty="0"/>
              <a:t> </a:t>
            </a:r>
          </a:p>
        </p:txBody>
      </p:sp>
      <p:pic>
        <p:nvPicPr>
          <p:cNvPr id="4098" name="Picture 2" descr="https://lh3.googleusercontent.com/a7ltqIsslSb32zjILOnU4J5aCeRnt0UJgWXPS-Kf3ThQCl7kvqjJ_V2HiXfGJIyaX2bU9N-79pqm1IP3dg=s0#w=1726&amp;h=99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0"/>
          <a:stretch/>
        </p:blipFill>
        <p:spPr bwMode="auto">
          <a:xfrm>
            <a:off x="594360" y="2194561"/>
            <a:ext cx="7955280" cy="334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569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Lesson 2: </a:t>
            </a:r>
            <a:r>
              <a:rPr lang="en-US" dirty="0"/>
              <a:t>Data, Loops, and Custom Classes</a:t>
            </a:r>
            <a:endParaRPr lang="id-ID" dirty="0"/>
          </a:p>
          <a:p>
            <a:pPr marL="0" indent="0">
              <a:buNone/>
            </a:pPr>
            <a:r>
              <a:rPr lang="en-US" dirty="0"/>
              <a:t>Android Basics: Multi-screen Apps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https://www.udacity.com/course/ud839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736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ArrayList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194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Adding View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7168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764372"/>
            <a:ext cx="7997190" cy="54992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5440" y="3459480"/>
            <a:ext cx="3108960" cy="2514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0152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764373"/>
            <a:ext cx="7955280" cy="5499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1217857"/>
            <a:ext cx="286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>
                <a:solidFill>
                  <a:schemeClr val="accent1"/>
                </a:solidFill>
              </a:rPr>
              <a:t>View Recycling</a:t>
            </a:r>
          </a:p>
        </p:txBody>
      </p:sp>
    </p:spTree>
    <p:extLst>
      <p:ext uri="{BB962C8B-B14F-4D97-AF65-F5344CB8AC3E}">
        <p14:creationId xmlns:p14="http://schemas.microsoft.com/office/powerpoint/2010/main" val="117937663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Memory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0"/>
            <a:ext cx="7955280" cy="3931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4360" y="6263640"/>
            <a:ext cx="7955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1600" dirty="0">
                <a:hlinkClick r:id="rId3"/>
              </a:rPr>
              <a:t>https://developer.android.com/studio/profile/am-memory.html</a:t>
            </a:r>
            <a:r>
              <a:rPr lang="id-ID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00518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Listview &amp; ArrayAdapter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2374583"/>
            <a:ext cx="7955280" cy="2639378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94360" y="5331143"/>
            <a:ext cx="7955280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ArrayAdapter&lt;String&gt; itemsAdapter =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ArrayAdapter&lt;String&gt;(</a:t>
            </a:r>
            <a:b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android.R.layout.</a:t>
            </a:r>
            <a:r>
              <a:rPr kumimoji="0" lang="id-ID" altLang="id-ID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simple_list_item_1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words);</a:t>
            </a:r>
            <a:b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 listView = (ListView) findViewById(R.id.list);</a:t>
            </a:r>
            <a:b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listView.setAdapter(itemsAdapter);</a:t>
            </a:r>
            <a:endParaRPr kumimoji="0" lang="id-ID" altLang="id-ID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226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ctr"/>
            <a:r>
              <a:rPr lang="id-ID" dirty="0"/>
              <a:t>View Recycling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194561"/>
            <a:ext cx="795528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395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280" y="764373"/>
            <a:ext cx="4404360" cy="1293028"/>
          </a:xfrm>
        </p:spPr>
        <p:txBody>
          <a:bodyPr/>
          <a:lstStyle/>
          <a:p>
            <a:pPr algn="l"/>
            <a:r>
              <a:rPr lang="id-ID" dirty="0"/>
              <a:t>Miwok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5280" y="2194560"/>
            <a:ext cx="4404360" cy="4069080"/>
          </a:xfrm>
        </p:spPr>
        <p:txBody>
          <a:bodyPr/>
          <a:lstStyle/>
          <a:p>
            <a:pPr marL="0" indent="0">
              <a:buNone/>
            </a:pPr>
            <a:r>
              <a:rPr lang="id-ID" dirty="0"/>
              <a:t>What to do?</a:t>
            </a:r>
          </a:p>
          <a:p>
            <a:endParaRPr lang="id-ID" dirty="0"/>
          </a:p>
          <a:p>
            <a:r>
              <a:rPr lang="id-ID" dirty="0"/>
              <a:t>Build list item layout</a:t>
            </a:r>
          </a:p>
          <a:p>
            <a:endParaRPr lang="id-ID" dirty="0"/>
          </a:p>
          <a:p>
            <a:r>
              <a:rPr lang="id-ID" dirty="0"/>
              <a:t>Create data structure</a:t>
            </a:r>
          </a:p>
          <a:p>
            <a:endParaRPr lang="id-ID" dirty="0"/>
          </a:p>
          <a:p>
            <a:r>
              <a:rPr lang="id-ID" dirty="0"/>
              <a:t>Create custom ArrayAdapter</a:t>
            </a:r>
          </a:p>
        </p:txBody>
      </p:sp>
      <p:pic>
        <p:nvPicPr>
          <p:cNvPr id="3074" name="Picture 2" descr="https://lh3.googleusercontent.com/U5utOyDAK1i4znH7vbVVpw5CkuO5LDtruwYPLax4iega-DSRCQamus2oUkeb05rynv15XSoC8HpHWQb0BAY=s0#w=235&amp;h=4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764372"/>
            <a:ext cx="3124200" cy="54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87513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1854</TotalTime>
  <Words>105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Courier New</vt:lpstr>
      <vt:lpstr>Vapor Trail</vt:lpstr>
      <vt:lpstr>Data, Loops, and Custom Classes</vt:lpstr>
      <vt:lpstr>ArrayList</vt:lpstr>
      <vt:lpstr>Adding View at Runtime</vt:lpstr>
      <vt:lpstr>PowerPoint Presentation</vt:lpstr>
      <vt:lpstr>PowerPoint Presentation</vt:lpstr>
      <vt:lpstr>Memory Monitor</vt:lpstr>
      <vt:lpstr>Listview &amp; ArrayAdapter</vt:lpstr>
      <vt:lpstr>View Recycling</vt:lpstr>
      <vt:lpstr>Miwok App</vt:lpstr>
      <vt:lpstr>Build List Item Layout</vt:lpstr>
      <vt:lpstr>Word Class Data Structure</vt:lpstr>
      <vt:lpstr>Custom ArrayAdapter</vt:lpstr>
      <vt:lpstr>Custom ArrayAdapter</vt:lpstr>
      <vt:lpstr>Add Remaining Words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03 - Making an App Interactive</dc:title>
  <dc:creator>INDRA AZIMI</dc:creator>
  <cp:lastModifiedBy>INDRA AZIMI</cp:lastModifiedBy>
  <cp:revision>258</cp:revision>
  <dcterms:created xsi:type="dcterms:W3CDTF">2015-06-18T22:47:33Z</dcterms:created>
  <dcterms:modified xsi:type="dcterms:W3CDTF">2017-02-08T02:56:09Z</dcterms:modified>
</cp:coreProperties>
</file>