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3"/>
  </p:notesMasterIdLst>
  <p:sldIdLst>
    <p:sldId id="279" r:id="rId2"/>
    <p:sldId id="283" r:id="rId3"/>
    <p:sldId id="281" r:id="rId4"/>
    <p:sldId id="282" r:id="rId5"/>
    <p:sldId id="284" r:id="rId6"/>
    <p:sldId id="286" r:id="rId7"/>
    <p:sldId id="285" r:id="rId8"/>
    <p:sldId id="287" r:id="rId9"/>
    <p:sldId id="288" r:id="rId10"/>
    <p:sldId id="289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87085" autoAdjust="0"/>
  </p:normalViewPr>
  <p:slideViewPr>
    <p:cSldViewPr snapToGrid="0">
      <p:cViewPr varScale="1">
        <p:scale>
          <a:sx n="63" d="100"/>
          <a:sy n="63" d="100"/>
        </p:scale>
        <p:origin x="16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8E9B7-14A9-4AFC-8589-0F0D170B6C6F}" type="datetimeFigureOut">
              <a:rPr lang="id-ID" smtClean="0"/>
              <a:t>08/02/2017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D3CCB-7BAB-49B1-BB15-418F95C366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148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3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50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3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4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6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0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s://d17h27t6h515a5.cloudfront.net/topher/2016/June/577054f6_miwok-redlines/miwok-redline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acity.com/course/ud83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udacity/ud839_Miwok/archive/image_assets.zi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Images and Visual Polish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794026"/>
          </a:xfrm>
        </p:spPr>
        <p:txBody>
          <a:bodyPr>
            <a:normAutofit/>
          </a:bodyPr>
          <a:lstStyle/>
          <a:p>
            <a:r>
              <a:rPr lang="en-US" dirty="0"/>
              <a:t>Indra Azimi, S.T., M.T.</a:t>
            </a:r>
          </a:p>
          <a:p>
            <a:r>
              <a:rPr lang="en-US" dirty="0"/>
              <a:t>D3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, Telkom University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305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Visual Polish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594360" y="5955714"/>
            <a:ext cx="7955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Follow redlines here: </a:t>
            </a:r>
            <a:r>
              <a:rPr lang="id-ID" dirty="0">
                <a:hlinkClick r:id="rId2"/>
              </a:rPr>
              <a:t>https://d17h27t6h515a5.cloudfront.net/topher/ 2016/June/577054f6_miwok-redlines/miwok-redlines.pdf</a:t>
            </a:r>
            <a:r>
              <a:rPr lang="id-ID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194560"/>
            <a:ext cx="2189021" cy="3623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580" y="2194560"/>
            <a:ext cx="2210840" cy="3623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619" y="2194559"/>
            <a:ext cx="2218722" cy="36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144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Lesson 3: </a:t>
            </a:r>
            <a:r>
              <a:rPr lang="en-US" dirty="0"/>
              <a:t>Images and Visual Polish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Android Basics: Multi-screen Apps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https://www.udacity.com/course/ud839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9736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Existing Code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0379" y="5454134"/>
            <a:ext cx="24032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b="1" dirty="0">
                <a:solidFill>
                  <a:srgbClr val="002060"/>
                </a:solidFill>
              </a:rPr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982167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194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What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id-ID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9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693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Prioritize Code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640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Modify Item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2821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Add Images TO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594360" y="1688069"/>
            <a:ext cx="7955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dirty="0">
                <a:hlinkClick r:id="rId2"/>
              </a:rPr>
              <a:t>https://github.com/udacity/ud839_Miwok/archive/image_assets.zip</a:t>
            </a:r>
            <a:r>
              <a:rPr lang="id-ID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2480" y="3357384"/>
            <a:ext cx="7559040" cy="1005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792480" y="5013960"/>
            <a:ext cx="7559040" cy="1005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6186053" y="2904233"/>
            <a:ext cx="2363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00B050"/>
                </a:solidFill>
              </a:rPr>
              <a:t>material.io/devices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501640" y="3113544"/>
            <a:ext cx="683973" cy="5135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5218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Modify Word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2960" y="4439424"/>
            <a:ext cx="3474720" cy="1534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5074920" y="4439424"/>
            <a:ext cx="3276600" cy="1534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27607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Modify Word 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7699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1696</TotalTime>
  <Words>76</Words>
  <Application>Microsoft Office PowerPoint</Application>
  <PresentationFormat>On-screen Show (4:3)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Images and Visual Polish</vt:lpstr>
      <vt:lpstr>Existing Code Diagram</vt:lpstr>
      <vt:lpstr>Our Goal</vt:lpstr>
      <vt:lpstr>What To Do?</vt:lpstr>
      <vt:lpstr>Prioritize Code Changes</vt:lpstr>
      <vt:lpstr>Modify Item Layout</vt:lpstr>
      <vt:lpstr>Add Images TO App</vt:lpstr>
      <vt:lpstr>Modify Word Class</vt:lpstr>
      <vt:lpstr>Modify Word Adapter</vt:lpstr>
      <vt:lpstr>Visual Polish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03 - Making an App Interactive</dc:title>
  <dc:creator>INDRA AZIMI</dc:creator>
  <cp:lastModifiedBy>INDRA AZIMI</cp:lastModifiedBy>
  <cp:revision>260</cp:revision>
  <dcterms:created xsi:type="dcterms:W3CDTF">2015-06-18T22:47:33Z</dcterms:created>
  <dcterms:modified xsi:type="dcterms:W3CDTF">2017-02-08T06:30:38Z</dcterms:modified>
</cp:coreProperties>
</file>