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8"/>
  </p:notesMasterIdLst>
  <p:sldIdLst>
    <p:sldId id="279" r:id="rId2"/>
    <p:sldId id="281" r:id="rId3"/>
    <p:sldId id="282" r:id="rId4"/>
    <p:sldId id="283" r:id="rId5"/>
    <p:sldId id="285" r:id="rId6"/>
    <p:sldId id="284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88" r:id="rId15"/>
    <p:sldId id="294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7085" autoAdjust="0"/>
  </p:normalViewPr>
  <p:slideViewPr>
    <p:cSldViewPr snapToGrid="0">
      <p:cViewPr varScale="1">
        <p:scale>
          <a:sx n="63" d="100"/>
          <a:sy n="63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08/02/2017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D3CCB-7BAB-49B1-BB15-418F95C3669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51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guidelines/patterns/navig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 dirty="0"/>
              <a:t>Navigation Patterns Using Fragments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Intro to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8194" name="Picture 2" descr="Tablet Frag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194560"/>
            <a:ext cx="3794760" cy="40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ndset 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194560"/>
            <a:ext cx="3489960" cy="411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645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/>
              <a:t>Activity life cycle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d-ID" dirty="0"/>
          </a:p>
        </p:txBody>
      </p:sp>
      <p:pic>
        <p:nvPicPr>
          <p:cNvPr id="5" name="Picture 2" descr="https://developer.android.com/images/training/basics/basic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194560"/>
            <a:ext cx="795528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601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/>
              <a:t>fragment life</a:t>
            </a:r>
            <a:r>
              <a:rPr lang="id-ID" dirty="0"/>
              <a:t> </a:t>
            </a:r>
            <a:r>
              <a:rPr lang="en-US" dirty="0"/>
              <a:t>cycle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3745611" cy="4110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9" y="2194560"/>
            <a:ext cx="3906781" cy="40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743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Refactor </a:t>
            </a:r>
            <a:r>
              <a:rPr lang="en-US" sz="3200" dirty="0" err="1"/>
              <a:t>activit</a:t>
            </a:r>
            <a:r>
              <a:rPr lang="id-ID" sz="3200" dirty="0"/>
              <a:t>Y</a:t>
            </a:r>
            <a:r>
              <a:rPr lang="en-US" sz="3200" dirty="0"/>
              <a:t> into fragment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423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sz="3200" dirty="0"/>
              <a:t>M</a:t>
            </a:r>
            <a:r>
              <a:rPr lang="en-US" sz="3200" dirty="0" err="1"/>
              <a:t>odify</a:t>
            </a:r>
            <a:r>
              <a:rPr lang="en-US" sz="3200" dirty="0"/>
              <a:t> the </a:t>
            </a:r>
            <a:r>
              <a:rPr lang="en-US" sz="3200" dirty="0" err="1"/>
              <a:t>MainActivity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1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403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77712" y="764372"/>
            <a:ext cx="3079888" cy="2308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4372"/>
            <a:ext cx="5882640" cy="5521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952" y="756979"/>
            <a:ext cx="282160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id-ID" sz="3600" dirty="0"/>
              <a:t>Visual Polish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2" y="3057763"/>
            <a:ext cx="7956688" cy="32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297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5: </a:t>
            </a:r>
            <a:r>
              <a:rPr lang="en-US" dirty="0"/>
              <a:t>Navigation Patterns Using Fragments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Basics: Multi-screen Apps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https://www.udacity.com/course/ud839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Navigation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Navigation guides users between different parts of your app.</a:t>
            </a:r>
            <a:r>
              <a:rPr lang="id-ID" dirty="0"/>
              <a:t> </a:t>
            </a:r>
            <a:r>
              <a:rPr lang="en-US" dirty="0"/>
              <a:t>Keep in mind that your app will need to adapt to devices with a variety of screen sizes. This is known as responsive design</a:t>
            </a:r>
            <a:r>
              <a:rPr lang="id-ID" dirty="0"/>
              <a:t>.</a:t>
            </a:r>
          </a:p>
          <a:p>
            <a:endParaRPr lang="id-ID" sz="1800" dirty="0"/>
          </a:p>
          <a:p>
            <a:r>
              <a:rPr lang="id-ID" dirty="0"/>
              <a:t>Master Detail</a:t>
            </a:r>
          </a:p>
          <a:p>
            <a:r>
              <a:rPr lang="id-ID" dirty="0"/>
              <a:t>Navigation Drawer</a:t>
            </a:r>
          </a:p>
          <a:p>
            <a:r>
              <a:rPr lang="id-ID" dirty="0"/>
              <a:t>Swipeable Tabs</a:t>
            </a:r>
          </a:p>
          <a:p>
            <a:r>
              <a:rPr lang="id-ID" dirty="0"/>
              <a:t>Calendar-based</a:t>
            </a:r>
          </a:p>
          <a:p>
            <a:endParaRPr lang="id-ID" b="1" dirty="0"/>
          </a:p>
          <a:p>
            <a:endParaRPr lang="id-ID" b="1" dirty="0"/>
          </a:p>
          <a:p>
            <a:endParaRPr lang="id-ID" b="1" dirty="0"/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94360" y="5894308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https://material.io/guidelines/patterns/navigation.html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6194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master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4372"/>
            <a:ext cx="3078480" cy="5499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55" y="764372"/>
            <a:ext cx="3081385" cy="5499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4070" y="3351937"/>
            <a:ext cx="497586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Master Detail (smartphone)</a:t>
            </a:r>
          </a:p>
          <a:p>
            <a:endParaRPr lang="id-ID" dirty="0"/>
          </a:p>
          <a:p>
            <a:r>
              <a:rPr lang="en-US" dirty="0"/>
              <a:t>The “master detail layout” consists of a master list of data. When you click one of those items of data, a detailed view of that item appears.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327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Master detail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4372"/>
            <a:ext cx="7955280" cy="5499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4070" y="3351937"/>
            <a:ext cx="497586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Master Detail (tablet)</a:t>
            </a:r>
          </a:p>
          <a:p>
            <a:endParaRPr lang="id-ID" dirty="0"/>
          </a:p>
          <a:p>
            <a:r>
              <a:rPr lang="en-US" dirty="0"/>
              <a:t>When there is more screen real estate available, then we can view the master list of data alongside the detailed view of an item, at the same time.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2357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2" descr="nav dra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4372"/>
            <a:ext cx="3096390" cy="54992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3780" y="3351937"/>
            <a:ext cx="497586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Navigation Drawer</a:t>
            </a:r>
          </a:p>
          <a:p>
            <a:endParaRPr lang="id-ID" dirty="0"/>
          </a:p>
          <a:p>
            <a:r>
              <a:rPr lang="en-US" dirty="0"/>
              <a:t>If an app has many screens that are “siblings” to each other, then the different screens can be listed in a “drawer” that pulls out from the left side of the screen.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266432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6" name="Picture 4" descr="youtube t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95" y="764373"/>
            <a:ext cx="3074546" cy="54992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59" y="3351937"/>
            <a:ext cx="497586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Swipeable Tabs</a:t>
            </a:r>
          </a:p>
          <a:p>
            <a:endParaRPr lang="id-ID" dirty="0"/>
          </a:p>
          <a:p>
            <a:r>
              <a:rPr lang="en-US" dirty="0"/>
              <a:t>You can swipe horizontally left and right between different screens, or you can tap one of the tabs across the top of the screen.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894789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calendar mon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4373"/>
            <a:ext cx="3108960" cy="55259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endar we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73" y="764372"/>
            <a:ext cx="3083068" cy="54992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84070" y="3351937"/>
            <a:ext cx="497586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Calendar-based</a:t>
            </a:r>
          </a:p>
          <a:p>
            <a:endParaRPr lang="id-ID" dirty="0"/>
          </a:p>
          <a:p>
            <a:r>
              <a:rPr lang="id-ID" dirty="0"/>
              <a:t>H</a:t>
            </a:r>
            <a:r>
              <a:rPr lang="en-US" dirty="0"/>
              <a:t>as a scrolling agenda view, but you can jump to specific days by using the calendar month view. Or you can view different lengths of time like the week view.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3424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764373"/>
            <a:ext cx="3093720" cy="5499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94360" y="764373"/>
            <a:ext cx="438912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Up Button</a:t>
            </a:r>
          </a:p>
          <a:p>
            <a:endParaRPr lang="id-ID" dirty="0"/>
          </a:p>
          <a:p>
            <a:r>
              <a:rPr lang="en-US" dirty="0"/>
              <a:t>The “Up” button ALWAYS leads you to the parent activity.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" y="4232315"/>
            <a:ext cx="4389120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b="1" dirty="0"/>
              <a:t>Back Button</a:t>
            </a:r>
          </a:p>
          <a:p>
            <a:endParaRPr lang="id-ID" dirty="0"/>
          </a:p>
          <a:p>
            <a:r>
              <a:rPr lang="en-US" dirty="0"/>
              <a:t>The “Back” button can lead you to the parent activity, or the home screen, or to another app, depending on how you arrived at the current screen.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5257800" y="764373"/>
            <a:ext cx="822960" cy="80534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5730240" y="5671653"/>
            <a:ext cx="822960" cy="80534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4594"/>
            <a:ext cx="7833360" cy="32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4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120" y="764373"/>
            <a:ext cx="4541520" cy="1293028"/>
          </a:xfrm>
        </p:spPr>
        <p:txBody>
          <a:bodyPr/>
          <a:lstStyle/>
          <a:p>
            <a:pPr algn="l"/>
            <a:r>
              <a:rPr lang="id-ID" dirty="0"/>
              <a:t>Miwok App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120" y="2194560"/>
            <a:ext cx="4541520" cy="4069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What to do?</a:t>
            </a:r>
          </a:p>
          <a:p>
            <a:endParaRPr lang="id-ID" dirty="0"/>
          </a:p>
          <a:p>
            <a:r>
              <a:rPr lang="id-ID" dirty="0"/>
              <a:t>Create a new project: Tabbed Activity.</a:t>
            </a:r>
          </a:p>
          <a:p>
            <a:endParaRPr lang="id-ID" dirty="0"/>
          </a:p>
          <a:p>
            <a:r>
              <a:rPr lang="id-ID" dirty="0"/>
              <a:t>R</a:t>
            </a:r>
            <a:r>
              <a:rPr lang="en-US" dirty="0" err="1"/>
              <a:t>efactor</a:t>
            </a:r>
            <a:r>
              <a:rPr lang="en-US" dirty="0"/>
              <a:t> the </a:t>
            </a:r>
            <a:r>
              <a:rPr lang="id-ID" dirty="0"/>
              <a:t>4 </a:t>
            </a:r>
            <a:r>
              <a:rPr lang="en-US" dirty="0"/>
              <a:t>activities into the</a:t>
            </a:r>
            <a:r>
              <a:rPr lang="id-ID" dirty="0"/>
              <a:t> </a:t>
            </a:r>
            <a:r>
              <a:rPr lang="en-US" dirty="0"/>
              <a:t>fragments.</a:t>
            </a:r>
            <a:endParaRPr lang="id-ID" dirty="0"/>
          </a:p>
          <a:p>
            <a:endParaRPr lang="id-ID" dirty="0"/>
          </a:p>
          <a:p>
            <a:r>
              <a:rPr lang="id-ID" dirty="0"/>
              <a:t>M</a:t>
            </a:r>
            <a:r>
              <a:rPr lang="en-US" dirty="0" err="1"/>
              <a:t>odify</a:t>
            </a:r>
            <a:r>
              <a:rPr lang="en-US" dirty="0"/>
              <a:t> the </a:t>
            </a:r>
            <a:r>
              <a:rPr lang="en-US" dirty="0" err="1"/>
              <a:t>MainActivity</a:t>
            </a:r>
            <a:r>
              <a:rPr lang="en-US" dirty="0"/>
              <a:t> so it contains 4 pages, where each page is a Fragment.</a:t>
            </a:r>
            <a:endParaRPr lang="id-ID" dirty="0"/>
          </a:p>
        </p:txBody>
      </p:sp>
      <p:pic>
        <p:nvPicPr>
          <p:cNvPr id="7170" name="Picture 2" descr="https://lh3.googleusercontent.com/7Wdw5aH4JzUbGw8OXuUWt80Ta9zGyV5bLjEHWISW8IO3ZUjk2FsBysnM-_zJtS-8dNkHsUSXXjKxBeZfviM=s0#w=1440&amp;h=25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4373"/>
            <a:ext cx="3108960" cy="55132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425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1625</TotalTime>
  <Words>369</Words>
  <Application>Microsoft Office PowerPoint</Application>
  <PresentationFormat>On-screen Show (4:3)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Navigation Patterns Using Fragments</vt:lpstr>
      <vt:lpstr>Navigation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Miwok App 2.0</vt:lpstr>
      <vt:lpstr>Intro to Fragments</vt:lpstr>
      <vt:lpstr>Activity life cycle</vt:lpstr>
      <vt:lpstr>fragment life cycle</vt:lpstr>
      <vt:lpstr>Refactor activitY into fragment</vt:lpstr>
      <vt:lpstr>Modify the MainActivity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282</cp:revision>
  <dcterms:created xsi:type="dcterms:W3CDTF">2015-06-18T22:47:33Z</dcterms:created>
  <dcterms:modified xsi:type="dcterms:W3CDTF">2017-02-08T08:57:01Z</dcterms:modified>
</cp:coreProperties>
</file>