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9"/>
  </p:notesMasterIdLst>
  <p:sldIdLst>
    <p:sldId id="279" r:id="rId2"/>
    <p:sldId id="283" r:id="rId3"/>
    <p:sldId id="284" r:id="rId4"/>
    <p:sldId id="287" r:id="rId5"/>
    <p:sldId id="286" r:id="rId6"/>
    <p:sldId id="282" r:id="rId7"/>
    <p:sldId id="285" r:id="rId8"/>
    <p:sldId id="294" r:id="rId9"/>
    <p:sldId id="289" r:id="rId10"/>
    <p:sldId id="288" r:id="rId11"/>
    <p:sldId id="290" r:id="rId12"/>
    <p:sldId id="296" r:id="rId13"/>
    <p:sldId id="291" r:id="rId14"/>
    <p:sldId id="292" r:id="rId15"/>
    <p:sldId id="293" r:id="rId16"/>
    <p:sldId id="295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7085" autoAdjust="0"/>
  </p:normalViewPr>
  <p:slideViewPr>
    <p:cSldViewPr snapToGrid="0">
      <p:cViewPr varScale="1">
        <p:scale>
          <a:sx n="59" d="100"/>
          <a:sy n="59" d="100"/>
        </p:scale>
        <p:origin x="152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8E9B7-14A9-4AFC-8589-0F0D170B6C6F}" type="datetimeFigureOut">
              <a:rPr lang="id-ID" smtClean="0"/>
              <a:t>13/03/2018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D3CCB-7BAB-49B1-BB15-418F95C366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148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A96ED27-8177-4CBB-93F5-224E07972E05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3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50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5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3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8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4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6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ED27-8177-4CBB-93F5-224E07972E05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0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acity.com/course/ud843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17h27t6h515a5.cloudfront.net/topher/2016/September/57ed880e_sql-sqlite-commands-cheat-sheet/sql-sqlite-commands-cheat-sheet.pdf" TargetMode="Externa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dacity/ud845-Pets/archive/starting-point.zi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Database In Android Apps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315200" cy="794026"/>
          </a:xfrm>
        </p:spPr>
        <p:txBody>
          <a:bodyPr>
            <a:normAutofit/>
          </a:bodyPr>
          <a:lstStyle/>
          <a:p>
            <a:r>
              <a:rPr lang="en-US" dirty="0"/>
              <a:t>Indra Azimi, S.T., M.T.</a:t>
            </a:r>
          </a:p>
          <a:p>
            <a:r>
              <a:rPr lang="en-US" dirty="0"/>
              <a:t>D3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, Telkom University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305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Why Using Contract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607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Create Database Using SQLiteOpenHelper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0350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D0B3-4264-4FF4-8286-3DE75610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586" y="296287"/>
            <a:ext cx="6377940" cy="1293028"/>
          </a:xfrm>
        </p:spPr>
        <p:txBody>
          <a:bodyPr/>
          <a:lstStyle/>
          <a:p>
            <a:r>
              <a:rPr lang="en-US" dirty="0" err="1"/>
              <a:t>DBHelper</a:t>
            </a:r>
            <a:r>
              <a:rPr lang="en-US" dirty="0"/>
              <a:t>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B3B4F2-AAA7-4339-97FC-83047C119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474" y="1469571"/>
            <a:ext cx="7804491" cy="519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9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Get Database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82240" y="5044440"/>
            <a:ext cx="268224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SQLiteDatabase</a:t>
            </a:r>
          </a:p>
        </p:txBody>
      </p:sp>
    </p:spTree>
    <p:extLst>
      <p:ext uri="{BB962C8B-B14F-4D97-AF65-F5344CB8AC3E}">
        <p14:creationId xmlns:p14="http://schemas.microsoft.com/office/powerpoint/2010/main" val="32419754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02269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837" y="764373"/>
            <a:ext cx="7944803" cy="1293028"/>
          </a:xfrm>
        </p:spPr>
        <p:txBody>
          <a:bodyPr/>
          <a:lstStyle/>
          <a:p>
            <a:pPr algn="ctr"/>
            <a:r>
              <a:rPr lang="id-ID" dirty="0"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2194560"/>
            <a:ext cx="7990523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6769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Reading Data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077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06908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Lesson 1: Database Basics</a:t>
            </a:r>
          </a:p>
          <a:p>
            <a:pPr marL="0" indent="0">
              <a:buNone/>
            </a:pPr>
            <a:r>
              <a:rPr lang="id-ID" dirty="0"/>
              <a:t>Lesson 2: Using a Database in an Android App</a:t>
            </a:r>
          </a:p>
          <a:p>
            <a:pPr marL="0" indent="0">
              <a:buNone/>
            </a:pPr>
            <a:r>
              <a:rPr lang="en-US" dirty="0"/>
              <a:t>Android Basics: </a:t>
            </a:r>
            <a:r>
              <a:rPr lang="id-ID" dirty="0"/>
              <a:t>Data Storage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https://www.udacity.com/course/ud843</a:t>
            </a:r>
            <a:r>
              <a:rPr lang="id-ID" u="sng" dirty="0">
                <a:hlinkClick r:id="rId2"/>
              </a:rPr>
              <a:t>5</a:t>
            </a:r>
            <a:r>
              <a:rPr lang="id-ID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9736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Data Storage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308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Types In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NULL</a:t>
            </a:r>
            <a:r>
              <a:rPr lang="en-US" sz="2400" dirty="0"/>
              <a:t>. The value is a NULL value.</a:t>
            </a:r>
          </a:p>
          <a:p>
            <a:r>
              <a:rPr lang="en-US" sz="2400" b="1" dirty="0"/>
              <a:t>INTEGER</a:t>
            </a:r>
            <a:r>
              <a:rPr lang="en-US" sz="2400" dirty="0"/>
              <a:t>. The value is a signed integer, stored in 1, 2, 3, 4, 6, or 8 bytes depending on the magnitude of the value.</a:t>
            </a:r>
          </a:p>
          <a:p>
            <a:r>
              <a:rPr lang="en-US" sz="2400" b="1" dirty="0"/>
              <a:t>REAL</a:t>
            </a:r>
            <a:r>
              <a:rPr lang="en-US" sz="2400" dirty="0"/>
              <a:t>. The value is a floating point value, stored as an 8-byte IEEE floating point number.</a:t>
            </a:r>
          </a:p>
          <a:p>
            <a:r>
              <a:rPr lang="en-US" sz="2400" b="1" dirty="0"/>
              <a:t>TEXT</a:t>
            </a:r>
            <a:r>
              <a:rPr lang="en-US" sz="2400" dirty="0"/>
              <a:t>. The value is a text string, stored using the database encoding (UTF-8, UTF-16BE or UTF-16LE).</a:t>
            </a:r>
          </a:p>
          <a:p>
            <a:r>
              <a:rPr lang="en-US" sz="2400" b="1" dirty="0"/>
              <a:t>BLOB</a:t>
            </a:r>
            <a:r>
              <a:rPr lang="en-US" sz="2400" dirty="0"/>
              <a:t>. The value is a blob of data, stored exactly as it was input.</a:t>
            </a:r>
          </a:p>
        </p:txBody>
      </p:sp>
    </p:spTree>
    <p:extLst>
      <p:ext uri="{BB962C8B-B14F-4D97-AF65-F5344CB8AC3E}">
        <p14:creationId xmlns:p14="http://schemas.microsoft.com/office/powerpoint/2010/main" val="17212101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Table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594360" y="2194560"/>
            <a:ext cx="7955280" cy="4069079"/>
            <a:chOff x="414336" y="2562225"/>
            <a:chExt cx="8315326" cy="36099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337" y="2562225"/>
              <a:ext cx="8315325" cy="17335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" y="4295775"/>
              <a:ext cx="8315325" cy="76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336" y="5057775"/>
              <a:ext cx="8315325" cy="1114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35310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SQLite Cheat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1" y="2194560"/>
            <a:ext cx="7955280" cy="40690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4359" y="5340310"/>
            <a:ext cx="7955281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id-ID" dirty="0">
                <a:hlinkClick r:id="rId3"/>
              </a:rPr>
              <a:t>https://d17h27t6h515a5.cloudfront.net/topher/2016/September/57ed880e_sql-sqlite-commands-cheat-sheet/sql-sqlite-commands-cheat-sheet.pdf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98761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Pets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205990"/>
            <a:ext cx="7955280" cy="4057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07080" y="5247977"/>
            <a:ext cx="5242560" cy="10156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id-ID" sz="2000" dirty="0"/>
              <a:t>Starter code:</a:t>
            </a:r>
          </a:p>
          <a:p>
            <a:pPr algn="ctr"/>
            <a:r>
              <a:rPr lang="id-ID" sz="2000" dirty="0">
                <a:hlinkClick r:id="rId3"/>
              </a:rPr>
              <a:t>https://github.com/udacity/ud845-Pets/archive/starting-point.zip</a:t>
            </a:r>
            <a:r>
              <a:rPr lang="id-ID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64738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Features For Pets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8971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Pets Apps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2132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en-US" dirty="0"/>
              <a:t>Define Schema </a:t>
            </a:r>
            <a:r>
              <a:rPr lang="id-ID" dirty="0"/>
              <a:t>&amp;</a:t>
            </a:r>
            <a:r>
              <a:rPr lang="en-US" dirty="0"/>
              <a:t> Contract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530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3610</TotalTime>
  <Words>239</Words>
  <Application>Microsoft Office PowerPoint</Application>
  <PresentationFormat>On-screen Show (4:3)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Vapor Trail</vt:lpstr>
      <vt:lpstr>Database In Android Apps</vt:lpstr>
      <vt:lpstr>Data Storage Options</vt:lpstr>
      <vt:lpstr>Types In SQLite</vt:lpstr>
      <vt:lpstr>Table Constraints</vt:lpstr>
      <vt:lpstr>SQLite Cheat Sheet</vt:lpstr>
      <vt:lpstr>Pets App</vt:lpstr>
      <vt:lpstr>Features For Pets App</vt:lpstr>
      <vt:lpstr>Pets Apps Database</vt:lpstr>
      <vt:lpstr>Define Schema &amp; Contract</vt:lpstr>
      <vt:lpstr>Why Using Contract Class?</vt:lpstr>
      <vt:lpstr>Create Database Using SQLiteOpenHelper</vt:lpstr>
      <vt:lpstr>DBHelper example</vt:lpstr>
      <vt:lpstr>Get Database Connection</vt:lpstr>
      <vt:lpstr>Inserting Data</vt:lpstr>
      <vt:lpstr>Reading Data</vt:lpstr>
      <vt:lpstr>Reading Data (2)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03 - Making an App Interactive</dc:title>
  <dc:creator>INDRA AZIMI</dc:creator>
  <cp:lastModifiedBy>Asus</cp:lastModifiedBy>
  <cp:revision>263</cp:revision>
  <dcterms:created xsi:type="dcterms:W3CDTF">2015-06-18T22:47:33Z</dcterms:created>
  <dcterms:modified xsi:type="dcterms:W3CDTF">2018-03-14T07:49:07Z</dcterms:modified>
</cp:coreProperties>
</file>