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6"/>
  </p:notesMasterIdLst>
  <p:sldIdLst>
    <p:sldId id="279" r:id="rId2"/>
    <p:sldId id="293" r:id="rId3"/>
    <p:sldId id="283" r:id="rId4"/>
    <p:sldId id="284" r:id="rId5"/>
    <p:sldId id="294" r:id="rId6"/>
    <p:sldId id="295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7085" autoAdjust="0"/>
  </p:normalViewPr>
  <p:slideViewPr>
    <p:cSldViewPr snapToGrid="0">
      <p:cViewPr varScale="1">
        <p:scale>
          <a:sx n="59" d="100"/>
          <a:sy n="59" d="100"/>
        </p:scale>
        <p:origin x="8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43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Intro to Content 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Using Content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2773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Sanity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</a:t>
            </a:r>
            <a:r>
              <a:rPr lang="en-US" dirty="0" err="1"/>
              <a:t>anity</a:t>
            </a:r>
            <a:r>
              <a:rPr lang="en-US" dirty="0"/>
              <a:t> checking data (data validation or input validation) means doing a quick test to make sure that the data is reasonable within your expectations.</a:t>
            </a:r>
            <a:endParaRPr lang="id-ID" dirty="0"/>
          </a:p>
          <a:p>
            <a:endParaRPr lang="id-ID" dirty="0"/>
          </a:p>
          <a:p>
            <a:r>
              <a:rPr lang="id-ID" dirty="0"/>
              <a:t>Q</a:t>
            </a:r>
            <a:r>
              <a:rPr lang="en-US" dirty="0" err="1"/>
              <a:t>uerying</a:t>
            </a:r>
            <a:r>
              <a:rPr lang="en-US" dirty="0"/>
              <a:t> the data doesn’t make any changes to the database, so we don’t need to add any checks there. Deleting data doesn’t add new data either.</a:t>
            </a:r>
            <a:endParaRPr lang="id-ID" dirty="0"/>
          </a:p>
          <a:p>
            <a:endParaRPr lang="id-ID" dirty="0"/>
          </a:p>
          <a:p>
            <a:r>
              <a:rPr lang="en-US" dirty="0"/>
              <a:t>However, inserting and updating data DOES add new data to the database, so we need to sanity checks in those provider methods.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53912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Sanity Check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47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ContentProvider getType()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</a:t>
            </a:r>
            <a:r>
              <a:rPr lang="en-US" dirty="0" err="1"/>
              <a:t>eturn</a:t>
            </a:r>
            <a:r>
              <a:rPr lang="en-US" dirty="0"/>
              <a:t> a String that describes the type of the data stored at the input Uri. This String is known as the MIME type, which can also be referred to as content type.</a:t>
            </a:r>
            <a:endParaRPr lang="id-ID" dirty="0"/>
          </a:p>
          <a:p>
            <a:endParaRPr lang="id-ID" dirty="0"/>
          </a:p>
          <a:p>
            <a:r>
              <a:rPr lang="en-US" dirty="0"/>
              <a:t>The returned MIME type should start with “</a:t>
            </a:r>
            <a:r>
              <a:rPr lang="en-US" dirty="0" err="1"/>
              <a:t>vnd.android.cursor.item</a:t>
            </a:r>
            <a:r>
              <a:rPr lang="en-US" dirty="0"/>
              <a:t>” for a single record, or “</a:t>
            </a:r>
            <a:r>
              <a:rPr lang="en-US" dirty="0" err="1"/>
              <a:t>vnd.android.cursor.dir</a:t>
            </a:r>
            <a:r>
              <a:rPr lang="en-US" dirty="0"/>
              <a:t>/” for multiple items.</a:t>
            </a:r>
            <a:endParaRPr lang="id-ID" dirty="0"/>
          </a:p>
          <a:p>
            <a:endParaRPr lang="id-ID" dirty="0"/>
          </a:p>
          <a:p>
            <a:r>
              <a:rPr lang="en-US" dirty="0"/>
              <a:t>The MIME type strings start with the convention “</a:t>
            </a:r>
            <a:r>
              <a:rPr lang="en-US" dirty="0" err="1"/>
              <a:t>vnd.android.cursor</a:t>
            </a:r>
            <a:r>
              <a:rPr lang="en-US" dirty="0"/>
              <a:t>…”, are followed by the content authority, and the path to the data.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144938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3: Intro to Content Providers</a:t>
            </a:r>
          </a:p>
          <a:p>
            <a:pPr marL="0" indent="0">
              <a:buNone/>
            </a:pPr>
            <a:r>
              <a:rPr lang="en-US" dirty="0"/>
              <a:t>Android Basics: </a:t>
            </a:r>
            <a:r>
              <a:rPr lang="id-ID" dirty="0"/>
              <a:t>Data Storage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https://www.udacity.com/course/ud843</a:t>
            </a:r>
            <a:r>
              <a:rPr lang="id-ID" u="sng" dirty="0">
                <a:hlinkClick r:id="rId2"/>
              </a:rPr>
              <a:t>5</a:t>
            </a:r>
            <a:r>
              <a:rPr lang="id-ID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06CE-43C5-41C1-9B0B-4193C7C7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Current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C57CD0-DB0E-4D9F-880C-D7565CDB8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355835"/>
            <a:ext cx="7956550" cy="374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08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Why Content Provider?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770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47DE-D44A-4661-AC13-7EDAEF81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/>
          <a:lstStyle/>
          <a:p>
            <a:r>
              <a:rPr lang="en-US"/>
              <a:t>Share data with other app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FF85B-73C6-4C5E-9EAE-43254D51E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34" y="2193925"/>
            <a:ext cx="7633331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B1A6-8E12-45C5-81C3-B9E2A698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Resolver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EFB278-7267-4987-9EED-24F56091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270790"/>
            <a:ext cx="7956550" cy="39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1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Content Provider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2194560"/>
            <a:ext cx="7955280" cy="4069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359" y="4800600"/>
            <a:ext cx="4998721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7175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id-ID" sz="3600" dirty="0"/>
              <a:t>URI: Uniform Resource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Select ALL rows</a:t>
            </a:r>
          </a:p>
          <a:p>
            <a:endParaRPr lang="id-ID" sz="3200" dirty="0"/>
          </a:p>
          <a:p>
            <a:endParaRPr lang="id-ID" dirty="0"/>
          </a:p>
          <a:p>
            <a:endParaRPr lang="id-ID" sz="2000" dirty="0"/>
          </a:p>
          <a:p>
            <a:r>
              <a:rPr lang="id-ID" dirty="0"/>
              <a:t>Select SINGLE 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624138"/>
            <a:ext cx="7955280" cy="136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4415790"/>
            <a:ext cx="795528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345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URI Matcher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63380-71B4-4D9E-9BC8-D3E26864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252039"/>
            <a:ext cx="7956550" cy="395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6439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2377</TotalTime>
  <Words>272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Intro to Content Providers</vt:lpstr>
      <vt:lpstr>Our Current app</vt:lpstr>
      <vt:lpstr>Our Goal</vt:lpstr>
      <vt:lpstr>Why Content Provider?</vt:lpstr>
      <vt:lpstr>Share data with other app</vt:lpstr>
      <vt:lpstr>Content Resolver</vt:lpstr>
      <vt:lpstr>Content Provider Details</vt:lpstr>
      <vt:lpstr>URI: Uniform Resource Identifier</vt:lpstr>
      <vt:lpstr>URI Matcher</vt:lpstr>
      <vt:lpstr>Using Content Provider</vt:lpstr>
      <vt:lpstr>Sanity Check</vt:lpstr>
      <vt:lpstr>Sanity Check Step</vt:lpstr>
      <vt:lpstr>ContentProvider getType()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Asus</cp:lastModifiedBy>
  <cp:revision>297</cp:revision>
  <dcterms:created xsi:type="dcterms:W3CDTF">2015-06-18T22:47:33Z</dcterms:created>
  <dcterms:modified xsi:type="dcterms:W3CDTF">2018-03-19T14:44:55Z</dcterms:modified>
</cp:coreProperties>
</file>