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5"/>
  </p:notesMasterIdLst>
  <p:sldIdLst>
    <p:sldId id="279" r:id="rId2"/>
    <p:sldId id="287" r:id="rId3"/>
    <p:sldId id="292" r:id="rId4"/>
    <p:sldId id="293" r:id="rId5"/>
    <p:sldId id="288" r:id="rId6"/>
    <p:sldId id="294" r:id="rId7"/>
    <p:sldId id="284" r:id="rId8"/>
    <p:sldId id="296" r:id="rId9"/>
    <p:sldId id="289" r:id="rId10"/>
    <p:sldId id="295" r:id="rId11"/>
    <p:sldId id="297" r:id="rId12"/>
    <p:sldId id="291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085" autoAdjust="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9B7-14A9-4AFC-8589-0F0D170B6C6F}" type="datetimeFigureOut">
              <a:rPr lang="id-ID" smtClean="0"/>
              <a:t>07/02/2018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3CCB-7BAB-49B1-BB15-418F95C366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4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50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ED27-8177-4CBB-93F5-224E07972E05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ud84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eets/post-and-engage/api-reference/get-favorites-lis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developer/endpoints/media/#get_medi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udacity/ud843-QuakeReport/archive/starting-point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quake.usgs.gov/fdsnws/event/1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quake.usgs.gov/fdsnws/event/1/query?format=geojson&amp;starttime=2018-01-01&amp;endtime=2018-01-31&amp;minmag=6&amp;limit=1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Parsing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30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4419600" cy="1293028"/>
          </a:xfrm>
        </p:spPr>
        <p:txBody>
          <a:bodyPr/>
          <a:lstStyle/>
          <a:p>
            <a:pPr algn="ctr"/>
            <a:r>
              <a:rPr lang="en-ID" dirty="0"/>
              <a:t>PLAN!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441960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Apa yang harus kita lakukan?</a:t>
            </a:r>
          </a:p>
          <a:p>
            <a:pPr marL="0" indent="0">
              <a:buNone/>
            </a:pP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Create list_item.xml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Create custom class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Create custom adapter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Modify main activity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Visual polish</a:t>
            </a:r>
            <a:endParaRPr lang="id-ID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6DAD72E-29D6-4CF9-8A22-2D5DA1871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54" y="763737"/>
            <a:ext cx="3095324" cy="5499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7497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75E0-4649-4051-8DFF-F193883C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68" y="764373"/>
            <a:ext cx="6987871" cy="1293028"/>
          </a:xfrm>
        </p:spPr>
        <p:txBody>
          <a:bodyPr/>
          <a:lstStyle/>
          <a:p>
            <a:pPr algn="ctr"/>
            <a:r>
              <a:rPr lang="en-ID" dirty="0"/>
              <a:t>Circle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A78F-B7AA-42B3-9DFC-51887C80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FCCFB-0CB5-4E63-9822-D9915892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69" y="2185034"/>
            <a:ext cx="6987871" cy="4078606"/>
          </a:xfrm>
          <a:prstGeom prst="rect">
            <a:avLst/>
          </a:prstGeom>
        </p:spPr>
      </p:pic>
      <p:pic>
        <p:nvPicPr>
          <p:cNvPr id="5" name="Picture 2" descr="https://lh3.googleusercontent.com/TbzujYd5AqUScgLByiDGkDeQZovdgxx8Y-nVnqXt2o1mATz3aZ2AF19m22sN-pRPeBuS4XembtXpuHwxJu0=s0#w=164&amp;h=1189">
            <a:extLst>
              <a:ext uri="{FF2B5EF4-FFF2-40B4-BE49-F238E27FC236}">
                <a16:creationId xmlns:a16="http://schemas.microsoft.com/office/drawing/2014/main" id="{8470A06A-089E-4962-8BCB-AF4F3C57A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3"/>
          <a:stretch/>
        </p:blipFill>
        <p:spPr bwMode="auto">
          <a:xfrm>
            <a:off x="594360" y="764373"/>
            <a:ext cx="758519" cy="550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2311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2CC2-D08E-4E0B-A1E9-CF283CE4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8" y="764373"/>
            <a:ext cx="6995161" cy="1293028"/>
          </a:xfrm>
        </p:spPr>
        <p:txBody>
          <a:bodyPr/>
          <a:lstStyle/>
          <a:p>
            <a:pPr algn="ctr"/>
            <a:r>
              <a:rPr lang="en-ID" dirty="0"/>
              <a:t>Circle Background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2ECD5A-50AB-4409-8B6A-387470ECC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453445"/>
              </p:ext>
            </p:extLst>
          </p:nvPr>
        </p:nvGraphicFramePr>
        <p:xfrm>
          <a:off x="1554479" y="2193925"/>
          <a:ext cx="69957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32">
                  <a:extLst>
                    <a:ext uri="{9D8B030D-6E8A-4147-A177-3AD203B41FA5}">
                      <a16:colId xmlns:a16="http://schemas.microsoft.com/office/drawing/2014/main" val="1457057944"/>
                    </a:ext>
                  </a:extLst>
                </a:gridCol>
                <a:gridCol w="2331932">
                  <a:extLst>
                    <a:ext uri="{9D8B030D-6E8A-4147-A177-3AD203B41FA5}">
                      <a16:colId xmlns:a16="http://schemas.microsoft.com/office/drawing/2014/main" val="3499415081"/>
                    </a:ext>
                  </a:extLst>
                </a:gridCol>
                <a:gridCol w="2331932">
                  <a:extLst>
                    <a:ext uri="{9D8B030D-6E8A-4147-A177-3AD203B41FA5}">
                      <a16:colId xmlns:a16="http://schemas.microsoft.com/office/drawing/2014/main" val="379495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Color</a:t>
                      </a:r>
                      <a:r>
                        <a:rPr lang="en-ID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Color</a:t>
                      </a:r>
                      <a:r>
                        <a:rPr lang="en-ID" dirty="0"/>
                        <a:t>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6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magnitude1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id-ID" sz="1800" dirty="0"/>
                        <a:t>#4A7BA7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1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/>
                        <a:t>magnitude2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#04B4B3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2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/>
                        <a:t>3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magnitude</a:t>
                      </a:r>
                      <a:r>
                        <a:rPr lang="en-ID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#10CAC9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 –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magnitude</a:t>
                      </a:r>
                      <a:r>
                        <a:rPr lang="en-ID" sz="1800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#F5A623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9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 –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magnitude</a:t>
                      </a:r>
                      <a:r>
                        <a:rPr lang="en-ID" sz="1800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#FF7D50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7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 –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magnitude</a:t>
                      </a:r>
                      <a:r>
                        <a:rPr lang="en-ID" sz="1800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#FC6644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5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magnitude</a:t>
                      </a:r>
                      <a:r>
                        <a:rPr lang="en-ID" sz="1800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#E75F40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3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magnitude</a:t>
                      </a:r>
                      <a:r>
                        <a:rPr lang="en-ID" sz="1800" dirty="0"/>
                        <a:t>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#E13A20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4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magnitude</a:t>
                      </a:r>
                      <a:r>
                        <a:rPr lang="en-ID" sz="1800" dirty="0"/>
                        <a:t>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#D93218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en-I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magnitude1</a:t>
                      </a:r>
                      <a:r>
                        <a:rPr lang="en-ID" sz="1800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#C03823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83793"/>
                  </a:ext>
                </a:extLst>
              </a:tr>
            </a:tbl>
          </a:graphicData>
        </a:graphic>
      </p:graphicFrame>
      <p:pic>
        <p:nvPicPr>
          <p:cNvPr id="5" name="Picture 2" descr="https://lh3.googleusercontent.com/TbzujYd5AqUScgLByiDGkDeQZovdgxx8Y-nVnqXt2o1mATz3aZ2AF19m22sN-pRPeBuS4XembtXpuHwxJu0=s0#w=164&amp;h=1189">
            <a:extLst>
              <a:ext uri="{FF2B5EF4-FFF2-40B4-BE49-F238E27FC236}">
                <a16:creationId xmlns:a16="http://schemas.microsoft.com/office/drawing/2014/main" id="{BDA27B3B-377E-4930-9E59-F82609CCA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3"/>
          <a:stretch/>
        </p:blipFill>
        <p:spPr bwMode="auto">
          <a:xfrm>
            <a:off x="594360" y="764373"/>
            <a:ext cx="758519" cy="550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983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1: </a:t>
            </a:r>
            <a:r>
              <a:rPr lang="en-US" dirty="0"/>
              <a:t>JSON Parsing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Android Basics: Networking</a:t>
            </a:r>
            <a:endParaRPr lang="id-ID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https://www.udacity.com/course/ud843</a:t>
            </a:r>
            <a:endParaRPr lang="id-ID" u="sng" dirty="0"/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JSON: KEY 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JSON (JavaScript Object Notation) is</a:t>
            </a:r>
            <a:br>
              <a:rPr lang="en-US" dirty="0"/>
            </a:br>
            <a:r>
              <a:rPr lang="en-US" dirty="0"/>
              <a:t>a lightweight data-interchange format.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087757"/>
            <a:ext cx="7955280" cy="31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989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31C6-F7B0-4E1C-A50E-600E253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ID" dirty="0"/>
              <a:t>Identify JSON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7747-66EC-4C11-A024-9E91D5E1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DDE92-46B4-4F3E-B3D6-CEA01C746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4" r="4158" b="14761"/>
          <a:stretch/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46F8D1-589C-4A03-AA99-2186DD76C9B0}"/>
              </a:ext>
            </a:extLst>
          </p:cNvPr>
          <p:cNvSpPr/>
          <p:nvPr/>
        </p:nvSpPr>
        <p:spPr>
          <a:xfrm>
            <a:off x="594360" y="6303396"/>
            <a:ext cx="7955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hlinkClick r:id="rId3"/>
              </a:rPr>
              <a:t>https://developer.twitter.com/en/docs/tweets/post-and-engage/api-reference/get-favorites-list</a:t>
            </a:r>
            <a:r>
              <a:rPr lang="en-ID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4687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6A22-B2A6-4282-9112-0C8A9E61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ID" dirty="0"/>
              <a:t>Traverse Nodes in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69E5-E336-46DD-B371-CF1115C1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79611-E07D-42A6-96B0-F9AB35476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9" t="17826" r="2029" b="14696"/>
          <a:stretch/>
        </p:blipFill>
        <p:spPr>
          <a:xfrm>
            <a:off x="594360" y="2194561"/>
            <a:ext cx="7955280" cy="4069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F85B09-4FFC-4765-8A75-7E875C7F37E6}"/>
              </a:ext>
            </a:extLst>
          </p:cNvPr>
          <p:cNvSpPr/>
          <p:nvPr/>
        </p:nvSpPr>
        <p:spPr>
          <a:xfrm>
            <a:off x="594360" y="6263640"/>
            <a:ext cx="7955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600" dirty="0">
                <a:hlinkClick r:id="rId3"/>
              </a:rPr>
              <a:t>https://www.instagram.com/developer/endpoints/media/#get_media</a:t>
            </a:r>
            <a:r>
              <a:rPr lang="en-ID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1735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Parsing JSON in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29860-4404-4C5A-AB4A-C3643555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3257550" cy="406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DCA9C-62C2-4977-8136-2BC1F0C69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90" y="2194560"/>
            <a:ext cx="44767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66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880" y="764373"/>
            <a:ext cx="4556760" cy="1293028"/>
          </a:xfrm>
        </p:spPr>
        <p:txBody>
          <a:bodyPr/>
          <a:lstStyle/>
          <a:p>
            <a:pPr algn="ctr"/>
            <a:r>
              <a:rPr lang="en-ID" dirty="0"/>
              <a:t>Quake Report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878" y="2194560"/>
            <a:ext cx="4556761" cy="4069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gempa</a:t>
            </a:r>
            <a:r>
              <a:rPr lang="en-ID" dirty="0"/>
              <a:t> </a:t>
            </a:r>
            <a:r>
              <a:rPr lang="en-ID" dirty="0" err="1"/>
              <a:t>bumi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 algn="ctr">
              <a:buNone/>
            </a:pPr>
            <a:r>
              <a:rPr lang="id-ID" sz="2000" dirty="0"/>
              <a:t>Download starter code dari</a:t>
            </a:r>
            <a:br>
              <a:rPr lang="en-ID" sz="2000" dirty="0"/>
            </a:br>
            <a:r>
              <a:rPr lang="id-ID" sz="2000" dirty="0"/>
              <a:t>link berikut ini:</a:t>
            </a:r>
          </a:p>
          <a:p>
            <a:pPr marL="0" indent="0" algn="ctr">
              <a:buNone/>
            </a:pPr>
            <a:r>
              <a:rPr lang="id-ID" sz="2000" dirty="0">
                <a:hlinkClick r:id="rId2"/>
              </a:rPr>
              <a:t>https://github.com/udacity/ ud843-QuakeReport/archive/ starting-point.zip</a:t>
            </a:r>
            <a:r>
              <a:rPr lang="id-ID" sz="2000" dirty="0"/>
              <a:t> 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E8CAEA3-9180-4D5D-B042-9B5B86C83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1" y="764372"/>
            <a:ext cx="3095324" cy="5499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523553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9" y="764373"/>
            <a:ext cx="7955281" cy="1293028"/>
          </a:xfrm>
        </p:spPr>
        <p:txBody>
          <a:bodyPr/>
          <a:lstStyle/>
          <a:p>
            <a:pPr algn="ctr"/>
            <a:r>
              <a:rPr lang="id-ID" dirty="0"/>
              <a:t>Earthquake Data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49"/>
          <a:stretch/>
        </p:blipFill>
        <p:spPr>
          <a:xfrm>
            <a:off x="594359" y="2194560"/>
            <a:ext cx="7955281" cy="40690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59" y="6263640"/>
            <a:ext cx="79552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hlinkClick r:id="rId3"/>
              </a:rPr>
              <a:t>https://earthquake.usgs.gov/fdsnws/event/1/</a:t>
            </a:r>
            <a:r>
              <a:rPr lang="en-ID" sz="1600" dirty="0"/>
              <a:t> 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6909470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C198-E415-4BC4-B39A-39B64104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ID" dirty="0"/>
              <a:t>Traverse Nodes in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F46C-FD57-47A8-A335-610049AC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F0503-A479-427E-997F-2989C742A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" t="32666" r="2358" b="16783"/>
          <a:stretch/>
        </p:blipFill>
        <p:spPr>
          <a:xfrm>
            <a:off x="594358" y="2491585"/>
            <a:ext cx="7955280" cy="37720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490801-F57E-4E39-B30D-9AA6FDF3456A}"/>
              </a:ext>
            </a:extLst>
          </p:cNvPr>
          <p:cNvSpPr/>
          <p:nvPr/>
        </p:nvSpPr>
        <p:spPr>
          <a:xfrm>
            <a:off x="594358" y="1799293"/>
            <a:ext cx="7955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hlinkClick r:id="rId3"/>
              </a:rPr>
              <a:t>https://earthquake.usgs.gov/fdsnws/event/1/query?format=geojson</a:t>
            </a:r>
            <a:br>
              <a:rPr lang="en-ID" sz="1600" dirty="0">
                <a:hlinkClick r:id="rId3"/>
              </a:rPr>
            </a:br>
            <a:r>
              <a:rPr lang="id-ID" sz="1600" dirty="0">
                <a:hlinkClick r:id="rId3"/>
              </a:rPr>
              <a:t>&amp;starttime=2018-01-01&amp;endtime=2018-01-31&amp;minmag=6&amp;limit=10</a:t>
            </a:r>
            <a:r>
              <a:rPr lang="en-ID" sz="1600" dirty="0"/>
              <a:t> 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92111645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Parse JSON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2402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2151</TotalTime>
  <Words>254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Vapor Trail</vt:lpstr>
      <vt:lpstr>Json Parsing</vt:lpstr>
      <vt:lpstr>JSON: KEY Value Pairs</vt:lpstr>
      <vt:lpstr>Identify JSON Components</vt:lpstr>
      <vt:lpstr>Traverse Nodes in JSON</vt:lpstr>
      <vt:lpstr>Parsing JSON in Android</vt:lpstr>
      <vt:lpstr>Quake Report</vt:lpstr>
      <vt:lpstr>Earthquake Data API</vt:lpstr>
      <vt:lpstr>Traverse Nodes in JSON</vt:lpstr>
      <vt:lpstr>Parse JSON response</vt:lpstr>
      <vt:lpstr>PLAN!</vt:lpstr>
      <vt:lpstr>Circle Background</vt:lpstr>
      <vt:lpstr>Circle Background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Making an App Interactive</dc:title>
  <dc:creator>INDRA AZIMI</dc:creator>
  <cp:lastModifiedBy>INDRA AZIMI</cp:lastModifiedBy>
  <cp:revision>296</cp:revision>
  <dcterms:created xsi:type="dcterms:W3CDTF">2015-06-18T22:47:33Z</dcterms:created>
  <dcterms:modified xsi:type="dcterms:W3CDTF">2018-02-07T06:05:06Z</dcterms:modified>
</cp:coreProperties>
</file>