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3"/>
  </p:notesMasterIdLst>
  <p:sldIdLst>
    <p:sldId id="279" r:id="rId2"/>
    <p:sldId id="290" r:id="rId3"/>
    <p:sldId id="282" r:id="rId4"/>
    <p:sldId id="283" r:id="rId5"/>
    <p:sldId id="281" r:id="rId6"/>
    <p:sldId id="289" r:id="rId7"/>
    <p:sldId id="284" r:id="rId8"/>
    <p:sldId id="285" r:id="rId9"/>
    <p:sldId id="286" r:id="rId10"/>
    <p:sldId id="288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7085" autoAdjust="0"/>
  </p:normalViewPr>
  <p:slideViewPr>
    <p:cSldViewPr snapToGrid="0">
      <p:cViewPr varScale="1">
        <p:scale>
          <a:sx n="60" d="100"/>
          <a:sy n="60" d="100"/>
        </p:scale>
        <p:origin x="17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E9B7-14A9-4AFC-8589-0F0D170B6C6F}" type="datetimeFigureOut">
              <a:rPr lang="id-ID" smtClean="0"/>
              <a:t>24/03/2017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D3CCB-7BAB-49B1-BB15-418F95C366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48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3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50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4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ED27-8177-4CBB-93F5-224E07972E0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acity.com/course/ud84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menus.html?utm_source=udacity&amp;utm_medium=course&amp;utm_campaign=android_basi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Menu And </a:t>
            </a:r>
            <a:r>
              <a:rPr lang="en-US" dirty="0"/>
              <a:t>Preferences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794026"/>
          </a:xfrm>
        </p:spPr>
        <p:txBody>
          <a:bodyPr>
            <a:normAutofit/>
          </a:bodyPr>
          <a:lstStyle/>
          <a:p>
            <a:r>
              <a:rPr lang="en-US" dirty="0"/>
              <a:t>Indra Azimi, S.T., M.T.</a:t>
            </a:r>
          </a:p>
          <a:p>
            <a:r>
              <a:rPr lang="en-US" dirty="0"/>
              <a:t>D3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Telkom University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305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Listen Preference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59"/>
            <a:ext cx="7955280" cy="2168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1" y="4365053"/>
            <a:ext cx="7955280" cy="189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995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Lesson 4: Preferences</a:t>
            </a:r>
          </a:p>
          <a:p>
            <a:pPr marL="0" indent="0">
              <a:buNone/>
            </a:pPr>
            <a:r>
              <a:rPr lang="en-US" dirty="0"/>
              <a:t>Android Basics: Networking</a:t>
            </a:r>
            <a:endParaRPr lang="id-ID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https://www.udacity.com/course/ud843</a:t>
            </a:r>
            <a:endParaRPr lang="id-ID" u="sng" dirty="0"/>
          </a:p>
        </p:txBody>
      </p:sp>
    </p:spTree>
    <p:extLst>
      <p:ext uri="{BB962C8B-B14F-4D97-AF65-F5344CB8AC3E}">
        <p14:creationId xmlns:p14="http://schemas.microsoft.com/office/powerpoint/2010/main" val="8839736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764373"/>
            <a:ext cx="3095324" cy="5499902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16" y="764373"/>
            <a:ext cx="3095324" cy="5499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04705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Menu In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84" y="2194560"/>
            <a:ext cx="7956156" cy="3931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3484" y="6216133"/>
            <a:ext cx="7956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3"/>
              </a:rPr>
              <a:t>http://developer.android.com/guide/topics/ui/menus.html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78572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764373"/>
            <a:ext cx="7955280" cy="54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555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preference is really just a string key associated with a primitive type, String, or set of Strings.</a:t>
            </a:r>
            <a:endParaRPr lang="id-ID" sz="2400" dirty="0"/>
          </a:p>
          <a:p>
            <a:endParaRPr lang="id-ID" sz="2400" dirty="0"/>
          </a:p>
          <a:p>
            <a:r>
              <a:rPr lang="en-US" sz="2400" dirty="0"/>
              <a:t>Android will hold onto that data for you even when the app is closed, and even if the phone is turned off.</a:t>
            </a:r>
            <a:endParaRPr lang="id-ID" sz="2400" dirty="0"/>
          </a:p>
          <a:p>
            <a:endParaRPr lang="id-ID" sz="2400" dirty="0"/>
          </a:p>
          <a:p>
            <a:r>
              <a:rPr lang="en-US" sz="2400" dirty="0" err="1"/>
              <a:t>SharedPreferences</a:t>
            </a:r>
            <a:r>
              <a:rPr lang="en-US" sz="2400" dirty="0"/>
              <a:t> handles all the details of reading and writing preference data to the persistent storage (which is a file) on the device.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78862079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Preference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3433010"/>
            <a:ext cx="3910579" cy="2830629"/>
          </a:xfrm>
        </p:spPr>
        <p:txBody>
          <a:bodyPr>
            <a:normAutofit/>
          </a:bodyPr>
          <a:lstStyle/>
          <a:p>
            <a:r>
              <a:rPr lang="id-ID" dirty="0"/>
              <a:t>CheckBoxPreference</a:t>
            </a:r>
          </a:p>
          <a:p>
            <a:endParaRPr lang="id-ID" sz="1800" dirty="0"/>
          </a:p>
          <a:p>
            <a:r>
              <a:rPr lang="id-ID" dirty="0"/>
              <a:t>DialogPreference</a:t>
            </a:r>
          </a:p>
          <a:p>
            <a:endParaRPr lang="id-ID" sz="1800" dirty="0"/>
          </a:p>
          <a:p>
            <a:r>
              <a:rPr lang="id-ID" dirty="0"/>
              <a:t>EditTextPreference</a:t>
            </a:r>
          </a:p>
          <a:p>
            <a:endParaRPr lang="id-ID" sz="1800" dirty="0"/>
          </a:p>
          <a:p>
            <a:r>
              <a:rPr lang="id-ID" dirty="0"/>
              <a:t>ListPreference</a:t>
            </a:r>
          </a:p>
          <a:p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2099" y="3433010"/>
            <a:ext cx="3907540" cy="2830629"/>
          </a:xfrm>
        </p:spPr>
        <p:txBody>
          <a:bodyPr/>
          <a:lstStyle/>
          <a:p>
            <a:r>
              <a:rPr lang="id-ID" dirty="0"/>
              <a:t>MultiSelectListPreference</a:t>
            </a:r>
          </a:p>
          <a:p>
            <a:endParaRPr lang="id-ID" sz="1800" dirty="0"/>
          </a:p>
          <a:p>
            <a:r>
              <a:rPr lang="id-ID" dirty="0"/>
              <a:t>RingtonePreference</a:t>
            </a:r>
          </a:p>
          <a:p>
            <a:endParaRPr lang="id-ID" sz="1800" dirty="0"/>
          </a:p>
          <a:p>
            <a:r>
              <a:rPr lang="id-ID" dirty="0"/>
              <a:t>SwitchPreference</a:t>
            </a:r>
          </a:p>
          <a:p>
            <a:endParaRPr lang="id-ID" sz="1800" dirty="0"/>
          </a:p>
          <a:p>
            <a:r>
              <a:rPr lang="id-ID" dirty="0"/>
              <a:t>TwoStatePreference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4360" y="2194560"/>
            <a:ext cx="7955280" cy="953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/>
              <a:t>U</a:t>
            </a:r>
            <a:r>
              <a:rPr lang="en-US" sz="2400" dirty="0"/>
              <a:t>se Android's Preference APIs to build an interface that's consistent with the user experience in other Android apps (including the system settings).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7850621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Preference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6345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Preference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375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Reading Preference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only time you should directly interact with the associated </a:t>
            </a:r>
            <a:r>
              <a:rPr lang="en-US" sz="2400" dirty="0" err="1"/>
              <a:t>SharedPreferences</a:t>
            </a:r>
            <a:r>
              <a:rPr lang="en-US" sz="2400" dirty="0"/>
              <a:t> file is when you need to read the value in order to determine your app's behavior based on the user's setting.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4271211"/>
            <a:ext cx="7955280" cy="19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837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1569</TotalTime>
  <Words>182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Menu And Preferences</vt:lpstr>
      <vt:lpstr>PowerPoint Presentation</vt:lpstr>
      <vt:lpstr>Menu In Android</vt:lpstr>
      <vt:lpstr>PowerPoint Presentation</vt:lpstr>
      <vt:lpstr>Preferences</vt:lpstr>
      <vt:lpstr>Preference Screen</vt:lpstr>
      <vt:lpstr>Preference Screen</vt:lpstr>
      <vt:lpstr>Preference Fragment</vt:lpstr>
      <vt:lpstr>Reading Preference</vt:lpstr>
      <vt:lpstr>Listen Preference Change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03 - Making an App Interactive</dc:title>
  <dc:creator>INDRA AZIMI</dc:creator>
  <cp:lastModifiedBy>Indra Azimi</cp:lastModifiedBy>
  <cp:revision>259</cp:revision>
  <dcterms:created xsi:type="dcterms:W3CDTF">2015-06-18T22:47:33Z</dcterms:created>
  <dcterms:modified xsi:type="dcterms:W3CDTF">2017-03-24T11:34:00Z</dcterms:modified>
</cp:coreProperties>
</file>