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4"/>
  </p:notesMasterIdLst>
  <p:sldIdLst>
    <p:sldId id="279" r:id="rId2"/>
    <p:sldId id="283" r:id="rId3"/>
    <p:sldId id="293" r:id="rId4"/>
    <p:sldId id="292" r:id="rId5"/>
    <p:sldId id="294" r:id="rId6"/>
    <p:sldId id="295" r:id="rId7"/>
    <p:sldId id="297" r:id="rId8"/>
    <p:sldId id="296" r:id="rId9"/>
    <p:sldId id="291" r:id="rId10"/>
    <p:sldId id="299" r:id="rId11"/>
    <p:sldId id="300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59" d="100"/>
          <a:sy n="59" d="100"/>
        </p:scale>
        <p:origin x="15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27/03/2018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dialog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path/android_guides/wiki/Populating-a-ListView-with-a-CursorAdap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loader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CursorAdapter, CursorLoader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4876800" cy="1293028"/>
          </a:xfrm>
        </p:spPr>
        <p:txBody>
          <a:bodyPr/>
          <a:lstStyle/>
          <a:p>
            <a:pPr algn="ctr"/>
            <a:r>
              <a:rPr lang="id-ID" dirty="0"/>
              <a:t>Alert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526280" cy="4069080"/>
          </a:xfrm>
        </p:spPr>
        <p:txBody>
          <a:bodyPr/>
          <a:lstStyle/>
          <a:p>
            <a:r>
              <a:rPr lang="en-US" dirty="0"/>
              <a:t>A dialog is a small window that prompts the user to make a decision or enter additional information.</a:t>
            </a:r>
            <a:endParaRPr lang="id-ID" dirty="0"/>
          </a:p>
          <a:p>
            <a:endParaRPr lang="id-ID" sz="1050" dirty="0"/>
          </a:p>
          <a:p>
            <a:r>
              <a:rPr lang="en-US" dirty="0"/>
              <a:t>A dialog does not fill the screen and is normally used for modal events that require users to take an action before they can proceed.</a:t>
            </a:r>
            <a:endParaRPr lang="id-ID" dirty="0"/>
          </a:p>
        </p:txBody>
      </p:sp>
      <p:pic>
        <p:nvPicPr>
          <p:cNvPr id="2050" name="Picture 2" descr="https://d17h27t6h515a5.cloudfront.net/topher/2016/September/57dc4d21_screen-shot-2016-09-16-at-12.20.27-pm/screen-shot-2016-09-16-at-12.20.27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764373"/>
            <a:ext cx="3078480" cy="5502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" y="5617309"/>
            <a:ext cx="452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3"/>
              </a:rPr>
              <a:t>https://developer.android.com/guide/topics/ui/dialogs.html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28856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Alert Dialog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904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4: Loading data using CursorLoader</a:t>
            </a:r>
          </a:p>
          <a:p>
            <a:pPr marL="0" indent="0">
              <a:buNone/>
            </a:pPr>
            <a:r>
              <a:rPr lang="en-US" dirty="0"/>
              <a:t>Android Basics: </a:t>
            </a:r>
            <a:r>
              <a:rPr lang="id-ID" dirty="0"/>
              <a:t>Data Storage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r>
              <a:rPr lang="id-ID" u="sng" dirty="0">
                <a:hlinkClick r:id="rId2"/>
              </a:rPr>
              <a:t>5</a:t>
            </a:r>
            <a:r>
              <a:rPr lang="id-ID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08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Cursor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67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Cursor Adapter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1"/>
            <a:ext cx="7955280" cy="32855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" y="5617309"/>
            <a:ext cx="795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Need tutorial? </a:t>
            </a:r>
            <a:r>
              <a:rPr lang="id-ID" dirty="0">
                <a:hlinkClick r:id="rId3"/>
              </a:rPr>
              <a:t>https://github.com/codepath/android_guides/wiki/ Populating-a-ListView-with-a-CursorAdapter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3746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Cursor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" y="1688069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https://developer.android.com/guide/components/loaders.html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32358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Cursor Loader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455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41935"/>
            <a:ext cx="7955280" cy="549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9D40C-8043-49DE-AA97-ADA3E04A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5911215"/>
            <a:ext cx="7458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023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4373"/>
            <a:ext cx="7955281" cy="1293028"/>
          </a:xfrm>
        </p:spPr>
        <p:txBody>
          <a:bodyPr/>
          <a:lstStyle/>
          <a:p>
            <a:pPr algn="ctr"/>
            <a:r>
              <a:rPr lang="id-ID" dirty="0"/>
              <a:t>Cursor Loader: Auto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5263600"/>
            <a:ext cx="7955282" cy="100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2194560"/>
            <a:ext cx="7955281" cy="944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8" y="4318720"/>
            <a:ext cx="7955282" cy="94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8" y="3139440"/>
            <a:ext cx="7955282" cy="9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39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Update &amp;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59"/>
            <a:ext cx="7955280" cy="205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251959"/>
            <a:ext cx="7955280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6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2486</TotalTime>
  <Words>171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CursorAdapter, CursorLoader</vt:lpstr>
      <vt:lpstr>Our Goal</vt:lpstr>
      <vt:lpstr>Cursor Adapter</vt:lpstr>
      <vt:lpstr>Cursor Adapter (2)</vt:lpstr>
      <vt:lpstr>Cursor Loader</vt:lpstr>
      <vt:lpstr>Cursor Loader (2)</vt:lpstr>
      <vt:lpstr>PowerPoint Presentation</vt:lpstr>
      <vt:lpstr>Cursor Loader: Auto Load</vt:lpstr>
      <vt:lpstr>Update &amp; Delete</vt:lpstr>
      <vt:lpstr>Alert Dialog</vt:lpstr>
      <vt:lpstr>Alert Dialog (2)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Asus</cp:lastModifiedBy>
  <cp:revision>316</cp:revision>
  <dcterms:created xsi:type="dcterms:W3CDTF">2015-06-18T22:47:33Z</dcterms:created>
  <dcterms:modified xsi:type="dcterms:W3CDTF">2018-03-27T06:30:55Z</dcterms:modified>
</cp:coreProperties>
</file>