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7"/>
  </p:notesMasterIdLst>
  <p:sldIdLst>
    <p:sldId id="279" r:id="rId2"/>
    <p:sldId id="282" r:id="rId3"/>
    <p:sldId id="285" r:id="rId4"/>
    <p:sldId id="283" r:id="rId5"/>
    <p:sldId id="284" r:id="rId6"/>
    <p:sldId id="286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87085" autoAdjust="0"/>
  </p:normalViewPr>
  <p:slideViewPr>
    <p:cSldViewPr snapToGrid="0">
      <p:cViewPr varScale="1">
        <p:scale>
          <a:sx n="72" d="100"/>
          <a:sy n="72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08/02/2018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AsyncTask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patterns/empty-state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udacity/ud843_Soonam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Networking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6B08-05F9-416A-9BF6-E3DE48A4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n-ID" sz="3600" dirty="0" err="1"/>
              <a:t>AsyncTask</a:t>
            </a:r>
            <a:r>
              <a:rPr lang="en-ID" sz="3600" dirty="0"/>
              <a:t> </a:t>
            </a:r>
            <a:r>
              <a:rPr lang="en-ID" sz="3600" dirty="0" err="1"/>
              <a:t>Callback</a:t>
            </a:r>
            <a:r>
              <a:rPr lang="en-ID" sz="3600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651F-0C44-46C1-A287-19127C28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3AD59-ADBA-4A12-9C7C-AA7DACB7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F7D3AB-ED07-48B3-A56F-9BC71C69761D}"/>
              </a:ext>
            </a:extLst>
          </p:cNvPr>
          <p:cNvSpPr/>
          <p:nvPr/>
        </p:nvSpPr>
        <p:spPr>
          <a:xfrm>
            <a:off x="594360" y="6263640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>
                <a:hlinkClick r:id="rId3"/>
              </a:rPr>
              <a:t>https://developer.android.com/reference/android/os/AsyncTask.html</a:t>
            </a:r>
            <a:r>
              <a:rPr lang="en-ID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63E34-5AA4-4322-B484-F8FE2E66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7" y="5301615"/>
            <a:ext cx="24384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DD51D-69D4-4D18-A89E-D476A2FE9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262" y="2194560"/>
            <a:ext cx="5286375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A8A4-4CAE-4F6A-A5DA-97AD282F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8" y="764373"/>
            <a:ext cx="7955282" cy="1293028"/>
          </a:xfrm>
        </p:spPr>
        <p:txBody>
          <a:bodyPr/>
          <a:lstStyle/>
          <a:p>
            <a:pPr algn="ctr"/>
            <a:r>
              <a:rPr lang="en-ID" dirty="0"/>
              <a:t>Limitations of </a:t>
            </a:r>
            <a:r>
              <a:rPr lang="en-ID" dirty="0" err="1"/>
              <a:t>AsyncTask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63CE-FC83-470D-A929-4A78E9FBBA4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F4E88-74DC-4AF6-A40A-40F31186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2194560"/>
            <a:ext cx="6654579" cy="4069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4792CE-7205-409C-AF92-52D7233AEB65}"/>
              </a:ext>
            </a:extLst>
          </p:cNvPr>
          <p:cNvSpPr/>
          <p:nvPr/>
        </p:nvSpPr>
        <p:spPr>
          <a:xfrm>
            <a:off x="594357" y="2214784"/>
            <a:ext cx="2109085" cy="4041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4E657-BA47-4EE5-A32B-EE60FD85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15" y="3641194"/>
            <a:ext cx="4772025" cy="1352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17797C-EC88-47B1-AE3B-6584DC24A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140" y="2214784"/>
            <a:ext cx="47625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FF40F-2960-4153-BFC8-BFCE2C6D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637560"/>
            <a:ext cx="3867150" cy="1504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C6F135-3738-4181-B728-55634FFF9B54}"/>
              </a:ext>
            </a:extLst>
          </p:cNvPr>
          <p:cNvSpPr/>
          <p:nvPr/>
        </p:nvSpPr>
        <p:spPr>
          <a:xfrm>
            <a:off x="2272747" y="2993179"/>
            <a:ext cx="459850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ID" dirty="0"/>
              <a:t>https://developer.android.com/guide/components/loaders.html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E72DE-ED57-4393-8A94-08FDF0014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57" y="4132359"/>
            <a:ext cx="4067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6CF1-8963-4700-B097-38D54600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US" dirty="0"/>
              <a:t>Empty State of the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5CD1-A8D6-456A-93E0-05D7F921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4F6BB-CEE6-4E44-A763-CB64C6F82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6" b="4808"/>
          <a:stretch/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A10AFF-4F34-42DC-92BB-94A15681C524}"/>
              </a:ext>
            </a:extLst>
          </p:cNvPr>
          <p:cNvSpPr/>
          <p:nvPr/>
        </p:nvSpPr>
        <p:spPr>
          <a:xfrm>
            <a:off x="594360" y="6263640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dirty="0">
                <a:hlinkClick r:id="rId3"/>
              </a:rPr>
              <a:t>https://material.io/guidelines/patterns/empty-states.html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6045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76B-5E51-460E-BCD3-F3E5CBA1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Loading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BA55-0024-4CA8-ADC3-AE9D813169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D9CC7-4683-4FF9-AE45-1F5742BB2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62" y="2194560"/>
            <a:ext cx="6323275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955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5D55-3ECA-4166-BA06-71BA4BF1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42" y="764373"/>
            <a:ext cx="4626997" cy="1293028"/>
          </a:xfrm>
        </p:spPr>
        <p:txBody>
          <a:bodyPr>
            <a:normAutofit/>
          </a:bodyPr>
          <a:lstStyle/>
          <a:p>
            <a:pPr algn="ctr"/>
            <a:r>
              <a:rPr lang="en-ID" sz="3200" dirty="0"/>
              <a:t>No Internet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7F0D-1E5B-4752-84CB-58B64EA2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642" y="2194560"/>
            <a:ext cx="4626998" cy="40690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There's no need to</a:t>
            </a:r>
            <a:br>
              <a:rPr lang="en-US" dirty="0"/>
            </a:br>
            <a:r>
              <a:rPr lang="en-US" dirty="0"/>
              <a:t>schedule an update based on an Internet resource if you aren't connected to the Internet.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A902-199F-40A5-A51A-821679DA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764373"/>
            <a:ext cx="3142753" cy="5498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1FF6F-8261-4D5A-A62B-2947347A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" y="4161183"/>
            <a:ext cx="7955281" cy="21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2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</a:t>
            </a:r>
            <a:r>
              <a:rPr lang="en-ID" dirty="0"/>
              <a:t>2</a:t>
            </a:r>
            <a:r>
              <a:rPr lang="id-ID" dirty="0"/>
              <a:t>: </a:t>
            </a:r>
            <a:r>
              <a:rPr lang="en-ID" dirty="0"/>
              <a:t>HTTP </a:t>
            </a:r>
            <a:r>
              <a:rPr lang="en-US" dirty="0"/>
              <a:t>Networking</a:t>
            </a:r>
          </a:p>
          <a:p>
            <a:pPr marL="0" indent="0">
              <a:buNone/>
            </a:pPr>
            <a:r>
              <a:rPr lang="en-US" dirty="0"/>
              <a:t>Lesson 3: Threads and Parallelism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Android Basics: Networking</a:t>
            </a:r>
            <a:endParaRPr lang="id-ID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https://www.udacity.com/course/ud843</a:t>
            </a:r>
            <a:endParaRPr lang="id-ID" u="sng" dirty="0"/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n-ID" dirty="0"/>
              <a:t>HTTP Request &amp; Response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3F620-0BB7-4E95-A145-AAE18A1B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43C48F-33F7-4D33-861A-CB2A226116D5}"/>
              </a:ext>
            </a:extLst>
          </p:cNvPr>
          <p:cNvSpPr txBox="1"/>
          <p:nvPr/>
        </p:nvSpPr>
        <p:spPr>
          <a:xfrm>
            <a:off x="1691640" y="3773269"/>
            <a:ext cx="446531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000" dirty="0"/>
              <a:t>By default, an Android app does not have access to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99647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ED6-DA46-4CEF-9668-B7FCD5A7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Permissions in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B22B-44F3-4C88-80BE-EC9FF7EA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707F2-9867-4E9E-98D9-3A327C8F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547783-B722-4C42-B379-733448BA3FE6}"/>
              </a:ext>
            </a:extLst>
          </p:cNvPr>
          <p:cNvSpPr/>
          <p:nvPr/>
        </p:nvSpPr>
        <p:spPr>
          <a:xfrm>
            <a:off x="701040" y="4230916"/>
            <a:ext cx="3855720" cy="193899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To maintain security for the system and users, Android requires apps to request permission before the apps can use certain system data and features.</a:t>
            </a:r>
            <a:endParaRPr lang="en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052CF-3055-405E-AAE9-27DCAA47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63" y="2708619"/>
            <a:ext cx="6296025" cy="6191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0288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495-4FE3-4F12-B5D5-89B1851C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Level Of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6ACF-75A2-4210-911D-BA303995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F74DB-CDAE-4131-BF0B-FD332291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70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C577-5859-48D9-8A81-C32EB170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Backwards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AD40-34BF-416C-9DA1-E4435F68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08C2C-3B6C-48AF-B54D-510D9353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570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E124-763D-49CA-971F-DA802272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ID" dirty="0"/>
              <a:t>Making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F768-775D-4B6A-99E5-848AAF44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AF94-1707-44FF-96B7-298930C5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474720"/>
            <a:ext cx="7955280" cy="2788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10B98-29FA-4E41-9768-EA493D4D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194560"/>
            <a:ext cx="795528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40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8DA4-8CB0-4C17-9D4A-FA7D1FC1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en-US" dirty="0"/>
              <a:t>Reading From Input Stream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0B4C-2FE4-44CF-BEB1-2CA4654D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547B9E-4740-40EB-8FED-C2723180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4281982"/>
            <a:ext cx="7955281" cy="1981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F9D19-7C00-4C1E-8440-8D98AB42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2194559"/>
            <a:ext cx="7953375" cy="20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770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0" y="764373"/>
            <a:ext cx="4556760" cy="1293028"/>
          </a:xfrm>
        </p:spPr>
        <p:txBody>
          <a:bodyPr/>
          <a:lstStyle/>
          <a:p>
            <a:pPr algn="ctr"/>
            <a:r>
              <a:rPr lang="en-ID" dirty="0" err="1"/>
              <a:t>Soonami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878" y="2194560"/>
            <a:ext cx="4556761" cy="4069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HTTP networking.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 algn="ctr">
              <a:buNone/>
            </a:pPr>
            <a:r>
              <a:rPr lang="id-ID" sz="2000" dirty="0"/>
              <a:t>Download </a:t>
            </a:r>
            <a:r>
              <a:rPr lang="en-ID" sz="2000" dirty="0"/>
              <a:t>source</a:t>
            </a:r>
            <a:r>
              <a:rPr lang="id-ID" sz="2000" dirty="0"/>
              <a:t> code dari</a:t>
            </a:r>
            <a:br>
              <a:rPr lang="en-ID" sz="2000" dirty="0"/>
            </a:br>
            <a:r>
              <a:rPr lang="id-ID" sz="2000" dirty="0"/>
              <a:t>link berikut ini:</a:t>
            </a:r>
          </a:p>
          <a:p>
            <a:pPr marL="0" indent="0" algn="ctr">
              <a:buNone/>
            </a:pPr>
            <a:r>
              <a:rPr lang="id-ID" sz="2000" dirty="0">
                <a:hlinkClick r:id="rId2"/>
              </a:rPr>
              <a:t>https://github.com/udacity/</a:t>
            </a:r>
            <a:r>
              <a:rPr lang="en-ID" sz="2000" dirty="0">
                <a:hlinkClick r:id="rId2"/>
              </a:rPr>
              <a:t> </a:t>
            </a:r>
            <a:r>
              <a:rPr lang="id-ID" sz="2000" dirty="0">
                <a:hlinkClick r:id="rId2"/>
              </a:rPr>
              <a:t>ud843_Soonami</a:t>
            </a:r>
            <a:r>
              <a:rPr lang="en-ID" sz="2000" dirty="0"/>
              <a:t>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B1458-F17D-42DB-AA63-8D1EEE1F0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2" y="760842"/>
            <a:ext cx="3095324" cy="5502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2355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BC8A-FAAC-4C64-91EE-7E462132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en-ID" sz="3600" dirty="0"/>
              <a:t>Main vs Background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739-5C55-4A26-BBC0-F77ED144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3A0173-B216-4726-A30C-0554DD9817CE}"/>
              </a:ext>
            </a:extLst>
          </p:cNvPr>
          <p:cNvGrpSpPr/>
          <p:nvPr/>
        </p:nvGrpSpPr>
        <p:grpSpPr>
          <a:xfrm>
            <a:off x="594359" y="2194560"/>
            <a:ext cx="7955280" cy="1826896"/>
            <a:chOff x="594359" y="2194560"/>
            <a:chExt cx="7955280" cy="18268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28BDAB-2D20-4F79-9E9D-D67255A1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582" y="2194560"/>
              <a:ext cx="6522057" cy="18268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345461-8F44-42AC-820C-6182F34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59" y="2194560"/>
              <a:ext cx="1433222" cy="18192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CBE0505-12F1-47D2-BA7B-97749941E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4166236"/>
            <a:ext cx="7955280" cy="88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6C60BA-C985-4B41-A1DA-38591A748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" y="4158615"/>
            <a:ext cx="795528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1594</TotalTime>
  <Words>186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Http Networking</vt:lpstr>
      <vt:lpstr>HTTP Request &amp; Response</vt:lpstr>
      <vt:lpstr>Permissions in Android</vt:lpstr>
      <vt:lpstr>Level Of Permissions</vt:lpstr>
      <vt:lpstr>Backwards Compatibility</vt:lpstr>
      <vt:lpstr>Making Http Request</vt:lpstr>
      <vt:lpstr>Reading From Input Stream </vt:lpstr>
      <vt:lpstr>Soonami</vt:lpstr>
      <vt:lpstr>Main vs Background Threads</vt:lpstr>
      <vt:lpstr>AsyncTask Callback Methods</vt:lpstr>
      <vt:lpstr>Limitations of AsyncTask</vt:lpstr>
      <vt:lpstr>Empty State of the List</vt:lpstr>
      <vt:lpstr>Loading Indicator</vt:lpstr>
      <vt:lpstr>No Internet Connection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272</cp:revision>
  <dcterms:created xsi:type="dcterms:W3CDTF">2015-06-18T22:47:33Z</dcterms:created>
  <dcterms:modified xsi:type="dcterms:W3CDTF">2018-02-08T09:34:29Z</dcterms:modified>
</cp:coreProperties>
</file>