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image" Target="../media/image23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5545A-4242-48D9-B7AF-B85D361E8C2D}" type="doc">
      <dgm:prSet loTypeId="urn:microsoft.com/office/officeart/2005/8/layout/arrow6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B5FFADDE-C92B-403C-A1EF-CCD6E6404801}">
      <dgm:prSet phldrT="[Text]"/>
      <dgm:spPr/>
      <dgm:t>
        <a:bodyPr/>
        <a:lstStyle/>
        <a:p>
          <a:r>
            <a:rPr lang="en-US" dirty="0" smtClean="0"/>
            <a:t>PEMBAHASAN</a:t>
          </a:r>
          <a:endParaRPr lang="en-US" dirty="0"/>
        </a:p>
      </dgm:t>
    </dgm:pt>
    <dgm:pt modelId="{72A3F796-EEC8-4B39-9CAC-F2F2A0658C4C}" type="parTrans" cxnId="{20A9713F-1BCC-49D5-AB8B-A02BAE1FFD28}">
      <dgm:prSet/>
      <dgm:spPr/>
      <dgm:t>
        <a:bodyPr/>
        <a:lstStyle/>
        <a:p>
          <a:endParaRPr lang="en-US"/>
        </a:p>
      </dgm:t>
    </dgm:pt>
    <dgm:pt modelId="{A3EC7A41-8553-4598-A094-B62583315558}" type="sibTrans" cxnId="{20A9713F-1BCC-49D5-AB8B-A02BAE1FFD28}">
      <dgm:prSet/>
      <dgm:spPr/>
      <dgm:t>
        <a:bodyPr/>
        <a:lstStyle/>
        <a:p>
          <a:endParaRPr lang="en-US"/>
        </a:p>
      </dgm:t>
    </dgm:pt>
    <dgm:pt modelId="{2E78CC1F-E438-4779-A433-D89D17922CAC}">
      <dgm:prSet phldrT="[Text]"/>
      <dgm:spPr/>
      <dgm:t>
        <a:bodyPr/>
        <a:lstStyle/>
        <a:p>
          <a:r>
            <a:rPr lang="en-US" dirty="0" smtClean="0"/>
            <a:t>TUJUAN PEMBELAJARAN</a:t>
          </a:r>
          <a:endParaRPr lang="en-US" dirty="0"/>
        </a:p>
      </dgm:t>
    </dgm:pt>
    <dgm:pt modelId="{E535FE95-0CC5-4A99-A314-7B6DB6918E39}" type="parTrans" cxnId="{F661383C-C01A-4035-95B2-EBA08012D4E3}">
      <dgm:prSet/>
      <dgm:spPr/>
      <dgm:t>
        <a:bodyPr/>
        <a:lstStyle/>
        <a:p>
          <a:endParaRPr lang="en-US"/>
        </a:p>
      </dgm:t>
    </dgm:pt>
    <dgm:pt modelId="{94C3D999-656E-4FAF-8BB3-098CB48ECC76}" type="sibTrans" cxnId="{F661383C-C01A-4035-95B2-EBA08012D4E3}">
      <dgm:prSet/>
      <dgm:spPr/>
      <dgm:t>
        <a:bodyPr/>
        <a:lstStyle/>
        <a:p>
          <a:endParaRPr lang="en-US"/>
        </a:p>
      </dgm:t>
    </dgm:pt>
    <dgm:pt modelId="{F662EC16-B9B5-44E7-A933-9BAA18F74D5F}" type="pres">
      <dgm:prSet presAssocID="{3B65545A-4242-48D9-B7AF-B85D361E8C2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587CB-3798-4DA7-8CC6-98A5E88203EF}" type="pres">
      <dgm:prSet presAssocID="{3B65545A-4242-48D9-B7AF-B85D361E8C2D}" presName="ribbon" presStyleLbl="node1" presStyleIdx="0" presStyleCnt="1"/>
      <dgm:spPr/>
    </dgm:pt>
    <dgm:pt modelId="{34F3AE54-C33F-441A-8179-16362B8050F5}" type="pres">
      <dgm:prSet presAssocID="{3B65545A-4242-48D9-B7AF-B85D361E8C2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5F688-D677-4FED-A109-9E32C6201CC0}" type="pres">
      <dgm:prSet presAssocID="{3B65545A-4242-48D9-B7AF-B85D361E8C2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419A72-F0F7-4F40-B2DE-B36D028741E3}" type="presOf" srcId="{B5FFADDE-C92B-403C-A1EF-CCD6E6404801}" destId="{34F3AE54-C33F-441A-8179-16362B8050F5}" srcOrd="0" destOrd="0" presId="urn:microsoft.com/office/officeart/2005/8/layout/arrow6"/>
    <dgm:cxn modelId="{5B8EF274-0B47-4864-97A9-F4873683121E}" type="presOf" srcId="{2E78CC1F-E438-4779-A433-D89D17922CAC}" destId="{1975F688-D677-4FED-A109-9E32C6201CC0}" srcOrd="0" destOrd="0" presId="urn:microsoft.com/office/officeart/2005/8/layout/arrow6"/>
    <dgm:cxn modelId="{F661383C-C01A-4035-95B2-EBA08012D4E3}" srcId="{3B65545A-4242-48D9-B7AF-B85D361E8C2D}" destId="{2E78CC1F-E438-4779-A433-D89D17922CAC}" srcOrd="1" destOrd="0" parTransId="{E535FE95-0CC5-4A99-A314-7B6DB6918E39}" sibTransId="{94C3D999-656E-4FAF-8BB3-098CB48ECC76}"/>
    <dgm:cxn modelId="{20A9713F-1BCC-49D5-AB8B-A02BAE1FFD28}" srcId="{3B65545A-4242-48D9-B7AF-B85D361E8C2D}" destId="{B5FFADDE-C92B-403C-A1EF-CCD6E6404801}" srcOrd="0" destOrd="0" parTransId="{72A3F796-EEC8-4B39-9CAC-F2F2A0658C4C}" sibTransId="{A3EC7A41-8553-4598-A094-B62583315558}"/>
    <dgm:cxn modelId="{4BD78F0C-5CBD-4662-8E7F-3B1E7EFA014F}" type="presOf" srcId="{3B65545A-4242-48D9-B7AF-B85D361E8C2D}" destId="{F662EC16-B9B5-44E7-A933-9BAA18F74D5F}" srcOrd="0" destOrd="0" presId="urn:microsoft.com/office/officeart/2005/8/layout/arrow6"/>
    <dgm:cxn modelId="{A20613D0-0CDC-4D04-9153-B136538ACBD3}" type="presParOf" srcId="{F662EC16-B9B5-44E7-A933-9BAA18F74D5F}" destId="{64C587CB-3798-4DA7-8CC6-98A5E88203EF}" srcOrd="0" destOrd="0" presId="urn:microsoft.com/office/officeart/2005/8/layout/arrow6"/>
    <dgm:cxn modelId="{4CFBE7E9-41E2-4382-8197-1346E6E6A82B}" type="presParOf" srcId="{F662EC16-B9B5-44E7-A933-9BAA18F74D5F}" destId="{34F3AE54-C33F-441A-8179-16362B8050F5}" srcOrd="1" destOrd="0" presId="urn:microsoft.com/office/officeart/2005/8/layout/arrow6"/>
    <dgm:cxn modelId="{9873F72B-7782-48A2-B8A1-60CA45342993}" type="presParOf" srcId="{F662EC16-B9B5-44E7-A933-9BAA18F74D5F}" destId="{1975F688-D677-4FED-A109-9E32C6201CC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2C225-D4BC-4273-BBAB-F54E4EBD9FB5}" type="doc">
      <dgm:prSet loTypeId="urn:microsoft.com/office/officeart/2005/8/layout/bList2#1" loCatId="list" qsTypeId="urn:microsoft.com/office/officeart/2005/8/quickstyle/simple1" qsCatId="simple" csTypeId="urn:microsoft.com/office/officeart/2005/8/colors/accent1_2" csCatId="accent1" phldr="1"/>
      <dgm:spPr/>
    </dgm:pt>
    <dgm:pt modelId="{3615979C-A731-44D1-9048-0E56F98851ED}">
      <dgm:prSet phldrT="[Text]" custT="1"/>
      <dgm:spPr/>
      <dgm:t>
        <a:bodyPr/>
        <a:lstStyle/>
        <a:p>
          <a:r>
            <a:rPr lang="en-US" sz="3600" b="1" dirty="0" smtClean="0">
              <a:solidFill>
                <a:schemeClr val="tx1"/>
              </a:solidFill>
            </a:rPr>
            <a:t>Ernest Renan </a:t>
          </a:r>
          <a:endParaRPr lang="en-US" sz="3600" dirty="0"/>
        </a:p>
      </dgm:t>
    </dgm:pt>
    <dgm:pt modelId="{E6FA60B8-75F2-47E9-85FC-B53471A657F2}" type="parTrans" cxnId="{94AC1390-6B0B-47E4-9425-2D5E95947FBD}">
      <dgm:prSet/>
      <dgm:spPr/>
      <dgm:t>
        <a:bodyPr/>
        <a:lstStyle/>
        <a:p>
          <a:endParaRPr lang="en-US"/>
        </a:p>
      </dgm:t>
    </dgm:pt>
    <dgm:pt modelId="{D5863EF4-6088-434C-B6E8-D570436E25A8}" type="sibTrans" cxnId="{94AC1390-6B0B-47E4-9425-2D5E95947FBD}">
      <dgm:prSet/>
      <dgm:spPr/>
      <dgm:t>
        <a:bodyPr/>
        <a:lstStyle/>
        <a:p>
          <a:endParaRPr lang="en-US"/>
        </a:p>
      </dgm:t>
    </dgm:pt>
    <dgm:pt modelId="{2291D629-8E84-4EFE-8C12-1D9BB75D960D}">
      <dgm:prSet phldrT="[Text]" custT="1"/>
      <dgm:spPr/>
      <dgm:t>
        <a:bodyPr/>
        <a:lstStyle/>
        <a:p>
          <a:r>
            <a:rPr lang="en-US" sz="3600" b="1" dirty="0" smtClean="0">
              <a:solidFill>
                <a:schemeClr val="tx1"/>
              </a:solidFill>
            </a:rPr>
            <a:t>Otto Bauer </a:t>
          </a:r>
          <a:endParaRPr lang="en-US" sz="3600" dirty="0"/>
        </a:p>
      </dgm:t>
    </dgm:pt>
    <dgm:pt modelId="{2D9E8F1C-D3BC-4D07-8FC2-4B18D086AC6D}" type="parTrans" cxnId="{596CD12C-BCC2-4658-8364-3B95122591C1}">
      <dgm:prSet/>
      <dgm:spPr/>
      <dgm:t>
        <a:bodyPr/>
        <a:lstStyle/>
        <a:p>
          <a:endParaRPr lang="en-US"/>
        </a:p>
      </dgm:t>
    </dgm:pt>
    <dgm:pt modelId="{A7776801-F92A-48D8-8B67-DCFFA0A5BB39}" type="sibTrans" cxnId="{596CD12C-BCC2-4658-8364-3B95122591C1}">
      <dgm:prSet/>
      <dgm:spPr/>
      <dgm:t>
        <a:bodyPr/>
        <a:lstStyle/>
        <a:p>
          <a:endParaRPr lang="en-US"/>
        </a:p>
      </dgm:t>
    </dgm:pt>
    <dgm:pt modelId="{A37D4934-DD65-4F9F-A50E-EF9AF8FB00F8}">
      <dgm:prSet/>
      <dgm:spPr/>
      <dgm:t>
        <a:bodyPr/>
        <a:lstStyle/>
        <a:p>
          <a:r>
            <a:rPr lang="en-US" smtClean="0"/>
            <a:t>Sekelompok manusia yang memiliki </a:t>
          </a:r>
          <a:r>
            <a:rPr lang="en-US" b="1" smtClean="0"/>
            <a:t>kehendak bersatu </a:t>
          </a:r>
          <a:r>
            <a:rPr lang="en-US" smtClean="0"/>
            <a:t>sehingga merasa dirinya adalah satu. </a:t>
          </a:r>
          <a:endParaRPr lang="en-US"/>
        </a:p>
      </dgm:t>
    </dgm:pt>
    <dgm:pt modelId="{F1BEEC50-D631-457C-BD73-79F02B0AB722}" type="parTrans" cxnId="{398C1EA0-2994-4762-9AF6-D69BFCAAE3CA}">
      <dgm:prSet/>
      <dgm:spPr/>
      <dgm:t>
        <a:bodyPr/>
        <a:lstStyle/>
        <a:p>
          <a:endParaRPr lang="en-US"/>
        </a:p>
      </dgm:t>
    </dgm:pt>
    <dgm:pt modelId="{580D865A-088D-4D76-93B9-678A38F9AF9E}" type="sibTrans" cxnId="{398C1EA0-2994-4762-9AF6-D69BFCAAE3CA}">
      <dgm:prSet/>
      <dgm:spPr/>
      <dgm:t>
        <a:bodyPr/>
        <a:lstStyle/>
        <a:p>
          <a:endParaRPr lang="en-US"/>
        </a:p>
      </dgm:t>
    </dgm:pt>
    <dgm:pt modelId="{A23282F4-45CF-4CD7-8C00-FF219D816EB3}">
      <dgm:prSet/>
      <dgm:spPr/>
      <dgm:t>
        <a:bodyPr/>
        <a:lstStyle/>
        <a:p>
          <a:r>
            <a:rPr lang="en-US" smtClean="0"/>
            <a:t>Faktor utama yang menimbulkan suatu bangsa adalah kehendak bersama dari masing-masing warga untuk membentuk suatu bangsa</a:t>
          </a:r>
          <a:endParaRPr lang="en-US" dirty="0" smtClean="0"/>
        </a:p>
      </dgm:t>
    </dgm:pt>
    <dgm:pt modelId="{A8D61D07-CA92-4F65-9156-B6F50681EF41}" type="parTrans" cxnId="{C970775C-8CB1-4F5E-8226-3C97416AFCDF}">
      <dgm:prSet/>
      <dgm:spPr/>
      <dgm:t>
        <a:bodyPr/>
        <a:lstStyle/>
        <a:p>
          <a:endParaRPr lang="en-US"/>
        </a:p>
      </dgm:t>
    </dgm:pt>
    <dgm:pt modelId="{751D7D31-865A-4921-A568-FEBAAB281B88}" type="sibTrans" cxnId="{C970775C-8CB1-4F5E-8226-3C97416AFCDF}">
      <dgm:prSet/>
      <dgm:spPr/>
      <dgm:t>
        <a:bodyPr/>
        <a:lstStyle/>
        <a:p>
          <a:endParaRPr lang="en-US"/>
        </a:p>
      </dgm:t>
    </dgm:pt>
    <dgm:pt modelId="{5E4D4BEE-A4D8-4049-9A71-CBA04B90FFCA}">
      <dgm:prSet/>
      <dgm:spPr/>
      <dgm:t>
        <a:bodyPr/>
        <a:lstStyle/>
        <a:p>
          <a:r>
            <a:rPr lang="en-US" smtClean="0"/>
            <a:t>Suatu </a:t>
          </a:r>
          <a:r>
            <a:rPr lang="en-US" b="1" smtClean="0"/>
            <a:t>persatuan karakter/perangai </a:t>
          </a:r>
          <a:r>
            <a:rPr lang="en-US" smtClean="0"/>
            <a:t>yang timbul karena persatuan nasib. </a:t>
          </a:r>
          <a:endParaRPr lang="en-US"/>
        </a:p>
      </dgm:t>
    </dgm:pt>
    <dgm:pt modelId="{EFA9F18F-01E2-43EB-87D4-5A23AE987C62}" type="parTrans" cxnId="{5724A8DF-8A01-4C33-A07D-7068BA1906CA}">
      <dgm:prSet/>
      <dgm:spPr/>
      <dgm:t>
        <a:bodyPr/>
        <a:lstStyle/>
        <a:p>
          <a:endParaRPr lang="en-US"/>
        </a:p>
      </dgm:t>
    </dgm:pt>
    <dgm:pt modelId="{48C2A91B-7365-43DD-9F28-B6D191909D1B}" type="sibTrans" cxnId="{5724A8DF-8A01-4C33-A07D-7068BA1906CA}">
      <dgm:prSet/>
      <dgm:spPr/>
      <dgm:t>
        <a:bodyPr/>
        <a:lstStyle/>
        <a:p>
          <a:endParaRPr lang="en-US"/>
        </a:p>
      </dgm:t>
    </dgm:pt>
    <dgm:pt modelId="{052E3AF7-91F4-4773-9F61-F6F4B684F6EF}">
      <dgm:prSet/>
      <dgm:spPr/>
      <dgm:t>
        <a:bodyPr/>
        <a:lstStyle/>
        <a:p>
          <a:r>
            <a:rPr lang="en-US" smtClean="0"/>
            <a:t>menekankan pengertian bangsa dari karakter, sikap dan perilaku yang menjadi jatidiri bangsa yang terbentuk karena pengalaman sejarah budaya</a:t>
          </a:r>
          <a:endParaRPr lang="en-US" dirty="0" smtClean="0"/>
        </a:p>
      </dgm:t>
    </dgm:pt>
    <dgm:pt modelId="{415278F6-900B-4889-BE48-7D09E56585DD}" type="parTrans" cxnId="{810E5BE7-1F7C-4396-B516-CDFA365BB582}">
      <dgm:prSet/>
      <dgm:spPr/>
      <dgm:t>
        <a:bodyPr/>
        <a:lstStyle/>
        <a:p>
          <a:endParaRPr lang="en-US"/>
        </a:p>
      </dgm:t>
    </dgm:pt>
    <dgm:pt modelId="{D792FED6-2304-45E9-B715-2B88BB644820}" type="sibTrans" cxnId="{810E5BE7-1F7C-4396-B516-CDFA365BB582}">
      <dgm:prSet/>
      <dgm:spPr/>
      <dgm:t>
        <a:bodyPr/>
        <a:lstStyle/>
        <a:p>
          <a:endParaRPr lang="en-US"/>
        </a:p>
      </dgm:t>
    </dgm:pt>
    <dgm:pt modelId="{315F23A6-6264-4967-B588-B1E9AB679557}" type="pres">
      <dgm:prSet presAssocID="{AAD2C225-D4BC-4273-BBAB-F54E4EBD9FB5}" presName="diagram" presStyleCnt="0">
        <dgm:presLayoutVars>
          <dgm:dir/>
          <dgm:animLvl val="lvl"/>
          <dgm:resizeHandles val="exact"/>
        </dgm:presLayoutVars>
      </dgm:prSet>
      <dgm:spPr/>
    </dgm:pt>
    <dgm:pt modelId="{9ACC73F3-D46B-494B-A19F-054757475264}" type="pres">
      <dgm:prSet presAssocID="{3615979C-A731-44D1-9048-0E56F98851ED}" presName="compNode" presStyleCnt="0"/>
      <dgm:spPr/>
    </dgm:pt>
    <dgm:pt modelId="{ED193BAC-24D3-44F7-9F66-1834C76A56D2}" type="pres">
      <dgm:prSet presAssocID="{3615979C-A731-44D1-9048-0E56F98851ED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84BE5-529B-456B-A88F-DC82ECC11DB7}" type="pres">
      <dgm:prSet presAssocID="{3615979C-A731-44D1-9048-0E56F98851E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E6D84-2B6F-4FE7-9E65-1A689EF8EA9C}" type="pres">
      <dgm:prSet presAssocID="{3615979C-A731-44D1-9048-0E56F98851ED}" presName="parentRect" presStyleLbl="alignNode1" presStyleIdx="0" presStyleCnt="2"/>
      <dgm:spPr/>
      <dgm:t>
        <a:bodyPr/>
        <a:lstStyle/>
        <a:p>
          <a:endParaRPr lang="en-US"/>
        </a:p>
      </dgm:t>
    </dgm:pt>
    <dgm:pt modelId="{31B874DA-BABD-4BE9-99DB-E9A487FA1F47}" type="pres">
      <dgm:prSet presAssocID="{3615979C-A731-44D1-9048-0E56F98851ED}" presName="adorn" presStyleLbl="fgAccFollowNode1" presStyleIdx="0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C9EB1B2-0D64-43C5-B22B-437C773D165C}" type="pres">
      <dgm:prSet presAssocID="{D5863EF4-6088-434C-B6E8-D570436E25A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C1CDBB1-53EF-4CF0-87D4-9EE97C1C7C89}" type="pres">
      <dgm:prSet presAssocID="{2291D629-8E84-4EFE-8C12-1D9BB75D960D}" presName="compNode" presStyleCnt="0"/>
      <dgm:spPr/>
    </dgm:pt>
    <dgm:pt modelId="{A5E8E1C5-B943-4718-8F38-DE66E18D0230}" type="pres">
      <dgm:prSet presAssocID="{2291D629-8E84-4EFE-8C12-1D9BB75D960D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A2048-A49D-4FB5-BAFC-28BEC4A69551}" type="pres">
      <dgm:prSet presAssocID="{2291D629-8E84-4EFE-8C12-1D9BB75D960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269EE-5EF5-443E-BBCB-CC5A9F481FBB}" type="pres">
      <dgm:prSet presAssocID="{2291D629-8E84-4EFE-8C12-1D9BB75D960D}" presName="parentRect" presStyleLbl="alignNode1" presStyleIdx="1" presStyleCnt="2"/>
      <dgm:spPr/>
      <dgm:t>
        <a:bodyPr/>
        <a:lstStyle/>
        <a:p>
          <a:endParaRPr lang="en-US"/>
        </a:p>
      </dgm:t>
    </dgm:pt>
    <dgm:pt modelId="{46B9C40D-1FFF-4826-B635-1F5EB5BBB981}" type="pres">
      <dgm:prSet presAssocID="{2291D629-8E84-4EFE-8C12-1D9BB75D960D}" presName="adorn" presStyleLbl="fgAccFollowNode1" presStyleIdx="1" presStyleCnt="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C970775C-8CB1-4F5E-8226-3C97416AFCDF}" srcId="{3615979C-A731-44D1-9048-0E56F98851ED}" destId="{A23282F4-45CF-4CD7-8C00-FF219D816EB3}" srcOrd="1" destOrd="0" parTransId="{A8D61D07-CA92-4F65-9156-B6F50681EF41}" sibTransId="{751D7D31-865A-4921-A568-FEBAAB281B88}"/>
    <dgm:cxn modelId="{5724A8DF-8A01-4C33-A07D-7068BA1906CA}" srcId="{2291D629-8E84-4EFE-8C12-1D9BB75D960D}" destId="{5E4D4BEE-A4D8-4049-9A71-CBA04B90FFCA}" srcOrd="0" destOrd="0" parTransId="{EFA9F18F-01E2-43EB-87D4-5A23AE987C62}" sibTransId="{48C2A91B-7365-43DD-9F28-B6D191909D1B}"/>
    <dgm:cxn modelId="{82FA2A44-0F55-49AD-9E1A-D932239772CC}" type="presOf" srcId="{3615979C-A731-44D1-9048-0E56F98851ED}" destId="{34F84BE5-529B-456B-A88F-DC82ECC11DB7}" srcOrd="0" destOrd="0" presId="urn:microsoft.com/office/officeart/2005/8/layout/bList2#1"/>
    <dgm:cxn modelId="{6A4372DA-990C-4B87-BBB5-24A5481CFFB9}" type="presOf" srcId="{D5863EF4-6088-434C-B6E8-D570436E25A8}" destId="{AC9EB1B2-0D64-43C5-B22B-437C773D165C}" srcOrd="0" destOrd="0" presId="urn:microsoft.com/office/officeart/2005/8/layout/bList2#1"/>
    <dgm:cxn modelId="{596CD12C-BCC2-4658-8364-3B95122591C1}" srcId="{AAD2C225-D4BC-4273-BBAB-F54E4EBD9FB5}" destId="{2291D629-8E84-4EFE-8C12-1D9BB75D960D}" srcOrd="1" destOrd="0" parTransId="{2D9E8F1C-D3BC-4D07-8FC2-4B18D086AC6D}" sibTransId="{A7776801-F92A-48D8-8B67-DCFFA0A5BB39}"/>
    <dgm:cxn modelId="{872EAEE8-4932-4563-ACB1-9EDFA3922248}" type="presOf" srcId="{2291D629-8E84-4EFE-8C12-1D9BB75D960D}" destId="{4D3A2048-A49D-4FB5-BAFC-28BEC4A69551}" srcOrd="0" destOrd="0" presId="urn:microsoft.com/office/officeart/2005/8/layout/bList2#1"/>
    <dgm:cxn modelId="{225A9A58-F7CC-419E-9965-EB679337C4FC}" type="presOf" srcId="{AAD2C225-D4BC-4273-BBAB-F54E4EBD9FB5}" destId="{315F23A6-6264-4967-B588-B1E9AB679557}" srcOrd="0" destOrd="0" presId="urn:microsoft.com/office/officeart/2005/8/layout/bList2#1"/>
    <dgm:cxn modelId="{27EF9741-7F60-460B-AE64-CF32F9245ACC}" type="presOf" srcId="{2291D629-8E84-4EFE-8C12-1D9BB75D960D}" destId="{4E4269EE-5EF5-443E-BBCB-CC5A9F481FBB}" srcOrd="1" destOrd="0" presId="urn:microsoft.com/office/officeart/2005/8/layout/bList2#1"/>
    <dgm:cxn modelId="{D1CCCE86-0BA0-4119-9293-111B526E44A8}" type="presOf" srcId="{A23282F4-45CF-4CD7-8C00-FF219D816EB3}" destId="{ED193BAC-24D3-44F7-9F66-1834C76A56D2}" srcOrd="0" destOrd="1" presId="urn:microsoft.com/office/officeart/2005/8/layout/bList2#1"/>
    <dgm:cxn modelId="{B05D4CDE-0573-4B64-BA4B-E8C958898489}" type="presOf" srcId="{052E3AF7-91F4-4773-9F61-F6F4B684F6EF}" destId="{A5E8E1C5-B943-4718-8F38-DE66E18D0230}" srcOrd="0" destOrd="1" presId="urn:microsoft.com/office/officeart/2005/8/layout/bList2#1"/>
    <dgm:cxn modelId="{94AC1390-6B0B-47E4-9425-2D5E95947FBD}" srcId="{AAD2C225-D4BC-4273-BBAB-F54E4EBD9FB5}" destId="{3615979C-A731-44D1-9048-0E56F98851ED}" srcOrd="0" destOrd="0" parTransId="{E6FA60B8-75F2-47E9-85FC-B53471A657F2}" sibTransId="{D5863EF4-6088-434C-B6E8-D570436E25A8}"/>
    <dgm:cxn modelId="{9C0BB759-5F20-4248-853C-EDA1995C2559}" type="presOf" srcId="{3615979C-A731-44D1-9048-0E56F98851ED}" destId="{B37E6D84-2B6F-4FE7-9E65-1A689EF8EA9C}" srcOrd="1" destOrd="0" presId="urn:microsoft.com/office/officeart/2005/8/layout/bList2#1"/>
    <dgm:cxn modelId="{4DB2D957-1376-4A7F-A27B-7273464047ED}" type="presOf" srcId="{A37D4934-DD65-4F9F-A50E-EF9AF8FB00F8}" destId="{ED193BAC-24D3-44F7-9F66-1834C76A56D2}" srcOrd="0" destOrd="0" presId="urn:microsoft.com/office/officeart/2005/8/layout/bList2#1"/>
    <dgm:cxn modelId="{5E77A596-2667-415F-BE78-49822343C85C}" type="presOf" srcId="{5E4D4BEE-A4D8-4049-9A71-CBA04B90FFCA}" destId="{A5E8E1C5-B943-4718-8F38-DE66E18D0230}" srcOrd="0" destOrd="0" presId="urn:microsoft.com/office/officeart/2005/8/layout/bList2#1"/>
    <dgm:cxn modelId="{398C1EA0-2994-4762-9AF6-D69BFCAAE3CA}" srcId="{3615979C-A731-44D1-9048-0E56F98851ED}" destId="{A37D4934-DD65-4F9F-A50E-EF9AF8FB00F8}" srcOrd="0" destOrd="0" parTransId="{F1BEEC50-D631-457C-BD73-79F02B0AB722}" sibTransId="{580D865A-088D-4D76-93B9-678A38F9AF9E}"/>
    <dgm:cxn modelId="{810E5BE7-1F7C-4396-B516-CDFA365BB582}" srcId="{2291D629-8E84-4EFE-8C12-1D9BB75D960D}" destId="{052E3AF7-91F4-4773-9F61-F6F4B684F6EF}" srcOrd="1" destOrd="0" parTransId="{415278F6-900B-4889-BE48-7D09E56585DD}" sibTransId="{D792FED6-2304-45E9-B715-2B88BB644820}"/>
    <dgm:cxn modelId="{47E08C61-2658-4D9D-86F2-D22487FF392A}" type="presParOf" srcId="{315F23A6-6264-4967-B588-B1E9AB679557}" destId="{9ACC73F3-D46B-494B-A19F-054757475264}" srcOrd="0" destOrd="0" presId="urn:microsoft.com/office/officeart/2005/8/layout/bList2#1"/>
    <dgm:cxn modelId="{D927B4FC-F736-4B29-BC6D-64A2911F5230}" type="presParOf" srcId="{9ACC73F3-D46B-494B-A19F-054757475264}" destId="{ED193BAC-24D3-44F7-9F66-1834C76A56D2}" srcOrd="0" destOrd="0" presId="urn:microsoft.com/office/officeart/2005/8/layout/bList2#1"/>
    <dgm:cxn modelId="{C09264A9-1996-401D-AA55-8A0D870DA128}" type="presParOf" srcId="{9ACC73F3-D46B-494B-A19F-054757475264}" destId="{34F84BE5-529B-456B-A88F-DC82ECC11DB7}" srcOrd="1" destOrd="0" presId="urn:microsoft.com/office/officeart/2005/8/layout/bList2#1"/>
    <dgm:cxn modelId="{1B588C68-4E31-43A5-931A-B63283214682}" type="presParOf" srcId="{9ACC73F3-D46B-494B-A19F-054757475264}" destId="{B37E6D84-2B6F-4FE7-9E65-1A689EF8EA9C}" srcOrd="2" destOrd="0" presId="urn:microsoft.com/office/officeart/2005/8/layout/bList2#1"/>
    <dgm:cxn modelId="{48B7E053-F6C1-4B31-AC68-E477FA0E8CA0}" type="presParOf" srcId="{9ACC73F3-D46B-494B-A19F-054757475264}" destId="{31B874DA-BABD-4BE9-99DB-E9A487FA1F47}" srcOrd="3" destOrd="0" presId="urn:microsoft.com/office/officeart/2005/8/layout/bList2#1"/>
    <dgm:cxn modelId="{AEC91B2D-A5E4-4F98-9D74-292EB3545771}" type="presParOf" srcId="{315F23A6-6264-4967-B588-B1E9AB679557}" destId="{AC9EB1B2-0D64-43C5-B22B-437C773D165C}" srcOrd="1" destOrd="0" presId="urn:microsoft.com/office/officeart/2005/8/layout/bList2#1"/>
    <dgm:cxn modelId="{BCA3749D-181A-439D-9ECC-9A1766DC899E}" type="presParOf" srcId="{315F23A6-6264-4967-B588-B1E9AB679557}" destId="{EC1CDBB1-53EF-4CF0-87D4-9EE97C1C7C89}" srcOrd="2" destOrd="0" presId="urn:microsoft.com/office/officeart/2005/8/layout/bList2#1"/>
    <dgm:cxn modelId="{6C417C41-FEEF-48A8-8627-6A6B261F44EB}" type="presParOf" srcId="{EC1CDBB1-53EF-4CF0-87D4-9EE97C1C7C89}" destId="{A5E8E1C5-B943-4718-8F38-DE66E18D0230}" srcOrd="0" destOrd="0" presId="urn:microsoft.com/office/officeart/2005/8/layout/bList2#1"/>
    <dgm:cxn modelId="{3D6A7606-A5F7-41D8-A6B2-249C646F26E0}" type="presParOf" srcId="{EC1CDBB1-53EF-4CF0-87D4-9EE97C1C7C89}" destId="{4D3A2048-A49D-4FB5-BAFC-28BEC4A69551}" srcOrd="1" destOrd="0" presId="urn:microsoft.com/office/officeart/2005/8/layout/bList2#1"/>
    <dgm:cxn modelId="{55CA0F45-0732-428D-A226-F6AAD132AE8F}" type="presParOf" srcId="{EC1CDBB1-53EF-4CF0-87D4-9EE97C1C7C89}" destId="{4E4269EE-5EF5-443E-BBCB-CC5A9F481FBB}" srcOrd="2" destOrd="0" presId="urn:microsoft.com/office/officeart/2005/8/layout/bList2#1"/>
    <dgm:cxn modelId="{3C4FF3FE-8654-4CC2-80E9-68576313E8E8}" type="presParOf" srcId="{EC1CDBB1-53EF-4CF0-87D4-9EE97C1C7C89}" destId="{46B9C40D-1FFF-4826-B635-1F5EB5BBB981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E5A7E3-B419-4A41-9430-0C1F43BB4DE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3610AE-EEDB-4525-BBAC-20D17F499784}">
      <dgm:prSet phldrT="[Text]"/>
      <dgm:spPr/>
      <dgm:t>
        <a:bodyPr/>
        <a:lstStyle/>
        <a:p>
          <a:r>
            <a:rPr lang="en-US" dirty="0" smtClean="0"/>
            <a:t>BANGSA</a:t>
          </a:r>
          <a:endParaRPr lang="en-US" dirty="0"/>
        </a:p>
      </dgm:t>
    </dgm:pt>
    <dgm:pt modelId="{FB84B27C-BBCB-4683-8716-E5F1131D6664}" type="parTrans" cxnId="{D0A1547D-D49C-4BF1-AEA0-F67F76928B84}">
      <dgm:prSet/>
      <dgm:spPr/>
      <dgm:t>
        <a:bodyPr/>
        <a:lstStyle/>
        <a:p>
          <a:endParaRPr lang="en-US"/>
        </a:p>
      </dgm:t>
    </dgm:pt>
    <dgm:pt modelId="{4BCEF593-64DD-4C5E-B94B-FEF9F10BBC1A}" type="sibTrans" cxnId="{D0A1547D-D49C-4BF1-AEA0-F67F76928B84}">
      <dgm:prSet/>
      <dgm:spPr/>
      <dgm:t>
        <a:bodyPr/>
        <a:lstStyle/>
        <a:p>
          <a:endParaRPr lang="en-US"/>
        </a:p>
      </dgm:t>
    </dgm:pt>
    <dgm:pt modelId="{9F74C26C-044A-48AD-AAFC-A499EA73F320}">
      <dgm:prSet phldrT="[Text]" custT="1"/>
      <dgm:spPr/>
      <dgm:t>
        <a:bodyPr/>
        <a:lstStyle/>
        <a:p>
          <a:r>
            <a:rPr lang="en-US" sz="1600" dirty="0" err="1" smtClean="0"/>
            <a:t>Sosiologis</a:t>
          </a:r>
          <a:r>
            <a:rPr lang="en-US" sz="1600" dirty="0" smtClean="0"/>
            <a:t> </a:t>
          </a:r>
          <a:r>
            <a:rPr lang="en-US" sz="1600" u="sng" dirty="0" err="1" smtClean="0"/>
            <a:t>Antropologis</a:t>
          </a:r>
          <a:endParaRPr lang="en-US" sz="1600" u="sng" dirty="0" smtClean="0"/>
        </a:p>
        <a:p>
          <a:r>
            <a:rPr lang="en-US" sz="1600" i="1" dirty="0" smtClean="0"/>
            <a:t>Cultural unity</a:t>
          </a:r>
          <a:endParaRPr lang="en-US" sz="1600" i="1" dirty="0"/>
        </a:p>
      </dgm:t>
    </dgm:pt>
    <dgm:pt modelId="{6C7B8E27-F4E7-4807-BAA2-542A2FEE14FD}" type="parTrans" cxnId="{2AB59F2D-4D62-4143-AADB-54A41089EB45}">
      <dgm:prSet/>
      <dgm:spPr/>
      <dgm:t>
        <a:bodyPr/>
        <a:lstStyle/>
        <a:p>
          <a:endParaRPr lang="en-US"/>
        </a:p>
      </dgm:t>
    </dgm:pt>
    <dgm:pt modelId="{178C5041-B12A-46CE-97DF-0D4A3CDCA88D}" type="sibTrans" cxnId="{2AB59F2D-4D62-4143-AADB-54A41089EB45}">
      <dgm:prSet/>
      <dgm:spPr/>
      <dgm:t>
        <a:bodyPr/>
        <a:lstStyle/>
        <a:p>
          <a:endParaRPr lang="en-US"/>
        </a:p>
      </dgm:t>
    </dgm:pt>
    <dgm:pt modelId="{C5E34382-F602-49D6-8B77-142CD6FA4A15}">
      <dgm:prSet phldrT="[Text]" custT="1"/>
      <dgm:spPr/>
      <dgm:t>
        <a:bodyPr/>
        <a:lstStyle/>
        <a:p>
          <a:r>
            <a:rPr lang="en-US" sz="1800" dirty="0" smtClean="0"/>
            <a:t>Persekutuan </a:t>
          </a:r>
          <a:r>
            <a:rPr lang="en-US" sz="1800" dirty="0" err="1" smtClean="0"/>
            <a:t>hidup</a:t>
          </a:r>
          <a:r>
            <a:rPr lang="en-US" sz="1800" dirty="0" smtClean="0"/>
            <a:t> </a:t>
          </a:r>
          <a:r>
            <a:rPr lang="en-US" sz="1800" dirty="0" err="1" smtClean="0"/>
            <a:t>masyarakat</a:t>
          </a:r>
          <a:r>
            <a:rPr lang="en-US" sz="1800" dirty="0" smtClean="0"/>
            <a:t>  -- </a:t>
          </a:r>
          <a:r>
            <a:rPr lang="en-US" sz="1800" dirty="0" err="1" smtClean="0"/>
            <a:t>merasa</a:t>
          </a:r>
          <a:r>
            <a:rPr lang="en-US" sz="1800" dirty="0" smtClean="0"/>
            <a:t> </a:t>
          </a:r>
          <a:r>
            <a:rPr lang="en-US" sz="1800" dirty="0" err="1" smtClean="0"/>
            <a:t>satu</a:t>
          </a:r>
          <a:r>
            <a:rPr lang="en-US" sz="1800" dirty="0" smtClean="0"/>
            <a:t> </a:t>
          </a:r>
          <a:r>
            <a:rPr lang="en-US" sz="1800" dirty="0" err="1" smtClean="0"/>
            <a:t>kesatuan</a:t>
          </a:r>
          <a:r>
            <a:rPr lang="en-US" sz="1800" dirty="0" smtClean="0"/>
            <a:t> </a:t>
          </a:r>
          <a:r>
            <a:rPr lang="en-US" sz="1800" dirty="0" err="1" smtClean="0"/>
            <a:t>ras</a:t>
          </a:r>
          <a:r>
            <a:rPr lang="en-US" sz="1800" dirty="0" smtClean="0"/>
            <a:t>, </a:t>
          </a:r>
          <a:r>
            <a:rPr lang="en-US" sz="1800" dirty="0" err="1" smtClean="0"/>
            <a:t>bahasa</a:t>
          </a:r>
          <a:r>
            <a:rPr lang="en-US" sz="1800" dirty="0" smtClean="0"/>
            <a:t>, agama </a:t>
          </a:r>
          <a:r>
            <a:rPr lang="en-US" sz="1800" dirty="0" err="1" smtClean="0"/>
            <a:t>dan</a:t>
          </a:r>
          <a:r>
            <a:rPr lang="en-US" sz="1800" dirty="0" smtClean="0"/>
            <a:t> </a:t>
          </a:r>
          <a:r>
            <a:rPr lang="en-US" sz="1800" dirty="0" err="1" smtClean="0"/>
            <a:t>adat</a:t>
          </a:r>
          <a:r>
            <a:rPr lang="en-US" sz="1800" dirty="0" smtClean="0"/>
            <a:t> </a:t>
          </a:r>
          <a:r>
            <a:rPr lang="en-US" sz="1800" dirty="0" err="1" smtClean="0"/>
            <a:t>istiadat</a:t>
          </a:r>
          <a:r>
            <a:rPr lang="en-US" sz="1800" dirty="0" smtClean="0"/>
            <a:t> </a:t>
          </a:r>
        </a:p>
        <a:p>
          <a:r>
            <a:rPr lang="en-US" sz="1800" dirty="0" smtClean="0"/>
            <a:t>(</a:t>
          </a:r>
          <a:r>
            <a:rPr lang="en-US" sz="1800" dirty="0" err="1" smtClean="0"/>
            <a:t>diikat</a:t>
          </a:r>
          <a:r>
            <a:rPr lang="en-US" sz="1800" dirty="0" smtClean="0"/>
            <a:t> </a:t>
          </a:r>
          <a:r>
            <a:rPr lang="en-US" sz="1800" dirty="0" err="1" smtClean="0"/>
            <a:t>oleh</a:t>
          </a:r>
          <a:r>
            <a:rPr lang="en-US" sz="1800" dirty="0" smtClean="0"/>
            <a:t> </a:t>
          </a:r>
          <a:r>
            <a:rPr lang="en-US" sz="1800" dirty="0" err="1" smtClean="0"/>
            <a:t>ikatan</a:t>
          </a:r>
          <a:r>
            <a:rPr lang="en-US" sz="1800" dirty="0" smtClean="0"/>
            <a:t> </a:t>
          </a:r>
          <a:r>
            <a:rPr lang="en-US" sz="1800" i="1" dirty="0" smtClean="0"/>
            <a:t>primordial</a:t>
          </a:r>
          <a:r>
            <a:rPr lang="en-US" sz="1800" dirty="0" smtClean="0"/>
            <a:t>)</a:t>
          </a:r>
          <a:endParaRPr lang="en-US" sz="1800" dirty="0"/>
        </a:p>
      </dgm:t>
    </dgm:pt>
    <dgm:pt modelId="{E6399767-0508-47EA-85F9-C216D4F9B1D6}" type="parTrans" cxnId="{DE09AA14-CAC6-4A31-8DF5-754064335EBF}">
      <dgm:prSet/>
      <dgm:spPr/>
      <dgm:t>
        <a:bodyPr/>
        <a:lstStyle/>
        <a:p>
          <a:endParaRPr lang="en-US"/>
        </a:p>
      </dgm:t>
    </dgm:pt>
    <dgm:pt modelId="{E0107EBC-D0CC-4142-ABBA-72A34BADF66B}" type="sibTrans" cxnId="{DE09AA14-CAC6-4A31-8DF5-754064335EBF}">
      <dgm:prSet/>
      <dgm:spPr/>
      <dgm:t>
        <a:bodyPr/>
        <a:lstStyle/>
        <a:p>
          <a:endParaRPr lang="en-US"/>
        </a:p>
      </dgm:t>
    </dgm:pt>
    <dgm:pt modelId="{3DD181AD-A61C-4270-9366-5ECF505928AC}">
      <dgm:prSet phldrT="[Text]" custT="1"/>
      <dgm:spPr/>
      <dgm:t>
        <a:bodyPr/>
        <a:lstStyle/>
        <a:p>
          <a:r>
            <a:rPr lang="en-US" sz="1600" u="sng" dirty="0" err="1" smtClean="0"/>
            <a:t>Politis</a:t>
          </a:r>
          <a:r>
            <a:rPr lang="en-US" sz="1600" u="sng" dirty="0" smtClean="0"/>
            <a:t> </a:t>
          </a:r>
        </a:p>
        <a:p>
          <a:r>
            <a:rPr lang="en-US" sz="1600" i="1" dirty="0" smtClean="0"/>
            <a:t>Political unity</a:t>
          </a:r>
          <a:endParaRPr lang="en-US" sz="1600" i="1" dirty="0"/>
        </a:p>
      </dgm:t>
    </dgm:pt>
    <dgm:pt modelId="{43AF7F69-3C1C-44D9-AA79-67512FE41B17}" type="parTrans" cxnId="{9E488B1C-EDF1-4E49-9F0E-1989D268FA44}">
      <dgm:prSet/>
      <dgm:spPr/>
      <dgm:t>
        <a:bodyPr/>
        <a:lstStyle/>
        <a:p>
          <a:endParaRPr lang="en-US"/>
        </a:p>
      </dgm:t>
    </dgm:pt>
    <dgm:pt modelId="{D177FA2C-A58C-4971-B06C-73AFA874AC8C}" type="sibTrans" cxnId="{9E488B1C-EDF1-4E49-9F0E-1989D268FA44}">
      <dgm:prSet/>
      <dgm:spPr/>
      <dgm:t>
        <a:bodyPr/>
        <a:lstStyle/>
        <a:p>
          <a:endParaRPr lang="en-US"/>
        </a:p>
      </dgm:t>
    </dgm:pt>
    <dgm:pt modelId="{9A793ABF-F688-43E1-8338-5C9220DBD825}">
      <dgm:prSet phldrT="[Text]"/>
      <dgm:spPr/>
      <dgm:t>
        <a:bodyPr/>
        <a:lstStyle/>
        <a:p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masyarakat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daerah</a:t>
          </a:r>
          <a:r>
            <a:rPr lang="en-US" dirty="0" smtClean="0"/>
            <a:t> yang </a:t>
          </a:r>
          <a:r>
            <a:rPr lang="en-US" dirty="0" err="1" smtClean="0"/>
            <a:t>sama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mereka</a:t>
          </a:r>
          <a:r>
            <a:rPr lang="en-US" dirty="0" smtClean="0"/>
            <a:t> </a:t>
          </a:r>
          <a:r>
            <a:rPr lang="en-US" dirty="0" err="1" smtClean="0"/>
            <a:t>tunduk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kedaulatan</a:t>
          </a:r>
          <a:r>
            <a:rPr lang="en-US" dirty="0" smtClean="0"/>
            <a:t> </a:t>
          </a:r>
          <a:r>
            <a:rPr lang="en-US" dirty="0" err="1" smtClean="0"/>
            <a:t>negara</a:t>
          </a:r>
          <a:r>
            <a:rPr lang="en-US" dirty="0" smtClean="0"/>
            <a:t> </a:t>
          </a:r>
          <a:r>
            <a:rPr lang="en-US" dirty="0" err="1" smtClean="0"/>
            <a:t>sebagai</a:t>
          </a:r>
          <a:r>
            <a:rPr lang="en-US" dirty="0" smtClean="0"/>
            <a:t> </a:t>
          </a:r>
          <a:r>
            <a:rPr lang="en-US" dirty="0" err="1" smtClean="0"/>
            <a:t>kekuasaan</a:t>
          </a:r>
          <a:r>
            <a:rPr lang="en-US" dirty="0" smtClean="0"/>
            <a:t> </a:t>
          </a:r>
          <a:r>
            <a:rPr lang="en-US" dirty="0" err="1" smtClean="0"/>
            <a:t>tertinggi</a:t>
          </a:r>
          <a:r>
            <a:rPr lang="en-US" dirty="0" smtClean="0"/>
            <a:t> (</a:t>
          </a:r>
          <a:r>
            <a:rPr lang="en-US" dirty="0" err="1" smtClean="0"/>
            <a:t>diikat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kekuasaan</a:t>
          </a:r>
          <a:r>
            <a:rPr lang="en-US" dirty="0" smtClean="0"/>
            <a:t> </a:t>
          </a:r>
          <a:r>
            <a:rPr lang="en-US" dirty="0" err="1" smtClean="0"/>
            <a:t>politik</a:t>
          </a:r>
          <a:r>
            <a:rPr lang="en-US" dirty="0" smtClean="0"/>
            <a:t>, </a:t>
          </a:r>
          <a:r>
            <a:rPr lang="en-US" dirty="0" err="1" smtClean="0"/>
            <a:t>negara</a:t>
          </a:r>
          <a:r>
            <a:rPr lang="en-US" dirty="0" smtClean="0"/>
            <a:t>)</a:t>
          </a:r>
          <a:endParaRPr lang="en-US" dirty="0"/>
        </a:p>
      </dgm:t>
    </dgm:pt>
    <dgm:pt modelId="{7C9DA55D-7DD0-4FC0-A82B-6AE14B9C51C3}" type="parTrans" cxnId="{CF839AAA-1BE0-4955-B25E-93208920AA2E}">
      <dgm:prSet/>
      <dgm:spPr/>
      <dgm:t>
        <a:bodyPr/>
        <a:lstStyle/>
        <a:p>
          <a:endParaRPr lang="en-US"/>
        </a:p>
      </dgm:t>
    </dgm:pt>
    <dgm:pt modelId="{95009374-4FC0-4899-BB78-F537AF7DD9C9}" type="sibTrans" cxnId="{CF839AAA-1BE0-4955-B25E-93208920AA2E}">
      <dgm:prSet/>
      <dgm:spPr/>
      <dgm:t>
        <a:bodyPr/>
        <a:lstStyle/>
        <a:p>
          <a:endParaRPr lang="en-US"/>
        </a:p>
      </dgm:t>
    </dgm:pt>
    <dgm:pt modelId="{3B28D8BD-E1DE-416E-8A82-8584C0E005FF}" type="pres">
      <dgm:prSet presAssocID="{52E5A7E3-B419-4A41-9430-0C1F43BB4D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33C156-BA5E-4B52-ABDC-2049EC98438C}" type="pres">
      <dgm:prSet presAssocID="{7F3610AE-EEDB-4525-BBAC-20D17F499784}" presName="root1" presStyleCnt="0"/>
      <dgm:spPr/>
      <dgm:t>
        <a:bodyPr/>
        <a:lstStyle/>
        <a:p>
          <a:endParaRPr lang="en-US"/>
        </a:p>
      </dgm:t>
    </dgm:pt>
    <dgm:pt modelId="{5FBFCACA-7FBA-4670-BFFE-F4B51E7DD922}" type="pres">
      <dgm:prSet presAssocID="{7F3610AE-EEDB-4525-BBAC-20D17F49978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A4F9B-6624-4BEF-AC76-109507B877A7}" type="pres">
      <dgm:prSet presAssocID="{7F3610AE-EEDB-4525-BBAC-20D17F499784}" presName="level2hierChild" presStyleCnt="0"/>
      <dgm:spPr/>
      <dgm:t>
        <a:bodyPr/>
        <a:lstStyle/>
        <a:p>
          <a:endParaRPr lang="en-US"/>
        </a:p>
      </dgm:t>
    </dgm:pt>
    <dgm:pt modelId="{4EBB6C49-0CF2-4C13-8B9C-7E342F051BEC}" type="pres">
      <dgm:prSet presAssocID="{6C7B8E27-F4E7-4807-BAA2-542A2FEE14F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DFC228D-6390-4601-A4C3-3AFD59E1A09C}" type="pres">
      <dgm:prSet presAssocID="{6C7B8E27-F4E7-4807-BAA2-542A2FEE14F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5F3CA8A-284D-4E79-842F-102ED7B5E363}" type="pres">
      <dgm:prSet presAssocID="{9F74C26C-044A-48AD-AAFC-A499EA73F320}" presName="root2" presStyleCnt="0"/>
      <dgm:spPr/>
      <dgm:t>
        <a:bodyPr/>
        <a:lstStyle/>
        <a:p>
          <a:endParaRPr lang="en-US"/>
        </a:p>
      </dgm:t>
    </dgm:pt>
    <dgm:pt modelId="{C38BC390-9D08-4CAD-AA3E-0AE29677972C}" type="pres">
      <dgm:prSet presAssocID="{9F74C26C-044A-48AD-AAFC-A499EA73F320}" presName="LevelTwoTextNode" presStyleLbl="node2" presStyleIdx="0" presStyleCnt="2" custScaleY="2198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B01C4F-ED49-4F4E-AD76-62DB1F9EEE2D}" type="pres">
      <dgm:prSet presAssocID="{9F74C26C-044A-48AD-AAFC-A499EA73F320}" presName="level3hierChild" presStyleCnt="0"/>
      <dgm:spPr/>
      <dgm:t>
        <a:bodyPr/>
        <a:lstStyle/>
        <a:p>
          <a:endParaRPr lang="en-US"/>
        </a:p>
      </dgm:t>
    </dgm:pt>
    <dgm:pt modelId="{BA12ACD4-266B-4E7E-8002-2FCCE8224201}" type="pres">
      <dgm:prSet presAssocID="{E6399767-0508-47EA-85F9-C216D4F9B1D6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10872412-209D-4ACE-A953-53134F28B0D4}" type="pres">
      <dgm:prSet presAssocID="{E6399767-0508-47EA-85F9-C216D4F9B1D6}" presName="connTx" presStyleLbl="parChTrans1D3" presStyleIdx="0" presStyleCnt="2"/>
      <dgm:spPr/>
      <dgm:t>
        <a:bodyPr/>
        <a:lstStyle/>
        <a:p>
          <a:endParaRPr lang="en-US"/>
        </a:p>
      </dgm:t>
    </dgm:pt>
    <dgm:pt modelId="{58AEA992-FFF9-46F6-8D13-091ED08DCA24}" type="pres">
      <dgm:prSet presAssocID="{C5E34382-F602-49D6-8B77-142CD6FA4A15}" presName="root2" presStyleCnt="0"/>
      <dgm:spPr/>
      <dgm:t>
        <a:bodyPr/>
        <a:lstStyle/>
        <a:p>
          <a:endParaRPr lang="en-US"/>
        </a:p>
      </dgm:t>
    </dgm:pt>
    <dgm:pt modelId="{BFD12793-E89E-4C0F-8942-6DC2160198DC}" type="pres">
      <dgm:prSet presAssocID="{C5E34382-F602-49D6-8B77-142CD6FA4A15}" presName="LevelTwoTextNode" presStyleLbl="node3" presStyleIdx="0" presStyleCnt="2" custScaleX="227770" custScaleY="2206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A13615-6BD1-4858-8294-DD8F49FE4E66}" type="pres">
      <dgm:prSet presAssocID="{C5E34382-F602-49D6-8B77-142CD6FA4A15}" presName="level3hierChild" presStyleCnt="0"/>
      <dgm:spPr/>
      <dgm:t>
        <a:bodyPr/>
        <a:lstStyle/>
        <a:p>
          <a:endParaRPr lang="en-US"/>
        </a:p>
      </dgm:t>
    </dgm:pt>
    <dgm:pt modelId="{4ED268C6-0F8C-4CD1-8BD8-08D0C67BE8E1}" type="pres">
      <dgm:prSet presAssocID="{43AF7F69-3C1C-44D9-AA79-67512FE41B1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FB69DE5-A2C5-47C4-A0BB-5CF2DEF7F80F}" type="pres">
      <dgm:prSet presAssocID="{43AF7F69-3C1C-44D9-AA79-67512FE41B1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5448A3E-CC6C-4F01-8533-3903386263C9}" type="pres">
      <dgm:prSet presAssocID="{3DD181AD-A61C-4270-9366-5ECF505928AC}" presName="root2" presStyleCnt="0"/>
      <dgm:spPr/>
      <dgm:t>
        <a:bodyPr/>
        <a:lstStyle/>
        <a:p>
          <a:endParaRPr lang="en-US"/>
        </a:p>
      </dgm:t>
    </dgm:pt>
    <dgm:pt modelId="{E260AA78-EC60-4326-9F08-0CC049F32F93}" type="pres">
      <dgm:prSet presAssocID="{3DD181AD-A61C-4270-9366-5ECF505928AC}" presName="LevelTwoTextNode" presStyleLbl="node2" presStyleIdx="1" presStyleCnt="2" custScaleY="2198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54021-02BB-4E5A-AEA4-52B497653A4D}" type="pres">
      <dgm:prSet presAssocID="{3DD181AD-A61C-4270-9366-5ECF505928AC}" presName="level3hierChild" presStyleCnt="0"/>
      <dgm:spPr/>
      <dgm:t>
        <a:bodyPr/>
        <a:lstStyle/>
        <a:p>
          <a:endParaRPr lang="en-US"/>
        </a:p>
      </dgm:t>
    </dgm:pt>
    <dgm:pt modelId="{4F5DC934-9201-4A3D-9EFC-D1B4578A04FB}" type="pres">
      <dgm:prSet presAssocID="{7C9DA55D-7DD0-4FC0-A82B-6AE14B9C51C3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50F3C744-990A-4EA0-87D3-726AA9B16C92}" type="pres">
      <dgm:prSet presAssocID="{7C9DA55D-7DD0-4FC0-A82B-6AE14B9C51C3}" presName="connTx" presStyleLbl="parChTrans1D3" presStyleIdx="1" presStyleCnt="2"/>
      <dgm:spPr/>
      <dgm:t>
        <a:bodyPr/>
        <a:lstStyle/>
        <a:p>
          <a:endParaRPr lang="en-US"/>
        </a:p>
      </dgm:t>
    </dgm:pt>
    <dgm:pt modelId="{F34A3814-D977-4EAD-839E-A72E234104C3}" type="pres">
      <dgm:prSet presAssocID="{9A793ABF-F688-43E1-8338-5C9220DBD825}" presName="root2" presStyleCnt="0"/>
      <dgm:spPr/>
      <dgm:t>
        <a:bodyPr/>
        <a:lstStyle/>
        <a:p>
          <a:endParaRPr lang="en-US"/>
        </a:p>
      </dgm:t>
    </dgm:pt>
    <dgm:pt modelId="{7C104936-88FE-470B-97CB-BFE550784E24}" type="pres">
      <dgm:prSet presAssocID="{9A793ABF-F688-43E1-8338-5C9220DBD825}" presName="LevelTwoTextNode" presStyleLbl="node3" presStyleIdx="1" presStyleCnt="2" custScaleX="227770" custScaleY="233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E85D0B-8E9A-45D6-ABCF-7AAC1AA1B672}" type="pres">
      <dgm:prSet presAssocID="{9A793ABF-F688-43E1-8338-5C9220DBD825}" presName="level3hierChild" presStyleCnt="0"/>
      <dgm:spPr/>
      <dgm:t>
        <a:bodyPr/>
        <a:lstStyle/>
        <a:p>
          <a:endParaRPr lang="en-US"/>
        </a:p>
      </dgm:t>
    </dgm:pt>
  </dgm:ptLst>
  <dgm:cxnLst>
    <dgm:cxn modelId="{45E0C6E0-954B-49DD-A386-359662A636C9}" type="presOf" srcId="{43AF7F69-3C1C-44D9-AA79-67512FE41B17}" destId="{1FB69DE5-A2C5-47C4-A0BB-5CF2DEF7F80F}" srcOrd="1" destOrd="0" presId="urn:microsoft.com/office/officeart/2005/8/layout/hierarchy2"/>
    <dgm:cxn modelId="{1BC821D5-0B2B-46F3-8A81-0E96F6646D7D}" type="presOf" srcId="{7C9DA55D-7DD0-4FC0-A82B-6AE14B9C51C3}" destId="{50F3C744-990A-4EA0-87D3-726AA9B16C92}" srcOrd="1" destOrd="0" presId="urn:microsoft.com/office/officeart/2005/8/layout/hierarchy2"/>
    <dgm:cxn modelId="{DE09AA14-CAC6-4A31-8DF5-754064335EBF}" srcId="{9F74C26C-044A-48AD-AAFC-A499EA73F320}" destId="{C5E34382-F602-49D6-8B77-142CD6FA4A15}" srcOrd="0" destOrd="0" parTransId="{E6399767-0508-47EA-85F9-C216D4F9B1D6}" sibTransId="{E0107EBC-D0CC-4142-ABBA-72A34BADF66B}"/>
    <dgm:cxn modelId="{048FBB36-9CF4-43A1-A8DB-15433FF11AD1}" type="presOf" srcId="{C5E34382-F602-49D6-8B77-142CD6FA4A15}" destId="{BFD12793-E89E-4C0F-8942-6DC2160198DC}" srcOrd="0" destOrd="0" presId="urn:microsoft.com/office/officeart/2005/8/layout/hierarchy2"/>
    <dgm:cxn modelId="{B9440615-9C74-429B-9CF0-094BDF7DE2E6}" type="presOf" srcId="{43AF7F69-3C1C-44D9-AA79-67512FE41B17}" destId="{4ED268C6-0F8C-4CD1-8BD8-08D0C67BE8E1}" srcOrd="0" destOrd="0" presId="urn:microsoft.com/office/officeart/2005/8/layout/hierarchy2"/>
    <dgm:cxn modelId="{2FC0C3DE-899B-472D-A99C-C766C2011329}" type="presOf" srcId="{E6399767-0508-47EA-85F9-C216D4F9B1D6}" destId="{BA12ACD4-266B-4E7E-8002-2FCCE8224201}" srcOrd="0" destOrd="0" presId="urn:microsoft.com/office/officeart/2005/8/layout/hierarchy2"/>
    <dgm:cxn modelId="{D0A1547D-D49C-4BF1-AEA0-F67F76928B84}" srcId="{52E5A7E3-B419-4A41-9430-0C1F43BB4DE6}" destId="{7F3610AE-EEDB-4525-BBAC-20D17F499784}" srcOrd="0" destOrd="0" parTransId="{FB84B27C-BBCB-4683-8716-E5F1131D6664}" sibTransId="{4BCEF593-64DD-4C5E-B94B-FEF9F10BBC1A}"/>
    <dgm:cxn modelId="{FEB52368-08F4-49A2-8DB8-48FFF4CBA7CE}" type="presOf" srcId="{52E5A7E3-B419-4A41-9430-0C1F43BB4DE6}" destId="{3B28D8BD-E1DE-416E-8A82-8584C0E005FF}" srcOrd="0" destOrd="0" presId="urn:microsoft.com/office/officeart/2005/8/layout/hierarchy2"/>
    <dgm:cxn modelId="{C581473B-5C36-403C-9BDE-C7E4FF5D3D6E}" type="presOf" srcId="{3DD181AD-A61C-4270-9366-5ECF505928AC}" destId="{E260AA78-EC60-4326-9F08-0CC049F32F93}" srcOrd="0" destOrd="0" presId="urn:microsoft.com/office/officeart/2005/8/layout/hierarchy2"/>
    <dgm:cxn modelId="{CF839AAA-1BE0-4955-B25E-93208920AA2E}" srcId="{3DD181AD-A61C-4270-9366-5ECF505928AC}" destId="{9A793ABF-F688-43E1-8338-5C9220DBD825}" srcOrd="0" destOrd="0" parTransId="{7C9DA55D-7DD0-4FC0-A82B-6AE14B9C51C3}" sibTransId="{95009374-4FC0-4899-BB78-F537AF7DD9C9}"/>
    <dgm:cxn modelId="{3AF5F4CF-947C-430C-B8E0-5AFCAD88583F}" type="presOf" srcId="{9F74C26C-044A-48AD-AAFC-A499EA73F320}" destId="{C38BC390-9D08-4CAD-AA3E-0AE29677972C}" srcOrd="0" destOrd="0" presId="urn:microsoft.com/office/officeart/2005/8/layout/hierarchy2"/>
    <dgm:cxn modelId="{95C54C67-C79D-4F93-B30C-1464460009DE}" type="presOf" srcId="{7F3610AE-EEDB-4525-BBAC-20D17F499784}" destId="{5FBFCACA-7FBA-4670-BFFE-F4B51E7DD922}" srcOrd="0" destOrd="0" presId="urn:microsoft.com/office/officeart/2005/8/layout/hierarchy2"/>
    <dgm:cxn modelId="{9E488B1C-EDF1-4E49-9F0E-1989D268FA44}" srcId="{7F3610AE-EEDB-4525-BBAC-20D17F499784}" destId="{3DD181AD-A61C-4270-9366-5ECF505928AC}" srcOrd="1" destOrd="0" parTransId="{43AF7F69-3C1C-44D9-AA79-67512FE41B17}" sibTransId="{D177FA2C-A58C-4971-B06C-73AFA874AC8C}"/>
    <dgm:cxn modelId="{440ACBF4-F7D4-46EC-983B-3B65D67486D7}" type="presOf" srcId="{6C7B8E27-F4E7-4807-BAA2-542A2FEE14FD}" destId="{4EBB6C49-0CF2-4C13-8B9C-7E342F051BEC}" srcOrd="0" destOrd="0" presId="urn:microsoft.com/office/officeart/2005/8/layout/hierarchy2"/>
    <dgm:cxn modelId="{AF3362A8-9AAA-4267-B8E6-184843C63575}" type="presOf" srcId="{E6399767-0508-47EA-85F9-C216D4F9B1D6}" destId="{10872412-209D-4ACE-A953-53134F28B0D4}" srcOrd="1" destOrd="0" presId="urn:microsoft.com/office/officeart/2005/8/layout/hierarchy2"/>
    <dgm:cxn modelId="{E3E879FD-EEF2-415D-B8E5-460D643A3A95}" type="presOf" srcId="{9A793ABF-F688-43E1-8338-5C9220DBD825}" destId="{7C104936-88FE-470B-97CB-BFE550784E24}" srcOrd="0" destOrd="0" presId="urn:microsoft.com/office/officeart/2005/8/layout/hierarchy2"/>
    <dgm:cxn modelId="{2AB59F2D-4D62-4143-AADB-54A41089EB45}" srcId="{7F3610AE-EEDB-4525-BBAC-20D17F499784}" destId="{9F74C26C-044A-48AD-AAFC-A499EA73F320}" srcOrd="0" destOrd="0" parTransId="{6C7B8E27-F4E7-4807-BAA2-542A2FEE14FD}" sibTransId="{178C5041-B12A-46CE-97DF-0D4A3CDCA88D}"/>
    <dgm:cxn modelId="{E2381166-D29B-4E70-AAAB-A904D03F884F}" type="presOf" srcId="{6C7B8E27-F4E7-4807-BAA2-542A2FEE14FD}" destId="{1DFC228D-6390-4601-A4C3-3AFD59E1A09C}" srcOrd="1" destOrd="0" presId="urn:microsoft.com/office/officeart/2005/8/layout/hierarchy2"/>
    <dgm:cxn modelId="{8C329EA0-8980-42C3-A28C-3134542E4F49}" type="presOf" srcId="{7C9DA55D-7DD0-4FC0-A82B-6AE14B9C51C3}" destId="{4F5DC934-9201-4A3D-9EFC-D1B4578A04FB}" srcOrd="0" destOrd="0" presId="urn:microsoft.com/office/officeart/2005/8/layout/hierarchy2"/>
    <dgm:cxn modelId="{9C87233B-90A5-4770-BAE8-A46EF67F5EDC}" type="presParOf" srcId="{3B28D8BD-E1DE-416E-8A82-8584C0E005FF}" destId="{4533C156-BA5E-4B52-ABDC-2049EC98438C}" srcOrd="0" destOrd="0" presId="urn:microsoft.com/office/officeart/2005/8/layout/hierarchy2"/>
    <dgm:cxn modelId="{5011303C-FFA0-4AF6-96B2-950F30671996}" type="presParOf" srcId="{4533C156-BA5E-4B52-ABDC-2049EC98438C}" destId="{5FBFCACA-7FBA-4670-BFFE-F4B51E7DD922}" srcOrd="0" destOrd="0" presId="urn:microsoft.com/office/officeart/2005/8/layout/hierarchy2"/>
    <dgm:cxn modelId="{F347CD50-3CA2-4E84-9E7E-849E013A833B}" type="presParOf" srcId="{4533C156-BA5E-4B52-ABDC-2049EC98438C}" destId="{61DA4F9B-6624-4BEF-AC76-109507B877A7}" srcOrd="1" destOrd="0" presId="urn:microsoft.com/office/officeart/2005/8/layout/hierarchy2"/>
    <dgm:cxn modelId="{A20089D7-3060-42CF-A7DF-E635895A822E}" type="presParOf" srcId="{61DA4F9B-6624-4BEF-AC76-109507B877A7}" destId="{4EBB6C49-0CF2-4C13-8B9C-7E342F051BEC}" srcOrd="0" destOrd="0" presId="urn:microsoft.com/office/officeart/2005/8/layout/hierarchy2"/>
    <dgm:cxn modelId="{38F8AE54-90E7-4B1A-9152-95D383139570}" type="presParOf" srcId="{4EBB6C49-0CF2-4C13-8B9C-7E342F051BEC}" destId="{1DFC228D-6390-4601-A4C3-3AFD59E1A09C}" srcOrd="0" destOrd="0" presId="urn:microsoft.com/office/officeart/2005/8/layout/hierarchy2"/>
    <dgm:cxn modelId="{A2B8B1CE-7939-4BBE-AC13-05F48F738084}" type="presParOf" srcId="{61DA4F9B-6624-4BEF-AC76-109507B877A7}" destId="{D5F3CA8A-284D-4E79-842F-102ED7B5E363}" srcOrd="1" destOrd="0" presId="urn:microsoft.com/office/officeart/2005/8/layout/hierarchy2"/>
    <dgm:cxn modelId="{CD89853D-42F9-44D8-B545-881034901495}" type="presParOf" srcId="{D5F3CA8A-284D-4E79-842F-102ED7B5E363}" destId="{C38BC390-9D08-4CAD-AA3E-0AE29677972C}" srcOrd="0" destOrd="0" presId="urn:microsoft.com/office/officeart/2005/8/layout/hierarchy2"/>
    <dgm:cxn modelId="{F5273428-3E0C-4B8F-A55F-A26B351C899B}" type="presParOf" srcId="{D5F3CA8A-284D-4E79-842F-102ED7B5E363}" destId="{C1B01C4F-ED49-4F4E-AD76-62DB1F9EEE2D}" srcOrd="1" destOrd="0" presId="urn:microsoft.com/office/officeart/2005/8/layout/hierarchy2"/>
    <dgm:cxn modelId="{925C937A-7BD9-4AE8-987D-8123FFFE7F45}" type="presParOf" srcId="{C1B01C4F-ED49-4F4E-AD76-62DB1F9EEE2D}" destId="{BA12ACD4-266B-4E7E-8002-2FCCE8224201}" srcOrd="0" destOrd="0" presId="urn:microsoft.com/office/officeart/2005/8/layout/hierarchy2"/>
    <dgm:cxn modelId="{41D57BA9-3A9D-433D-9659-721757EBD065}" type="presParOf" srcId="{BA12ACD4-266B-4E7E-8002-2FCCE8224201}" destId="{10872412-209D-4ACE-A953-53134F28B0D4}" srcOrd="0" destOrd="0" presId="urn:microsoft.com/office/officeart/2005/8/layout/hierarchy2"/>
    <dgm:cxn modelId="{D15B58DB-C5AA-4FEB-94C8-7A7F9675D73C}" type="presParOf" srcId="{C1B01C4F-ED49-4F4E-AD76-62DB1F9EEE2D}" destId="{58AEA992-FFF9-46F6-8D13-091ED08DCA24}" srcOrd="1" destOrd="0" presId="urn:microsoft.com/office/officeart/2005/8/layout/hierarchy2"/>
    <dgm:cxn modelId="{2E46A284-617C-4757-95D4-A80892E159A1}" type="presParOf" srcId="{58AEA992-FFF9-46F6-8D13-091ED08DCA24}" destId="{BFD12793-E89E-4C0F-8942-6DC2160198DC}" srcOrd="0" destOrd="0" presId="urn:microsoft.com/office/officeart/2005/8/layout/hierarchy2"/>
    <dgm:cxn modelId="{25FD97B3-1253-4670-916C-6526C1951BC5}" type="presParOf" srcId="{58AEA992-FFF9-46F6-8D13-091ED08DCA24}" destId="{00A13615-6BD1-4858-8294-DD8F49FE4E66}" srcOrd="1" destOrd="0" presId="urn:microsoft.com/office/officeart/2005/8/layout/hierarchy2"/>
    <dgm:cxn modelId="{4EEC69DB-69A5-4E92-B83D-721E7EF7B37C}" type="presParOf" srcId="{61DA4F9B-6624-4BEF-AC76-109507B877A7}" destId="{4ED268C6-0F8C-4CD1-8BD8-08D0C67BE8E1}" srcOrd="2" destOrd="0" presId="urn:microsoft.com/office/officeart/2005/8/layout/hierarchy2"/>
    <dgm:cxn modelId="{E00562D7-FBDA-49CE-96EE-AB35A029F4D2}" type="presParOf" srcId="{4ED268C6-0F8C-4CD1-8BD8-08D0C67BE8E1}" destId="{1FB69DE5-A2C5-47C4-A0BB-5CF2DEF7F80F}" srcOrd="0" destOrd="0" presId="urn:microsoft.com/office/officeart/2005/8/layout/hierarchy2"/>
    <dgm:cxn modelId="{CD67AAA1-87D3-4CB5-B4B4-1A6CED56DF80}" type="presParOf" srcId="{61DA4F9B-6624-4BEF-AC76-109507B877A7}" destId="{B5448A3E-CC6C-4F01-8533-3903386263C9}" srcOrd="3" destOrd="0" presId="urn:microsoft.com/office/officeart/2005/8/layout/hierarchy2"/>
    <dgm:cxn modelId="{CEB6970B-131C-4185-A4C5-3841F8F7A88B}" type="presParOf" srcId="{B5448A3E-CC6C-4F01-8533-3903386263C9}" destId="{E260AA78-EC60-4326-9F08-0CC049F32F93}" srcOrd="0" destOrd="0" presId="urn:microsoft.com/office/officeart/2005/8/layout/hierarchy2"/>
    <dgm:cxn modelId="{D96413C4-0EB6-45D5-83E2-6546604EF743}" type="presParOf" srcId="{B5448A3E-CC6C-4F01-8533-3903386263C9}" destId="{0AE54021-02BB-4E5A-AEA4-52B497653A4D}" srcOrd="1" destOrd="0" presId="urn:microsoft.com/office/officeart/2005/8/layout/hierarchy2"/>
    <dgm:cxn modelId="{F40FBB8F-A6F8-4C51-918F-30703C9C4C05}" type="presParOf" srcId="{0AE54021-02BB-4E5A-AEA4-52B497653A4D}" destId="{4F5DC934-9201-4A3D-9EFC-D1B4578A04FB}" srcOrd="0" destOrd="0" presId="urn:microsoft.com/office/officeart/2005/8/layout/hierarchy2"/>
    <dgm:cxn modelId="{91B31BB8-4C20-4941-9000-5D99B3CCA727}" type="presParOf" srcId="{4F5DC934-9201-4A3D-9EFC-D1B4578A04FB}" destId="{50F3C744-990A-4EA0-87D3-726AA9B16C92}" srcOrd="0" destOrd="0" presId="urn:microsoft.com/office/officeart/2005/8/layout/hierarchy2"/>
    <dgm:cxn modelId="{27EC6304-02BB-42D5-AC3B-A078C66D460E}" type="presParOf" srcId="{0AE54021-02BB-4E5A-AEA4-52B497653A4D}" destId="{F34A3814-D977-4EAD-839E-A72E234104C3}" srcOrd="1" destOrd="0" presId="urn:microsoft.com/office/officeart/2005/8/layout/hierarchy2"/>
    <dgm:cxn modelId="{63C1C321-947E-4934-A712-5151AF71D8EE}" type="presParOf" srcId="{F34A3814-D977-4EAD-839E-A72E234104C3}" destId="{7C104936-88FE-470B-97CB-BFE550784E24}" srcOrd="0" destOrd="0" presId="urn:microsoft.com/office/officeart/2005/8/layout/hierarchy2"/>
    <dgm:cxn modelId="{2A53DEA8-BEA0-46CA-BC64-09B96621FDDE}" type="presParOf" srcId="{F34A3814-D977-4EAD-839E-A72E234104C3}" destId="{DEE85D0B-8E9A-45D6-ABCF-7AAC1AA1B67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FD903F-4F62-461D-8695-E4D1DFF2106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C380256-BAEF-4E99-B6B5-05B07DBEA5F8}">
      <dgm:prSet phldrT="[Text]"/>
      <dgm:spPr/>
      <dgm:t>
        <a:bodyPr/>
        <a:lstStyle/>
        <a:p>
          <a:r>
            <a:rPr lang="en-US" dirty="0" smtClean="0"/>
            <a:t>FAKTOR PEMBENTUK IDENTITAS</a:t>
          </a:r>
          <a:endParaRPr lang="en-US" dirty="0"/>
        </a:p>
      </dgm:t>
    </dgm:pt>
    <dgm:pt modelId="{36CBB25A-D114-4CDA-BEFB-0723B035C1E5}" type="parTrans" cxnId="{83AA9A50-20E0-4AA4-8848-29498941F60E}">
      <dgm:prSet/>
      <dgm:spPr/>
      <dgm:t>
        <a:bodyPr/>
        <a:lstStyle/>
        <a:p>
          <a:endParaRPr lang="en-US"/>
        </a:p>
      </dgm:t>
    </dgm:pt>
    <dgm:pt modelId="{E17DADBB-EADF-49C0-8227-5AE812DDAEFE}" type="sibTrans" cxnId="{83AA9A50-20E0-4AA4-8848-29498941F60E}">
      <dgm:prSet/>
      <dgm:spPr/>
      <dgm:t>
        <a:bodyPr/>
        <a:lstStyle/>
        <a:p>
          <a:endParaRPr lang="en-US"/>
        </a:p>
      </dgm:t>
    </dgm:pt>
    <dgm:pt modelId="{A3FD4079-E53E-4E28-9FC1-8B1DEDC7A2A9}">
      <dgm:prSet phldrT="[Text]"/>
      <dgm:spPr/>
      <dgm:t>
        <a:bodyPr/>
        <a:lstStyle/>
        <a:p>
          <a:r>
            <a:rPr lang="en-US" dirty="0" smtClean="0"/>
            <a:t>PRIMORDIAL</a:t>
          </a:r>
          <a:endParaRPr lang="en-US" dirty="0"/>
        </a:p>
      </dgm:t>
    </dgm:pt>
    <dgm:pt modelId="{F890FF01-1E29-408A-B3B0-74A96758D145}" type="parTrans" cxnId="{370E61DC-1E02-42D1-A9EB-855D05F19510}">
      <dgm:prSet/>
      <dgm:spPr/>
      <dgm:t>
        <a:bodyPr/>
        <a:lstStyle/>
        <a:p>
          <a:endParaRPr lang="en-US"/>
        </a:p>
      </dgm:t>
    </dgm:pt>
    <dgm:pt modelId="{F1D586E4-3287-47D1-8EBC-E016C88229D2}" type="sibTrans" cxnId="{370E61DC-1E02-42D1-A9EB-855D05F19510}">
      <dgm:prSet/>
      <dgm:spPr/>
      <dgm:t>
        <a:bodyPr/>
        <a:lstStyle/>
        <a:p>
          <a:endParaRPr lang="en-US"/>
        </a:p>
      </dgm:t>
    </dgm:pt>
    <dgm:pt modelId="{A38968D4-4D8E-4408-8F0A-0E04DC66A7A2}">
      <dgm:prSet phldrT="[Text]"/>
      <dgm:spPr/>
      <dgm:t>
        <a:bodyPr/>
        <a:lstStyle/>
        <a:p>
          <a:r>
            <a:rPr lang="en-US" dirty="0" smtClean="0"/>
            <a:t>SAKRAL</a:t>
          </a:r>
          <a:endParaRPr lang="en-US" dirty="0"/>
        </a:p>
      </dgm:t>
    </dgm:pt>
    <dgm:pt modelId="{FF55B0B2-5EF0-4290-B2D8-1391CAFE39BD}" type="parTrans" cxnId="{6D828806-E2F1-4F76-A620-E3230E705A9D}">
      <dgm:prSet/>
      <dgm:spPr/>
      <dgm:t>
        <a:bodyPr/>
        <a:lstStyle/>
        <a:p>
          <a:endParaRPr lang="en-US"/>
        </a:p>
      </dgm:t>
    </dgm:pt>
    <dgm:pt modelId="{F8FBB3A1-E268-4CD8-BDF6-0ADFB34670B3}" type="sibTrans" cxnId="{6D828806-E2F1-4F76-A620-E3230E705A9D}">
      <dgm:prSet/>
      <dgm:spPr/>
      <dgm:t>
        <a:bodyPr/>
        <a:lstStyle/>
        <a:p>
          <a:endParaRPr lang="en-US"/>
        </a:p>
      </dgm:t>
    </dgm:pt>
    <dgm:pt modelId="{47A68428-E9B2-4972-8EFD-AB1A125F7118}">
      <dgm:prSet phldrT="[Text]"/>
      <dgm:spPr/>
      <dgm:t>
        <a:bodyPr/>
        <a:lstStyle/>
        <a:p>
          <a:r>
            <a:rPr lang="en-US" dirty="0" smtClean="0"/>
            <a:t>TOKOH</a:t>
          </a:r>
          <a:endParaRPr lang="en-US" dirty="0"/>
        </a:p>
      </dgm:t>
    </dgm:pt>
    <dgm:pt modelId="{4F98ABC1-75D2-4196-A7F5-A25224D8E860}" type="parTrans" cxnId="{A1AE128E-5267-4554-B301-86820AE6FCE8}">
      <dgm:prSet/>
      <dgm:spPr/>
      <dgm:t>
        <a:bodyPr/>
        <a:lstStyle/>
        <a:p>
          <a:endParaRPr lang="en-US"/>
        </a:p>
      </dgm:t>
    </dgm:pt>
    <dgm:pt modelId="{341AA535-60CB-4C32-99D1-2F3B3355F70A}" type="sibTrans" cxnId="{A1AE128E-5267-4554-B301-86820AE6FCE8}">
      <dgm:prSet/>
      <dgm:spPr/>
      <dgm:t>
        <a:bodyPr/>
        <a:lstStyle/>
        <a:p>
          <a:endParaRPr lang="en-US"/>
        </a:p>
      </dgm:t>
    </dgm:pt>
    <dgm:pt modelId="{815D7397-74A0-4E4F-BF1C-34F7F8105000}">
      <dgm:prSet phldrT="[Text]"/>
      <dgm:spPr/>
      <dgm:t>
        <a:bodyPr/>
        <a:lstStyle/>
        <a:p>
          <a:r>
            <a:rPr lang="en-US" dirty="0" smtClean="0"/>
            <a:t>KELEMBAGAAN</a:t>
          </a:r>
          <a:endParaRPr lang="en-US" dirty="0"/>
        </a:p>
      </dgm:t>
    </dgm:pt>
    <dgm:pt modelId="{07B44421-A7C8-4E5E-A49E-FF049194A8D7}" type="parTrans" cxnId="{46941B73-1406-4B05-B392-28D927B89097}">
      <dgm:prSet/>
      <dgm:spPr/>
      <dgm:t>
        <a:bodyPr/>
        <a:lstStyle/>
        <a:p>
          <a:endParaRPr lang="en-US"/>
        </a:p>
      </dgm:t>
    </dgm:pt>
    <dgm:pt modelId="{794D8737-E4C8-400B-A9EC-BC2D1BDB9AFB}" type="sibTrans" cxnId="{46941B73-1406-4B05-B392-28D927B89097}">
      <dgm:prSet/>
      <dgm:spPr/>
      <dgm:t>
        <a:bodyPr/>
        <a:lstStyle/>
        <a:p>
          <a:endParaRPr lang="en-US"/>
        </a:p>
      </dgm:t>
    </dgm:pt>
    <dgm:pt modelId="{4362B16E-C333-4097-9586-7FBF1719361A}">
      <dgm:prSet phldrT="[Text]"/>
      <dgm:spPr/>
      <dgm:t>
        <a:bodyPr/>
        <a:lstStyle/>
        <a:p>
          <a:r>
            <a:rPr lang="en-US" dirty="0" smtClean="0"/>
            <a:t>KESEDIAAN BERSATU</a:t>
          </a:r>
          <a:endParaRPr lang="en-US" dirty="0"/>
        </a:p>
      </dgm:t>
    </dgm:pt>
    <dgm:pt modelId="{7AD382F0-9948-4C72-BC6D-1F56D4A5FC81}" type="parTrans" cxnId="{C2C6B2CE-F095-4B2F-8803-F8F55FEB52EE}">
      <dgm:prSet/>
      <dgm:spPr/>
      <dgm:t>
        <a:bodyPr/>
        <a:lstStyle/>
        <a:p>
          <a:endParaRPr lang="en-US"/>
        </a:p>
      </dgm:t>
    </dgm:pt>
    <dgm:pt modelId="{D64BC718-1F9E-468F-9C29-4F43E583A741}" type="sibTrans" cxnId="{C2C6B2CE-F095-4B2F-8803-F8F55FEB52EE}">
      <dgm:prSet/>
      <dgm:spPr/>
      <dgm:t>
        <a:bodyPr/>
        <a:lstStyle/>
        <a:p>
          <a:endParaRPr lang="en-US"/>
        </a:p>
      </dgm:t>
    </dgm:pt>
    <dgm:pt modelId="{500F0329-DE27-4A1C-BDE7-9419399512CF}">
      <dgm:prSet phldrT="[Text]"/>
      <dgm:spPr/>
      <dgm:t>
        <a:bodyPr/>
        <a:lstStyle/>
        <a:p>
          <a:r>
            <a:rPr lang="en-US" dirty="0" smtClean="0"/>
            <a:t>SEJARAH</a:t>
          </a:r>
          <a:endParaRPr lang="en-US" dirty="0"/>
        </a:p>
      </dgm:t>
    </dgm:pt>
    <dgm:pt modelId="{1BA53F6D-EBD3-48D8-B7D3-6D8544911438}" type="parTrans" cxnId="{526C9528-F845-492D-8C29-FFCF6C7FDFED}">
      <dgm:prSet/>
      <dgm:spPr/>
      <dgm:t>
        <a:bodyPr/>
        <a:lstStyle/>
        <a:p>
          <a:endParaRPr lang="en-US"/>
        </a:p>
      </dgm:t>
    </dgm:pt>
    <dgm:pt modelId="{1A2E6CDC-5B4D-4541-B47D-332BEB82BD48}" type="sibTrans" cxnId="{526C9528-F845-492D-8C29-FFCF6C7FDFED}">
      <dgm:prSet/>
      <dgm:spPr/>
      <dgm:t>
        <a:bodyPr/>
        <a:lstStyle/>
        <a:p>
          <a:endParaRPr lang="en-US"/>
        </a:p>
      </dgm:t>
    </dgm:pt>
    <dgm:pt modelId="{C3A28183-733E-4644-ADB6-C8E8A3AAE53C}">
      <dgm:prSet phldrT="[Text]"/>
      <dgm:spPr/>
      <dgm:t>
        <a:bodyPr/>
        <a:lstStyle/>
        <a:p>
          <a:r>
            <a:rPr lang="en-US" dirty="0" smtClean="0"/>
            <a:t>PERKEMBANGAN EKONOMI</a:t>
          </a:r>
          <a:endParaRPr lang="en-US" dirty="0"/>
        </a:p>
      </dgm:t>
    </dgm:pt>
    <dgm:pt modelId="{54D43FAB-E9B7-4767-B7C3-99D3D2BC575D}" type="parTrans" cxnId="{0CA12F5F-30C3-4ADA-B817-A5C4E52F0E0C}">
      <dgm:prSet/>
      <dgm:spPr/>
      <dgm:t>
        <a:bodyPr/>
        <a:lstStyle/>
        <a:p>
          <a:endParaRPr lang="en-US"/>
        </a:p>
      </dgm:t>
    </dgm:pt>
    <dgm:pt modelId="{EFD3842F-00AE-43A5-AD11-EDE4DB8E548F}" type="sibTrans" cxnId="{0CA12F5F-30C3-4ADA-B817-A5C4E52F0E0C}">
      <dgm:prSet/>
      <dgm:spPr/>
      <dgm:t>
        <a:bodyPr/>
        <a:lstStyle/>
        <a:p>
          <a:endParaRPr lang="en-US"/>
        </a:p>
      </dgm:t>
    </dgm:pt>
    <dgm:pt modelId="{6059FCAB-F7FB-4A60-B0E4-FAE5656D4F9C}" type="pres">
      <dgm:prSet presAssocID="{38FD903F-4F62-461D-8695-E4D1DFF21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CCB200-2C5C-4555-B53B-9D20EA4EC752}" type="pres">
      <dgm:prSet presAssocID="{AC380256-BAEF-4E99-B6B5-05B07DBEA5F8}" presName="centerShape" presStyleLbl="node0" presStyleIdx="0" presStyleCnt="1"/>
      <dgm:spPr/>
      <dgm:t>
        <a:bodyPr/>
        <a:lstStyle/>
        <a:p>
          <a:endParaRPr lang="en-US"/>
        </a:p>
      </dgm:t>
    </dgm:pt>
    <dgm:pt modelId="{E81B167A-2F64-43BA-BF1C-0ACC87B4D402}" type="pres">
      <dgm:prSet presAssocID="{F890FF01-1E29-408A-B3B0-74A96758D145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B3688BFE-B407-4331-A6ED-230069A538DB}" type="pres">
      <dgm:prSet presAssocID="{A3FD4079-E53E-4E28-9FC1-8B1DEDC7A2A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36C79-1EF8-402F-9A20-3F98C8003B42}" type="pres">
      <dgm:prSet presAssocID="{FF55B0B2-5EF0-4290-B2D8-1391CAFE39BD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0B5702E4-BC73-4D9E-9BD8-DCBE0FC053B7}" type="pres">
      <dgm:prSet presAssocID="{A38968D4-4D8E-4408-8F0A-0E04DC66A7A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BBE962-DC05-433D-9B77-A91505B0E6EF}" type="pres">
      <dgm:prSet presAssocID="{4F98ABC1-75D2-4196-A7F5-A25224D8E860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24005AE6-9581-4EBA-8D7C-FAF294407136}" type="pres">
      <dgm:prSet presAssocID="{47A68428-E9B2-4972-8EFD-AB1A125F711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F475F-3002-452B-BD9C-A88E4DA71823}" type="pres">
      <dgm:prSet presAssocID="{7AD382F0-9948-4C72-BC6D-1F56D4A5FC81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AA042A17-4B0B-4526-928D-4B607E230006}" type="pres">
      <dgm:prSet presAssocID="{4362B16E-C333-4097-9586-7FBF1719361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98BE1-54CE-4565-9F4E-64F0A8CDB8EC}" type="pres">
      <dgm:prSet presAssocID="{1BA53F6D-EBD3-48D8-B7D3-6D8544911438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C44E1636-A374-4E0C-9008-0C96D91A29A7}" type="pres">
      <dgm:prSet presAssocID="{500F0329-DE27-4A1C-BDE7-9419399512C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516C0-C0CE-4CBA-85B3-21D3FC9A6C6F}" type="pres">
      <dgm:prSet presAssocID="{54D43FAB-E9B7-4767-B7C3-99D3D2BC575D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891770CB-8CC2-4836-B3B7-4493C9FCD645}" type="pres">
      <dgm:prSet presAssocID="{C3A28183-733E-4644-ADB6-C8E8A3AAE53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67DDC-08B5-425B-99CD-1FDB93984239}" type="pres">
      <dgm:prSet presAssocID="{07B44421-A7C8-4E5E-A49E-FF049194A8D7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BEB55107-768C-442E-930B-997AF27113EA}" type="pres">
      <dgm:prSet presAssocID="{815D7397-74A0-4E4F-BF1C-34F7F810500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AE128E-5267-4554-B301-86820AE6FCE8}" srcId="{AC380256-BAEF-4E99-B6B5-05B07DBEA5F8}" destId="{47A68428-E9B2-4972-8EFD-AB1A125F7118}" srcOrd="2" destOrd="0" parTransId="{4F98ABC1-75D2-4196-A7F5-A25224D8E860}" sibTransId="{341AA535-60CB-4C32-99D1-2F3B3355F70A}"/>
    <dgm:cxn modelId="{F42B49CE-AAC3-48E9-A7E7-16679A2E1F59}" type="presOf" srcId="{4362B16E-C333-4097-9586-7FBF1719361A}" destId="{AA042A17-4B0B-4526-928D-4B607E230006}" srcOrd="0" destOrd="0" presId="urn:microsoft.com/office/officeart/2005/8/layout/radial4"/>
    <dgm:cxn modelId="{D940B848-166A-4114-BE88-8118213FEFB1}" type="presOf" srcId="{54D43FAB-E9B7-4767-B7C3-99D3D2BC575D}" destId="{A11516C0-C0CE-4CBA-85B3-21D3FC9A6C6F}" srcOrd="0" destOrd="0" presId="urn:microsoft.com/office/officeart/2005/8/layout/radial4"/>
    <dgm:cxn modelId="{13D9964A-F1F2-4E1B-9EFC-D584B200F043}" type="presOf" srcId="{500F0329-DE27-4A1C-BDE7-9419399512CF}" destId="{C44E1636-A374-4E0C-9008-0C96D91A29A7}" srcOrd="0" destOrd="0" presId="urn:microsoft.com/office/officeart/2005/8/layout/radial4"/>
    <dgm:cxn modelId="{83AA9A50-20E0-4AA4-8848-29498941F60E}" srcId="{38FD903F-4F62-461D-8695-E4D1DFF21067}" destId="{AC380256-BAEF-4E99-B6B5-05B07DBEA5F8}" srcOrd="0" destOrd="0" parTransId="{36CBB25A-D114-4CDA-BEFB-0723B035C1E5}" sibTransId="{E17DADBB-EADF-49C0-8227-5AE812DDAEFE}"/>
    <dgm:cxn modelId="{7111D034-B954-4500-81A2-D569ED55431C}" type="presOf" srcId="{38FD903F-4F62-461D-8695-E4D1DFF21067}" destId="{6059FCAB-F7FB-4A60-B0E4-FAE5656D4F9C}" srcOrd="0" destOrd="0" presId="urn:microsoft.com/office/officeart/2005/8/layout/radial4"/>
    <dgm:cxn modelId="{C6037327-D108-4FD3-A0F2-49704DAE00E8}" type="presOf" srcId="{FF55B0B2-5EF0-4290-B2D8-1391CAFE39BD}" destId="{05E36C79-1EF8-402F-9A20-3F98C8003B42}" srcOrd="0" destOrd="0" presId="urn:microsoft.com/office/officeart/2005/8/layout/radial4"/>
    <dgm:cxn modelId="{CF4F253F-928D-48D7-B1C1-4379AE958498}" type="presOf" srcId="{A3FD4079-E53E-4E28-9FC1-8B1DEDC7A2A9}" destId="{B3688BFE-B407-4331-A6ED-230069A538DB}" srcOrd="0" destOrd="0" presId="urn:microsoft.com/office/officeart/2005/8/layout/radial4"/>
    <dgm:cxn modelId="{6D828806-E2F1-4F76-A620-E3230E705A9D}" srcId="{AC380256-BAEF-4E99-B6B5-05B07DBEA5F8}" destId="{A38968D4-4D8E-4408-8F0A-0E04DC66A7A2}" srcOrd="1" destOrd="0" parTransId="{FF55B0B2-5EF0-4290-B2D8-1391CAFE39BD}" sibTransId="{F8FBB3A1-E268-4CD8-BDF6-0ADFB34670B3}"/>
    <dgm:cxn modelId="{84CD70FF-72D7-4D10-BFC7-036333CA22BD}" type="presOf" srcId="{C3A28183-733E-4644-ADB6-C8E8A3AAE53C}" destId="{891770CB-8CC2-4836-B3B7-4493C9FCD645}" srcOrd="0" destOrd="0" presId="urn:microsoft.com/office/officeart/2005/8/layout/radial4"/>
    <dgm:cxn modelId="{370E61DC-1E02-42D1-A9EB-855D05F19510}" srcId="{AC380256-BAEF-4E99-B6B5-05B07DBEA5F8}" destId="{A3FD4079-E53E-4E28-9FC1-8B1DEDC7A2A9}" srcOrd="0" destOrd="0" parTransId="{F890FF01-1E29-408A-B3B0-74A96758D145}" sibTransId="{F1D586E4-3287-47D1-8EBC-E016C88229D2}"/>
    <dgm:cxn modelId="{526C9528-F845-492D-8C29-FFCF6C7FDFED}" srcId="{AC380256-BAEF-4E99-B6B5-05B07DBEA5F8}" destId="{500F0329-DE27-4A1C-BDE7-9419399512CF}" srcOrd="4" destOrd="0" parTransId="{1BA53F6D-EBD3-48D8-B7D3-6D8544911438}" sibTransId="{1A2E6CDC-5B4D-4541-B47D-332BEB82BD48}"/>
    <dgm:cxn modelId="{D0BF9462-71A5-417A-B34B-0FFFB8F0D945}" type="presOf" srcId="{47A68428-E9B2-4972-8EFD-AB1A125F7118}" destId="{24005AE6-9581-4EBA-8D7C-FAF294407136}" srcOrd="0" destOrd="0" presId="urn:microsoft.com/office/officeart/2005/8/layout/radial4"/>
    <dgm:cxn modelId="{ACC004C5-5CBB-4701-A7D6-12E770710606}" type="presOf" srcId="{07B44421-A7C8-4E5E-A49E-FF049194A8D7}" destId="{0BC67DDC-08B5-425B-99CD-1FDB93984239}" srcOrd="0" destOrd="0" presId="urn:microsoft.com/office/officeart/2005/8/layout/radial4"/>
    <dgm:cxn modelId="{161F2B74-AD24-4B1A-B7E6-06C4925FABAE}" type="presOf" srcId="{F890FF01-1E29-408A-B3B0-74A96758D145}" destId="{E81B167A-2F64-43BA-BF1C-0ACC87B4D402}" srcOrd="0" destOrd="0" presId="urn:microsoft.com/office/officeart/2005/8/layout/radial4"/>
    <dgm:cxn modelId="{46D4A90B-C0EC-4C59-B7B9-68F0C2E73B9F}" type="presOf" srcId="{4F98ABC1-75D2-4196-A7F5-A25224D8E860}" destId="{ECBBE962-DC05-433D-9B77-A91505B0E6EF}" srcOrd="0" destOrd="0" presId="urn:microsoft.com/office/officeart/2005/8/layout/radial4"/>
    <dgm:cxn modelId="{0CA12F5F-30C3-4ADA-B817-A5C4E52F0E0C}" srcId="{AC380256-BAEF-4E99-B6B5-05B07DBEA5F8}" destId="{C3A28183-733E-4644-ADB6-C8E8A3AAE53C}" srcOrd="5" destOrd="0" parTransId="{54D43FAB-E9B7-4767-B7C3-99D3D2BC575D}" sibTransId="{EFD3842F-00AE-43A5-AD11-EDE4DB8E548F}"/>
    <dgm:cxn modelId="{7BC39B9C-14EC-4524-A54F-81259861C472}" type="presOf" srcId="{7AD382F0-9948-4C72-BC6D-1F56D4A5FC81}" destId="{233F475F-3002-452B-BD9C-A88E4DA71823}" srcOrd="0" destOrd="0" presId="urn:microsoft.com/office/officeart/2005/8/layout/radial4"/>
    <dgm:cxn modelId="{4C57809E-587B-47F9-8B25-A486A4F8137F}" type="presOf" srcId="{1BA53F6D-EBD3-48D8-B7D3-6D8544911438}" destId="{52398BE1-54CE-4565-9F4E-64F0A8CDB8EC}" srcOrd="0" destOrd="0" presId="urn:microsoft.com/office/officeart/2005/8/layout/radial4"/>
    <dgm:cxn modelId="{C2C6B2CE-F095-4B2F-8803-F8F55FEB52EE}" srcId="{AC380256-BAEF-4E99-B6B5-05B07DBEA5F8}" destId="{4362B16E-C333-4097-9586-7FBF1719361A}" srcOrd="3" destOrd="0" parTransId="{7AD382F0-9948-4C72-BC6D-1F56D4A5FC81}" sibTransId="{D64BC718-1F9E-468F-9C29-4F43E583A741}"/>
    <dgm:cxn modelId="{3F4B8939-3F07-4BDF-82D2-AB6B3647ED71}" type="presOf" srcId="{815D7397-74A0-4E4F-BF1C-34F7F8105000}" destId="{BEB55107-768C-442E-930B-997AF27113EA}" srcOrd="0" destOrd="0" presId="urn:microsoft.com/office/officeart/2005/8/layout/radial4"/>
    <dgm:cxn modelId="{0983D809-823D-4E42-977B-2B75D12C0BB2}" type="presOf" srcId="{AC380256-BAEF-4E99-B6B5-05B07DBEA5F8}" destId="{78CCB200-2C5C-4555-B53B-9D20EA4EC752}" srcOrd="0" destOrd="0" presId="urn:microsoft.com/office/officeart/2005/8/layout/radial4"/>
    <dgm:cxn modelId="{46941B73-1406-4B05-B392-28D927B89097}" srcId="{AC380256-BAEF-4E99-B6B5-05B07DBEA5F8}" destId="{815D7397-74A0-4E4F-BF1C-34F7F8105000}" srcOrd="6" destOrd="0" parTransId="{07B44421-A7C8-4E5E-A49E-FF049194A8D7}" sibTransId="{794D8737-E4C8-400B-A9EC-BC2D1BDB9AFB}"/>
    <dgm:cxn modelId="{0CEECA89-A73F-4987-805B-48463D3CC31A}" type="presOf" srcId="{A38968D4-4D8E-4408-8F0A-0E04DC66A7A2}" destId="{0B5702E4-BC73-4D9E-9BD8-DCBE0FC053B7}" srcOrd="0" destOrd="0" presId="urn:microsoft.com/office/officeart/2005/8/layout/radial4"/>
    <dgm:cxn modelId="{41F0D78D-8936-47AB-9C03-FD7BEB156683}" type="presParOf" srcId="{6059FCAB-F7FB-4A60-B0E4-FAE5656D4F9C}" destId="{78CCB200-2C5C-4555-B53B-9D20EA4EC752}" srcOrd="0" destOrd="0" presId="urn:microsoft.com/office/officeart/2005/8/layout/radial4"/>
    <dgm:cxn modelId="{179B5203-630E-4BB6-A3FA-904B0CBAADA5}" type="presParOf" srcId="{6059FCAB-F7FB-4A60-B0E4-FAE5656D4F9C}" destId="{E81B167A-2F64-43BA-BF1C-0ACC87B4D402}" srcOrd="1" destOrd="0" presId="urn:microsoft.com/office/officeart/2005/8/layout/radial4"/>
    <dgm:cxn modelId="{E3DFF481-F646-473C-B9E4-E95C6D9A044C}" type="presParOf" srcId="{6059FCAB-F7FB-4A60-B0E4-FAE5656D4F9C}" destId="{B3688BFE-B407-4331-A6ED-230069A538DB}" srcOrd="2" destOrd="0" presId="urn:microsoft.com/office/officeart/2005/8/layout/radial4"/>
    <dgm:cxn modelId="{DC1AEE5E-C86D-428B-B28E-6A9737E3A690}" type="presParOf" srcId="{6059FCAB-F7FB-4A60-B0E4-FAE5656D4F9C}" destId="{05E36C79-1EF8-402F-9A20-3F98C8003B42}" srcOrd="3" destOrd="0" presId="urn:microsoft.com/office/officeart/2005/8/layout/radial4"/>
    <dgm:cxn modelId="{F52E4E88-0C2C-4B85-B45D-4D3BE7B388F0}" type="presParOf" srcId="{6059FCAB-F7FB-4A60-B0E4-FAE5656D4F9C}" destId="{0B5702E4-BC73-4D9E-9BD8-DCBE0FC053B7}" srcOrd="4" destOrd="0" presId="urn:microsoft.com/office/officeart/2005/8/layout/radial4"/>
    <dgm:cxn modelId="{14AFF804-1F39-4F68-91F5-14247B539DC7}" type="presParOf" srcId="{6059FCAB-F7FB-4A60-B0E4-FAE5656D4F9C}" destId="{ECBBE962-DC05-433D-9B77-A91505B0E6EF}" srcOrd="5" destOrd="0" presId="urn:microsoft.com/office/officeart/2005/8/layout/radial4"/>
    <dgm:cxn modelId="{351DDAAE-7C62-4C68-8805-2E2071958754}" type="presParOf" srcId="{6059FCAB-F7FB-4A60-B0E4-FAE5656D4F9C}" destId="{24005AE6-9581-4EBA-8D7C-FAF294407136}" srcOrd="6" destOrd="0" presId="urn:microsoft.com/office/officeart/2005/8/layout/radial4"/>
    <dgm:cxn modelId="{32A4B0FD-A02A-4A56-9B35-DF650FFD5F24}" type="presParOf" srcId="{6059FCAB-F7FB-4A60-B0E4-FAE5656D4F9C}" destId="{233F475F-3002-452B-BD9C-A88E4DA71823}" srcOrd="7" destOrd="0" presId="urn:microsoft.com/office/officeart/2005/8/layout/radial4"/>
    <dgm:cxn modelId="{23898C95-F62C-444E-8FDB-B7C802F70CBA}" type="presParOf" srcId="{6059FCAB-F7FB-4A60-B0E4-FAE5656D4F9C}" destId="{AA042A17-4B0B-4526-928D-4B607E230006}" srcOrd="8" destOrd="0" presId="urn:microsoft.com/office/officeart/2005/8/layout/radial4"/>
    <dgm:cxn modelId="{DBDB81AB-BAD8-43EC-AC11-19B9A158B728}" type="presParOf" srcId="{6059FCAB-F7FB-4A60-B0E4-FAE5656D4F9C}" destId="{52398BE1-54CE-4565-9F4E-64F0A8CDB8EC}" srcOrd="9" destOrd="0" presId="urn:microsoft.com/office/officeart/2005/8/layout/radial4"/>
    <dgm:cxn modelId="{02D0B1C6-1772-4C43-98EE-E53F2695A467}" type="presParOf" srcId="{6059FCAB-F7FB-4A60-B0E4-FAE5656D4F9C}" destId="{C44E1636-A374-4E0C-9008-0C96D91A29A7}" srcOrd="10" destOrd="0" presId="urn:microsoft.com/office/officeart/2005/8/layout/radial4"/>
    <dgm:cxn modelId="{8744174F-B217-48AD-9F32-44099071385F}" type="presParOf" srcId="{6059FCAB-F7FB-4A60-B0E4-FAE5656D4F9C}" destId="{A11516C0-C0CE-4CBA-85B3-21D3FC9A6C6F}" srcOrd="11" destOrd="0" presId="urn:microsoft.com/office/officeart/2005/8/layout/radial4"/>
    <dgm:cxn modelId="{A12D4676-5C27-4F66-8807-15891DC8A73D}" type="presParOf" srcId="{6059FCAB-F7FB-4A60-B0E4-FAE5656D4F9C}" destId="{891770CB-8CC2-4836-B3B7-4493C9FCD645}" srcOrd="12" destOrd="0" presId="urn:microsoft.com/office/officeart/2005/8/layout/radial4"/>
    <dgm:cxn modelId="{0EBE3868-D03C-497C-9037-5564352D6882}" type="presParOf" srcId="{6059FCAB-F7FB-4A60-B0E4-FAE5656D4F9C}" destId="{0BC67DDC-08B5-425B-99CD-1FDB93984239}" srcOrd="13" destOrd="0" presId="urn:microsoft.com/office/officeart/2005/8/layout/radial4"/>
    <dgm:cxn modelId="{F7B1F671-3516-4D2D-A1DE-B68A83DAA043}" type="presParOf" srcId="{6059FCAB-F7FB-4A60-B0E4-FAE5656D4F9C}" destId="{BEB55107-768C-442E-930B-997AF27113EA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31301D-495A-44C4-94C7-047F8068DFB3}" type="doc">
      <dgm:prSet loTypeId="urn:microsoft.com/office/officeart/2005/8/layout/hList7#1" loCatId="list" qsTypeId="urn:microsoft.com/office/officeart/2005/8/quickstyle/simple1" qsCatId="simple" csTypeId="urn:microsoft.com/office/officeart/2005/8/colors/colorful1#3" csCatId="colorful" phldr="1"/>
      <dgm:spPr/>
    </dgm:pt>
    <dgm:pt modelId="{5551C0BF-21F4-4AEE-B14A-6B9A8C551FCE}">
      <dgm:prSet phldrT="[Text]"/>
      <dgm:spPr/>
      <dgm:t>
        <a:bodyPr/>
        <a:lstStyle/>
        <a:p>
          <a:r>
            <a:rPr lang="en-US" i="1" dirty="0" err="1" smtClean="0"/>
            <a:t>Bahasa</a:t>
          </a:r>
          <a:r>
            <a:rPr lang="en-US" i="1" dirty="0" smtClean="0"/>
            <a:t> Indonesia</a:t>
          </a:r>
          <a:r>
            <a:rPr lang="en-US" dirty="0" smtClean="0"/>
            <a:t> </a:t>
          </a:r>
          <a:r>
            <a:rPr lang="en-US" dirty="0" err="1" smtClean="0"/>
            <a:t>sebagai</a:t>
          </a:r>
          <a:r>
            <a:rPr lang="en-US" dirty="0" smtClean="0"/>
            <a:t> </a:t>
          </a:r>
          <a:r>
            <a:rPr lang="en-US" dirty="0" err="1" smtClean="0"/>
            <a:t>bahasa</a:t>
          </a:r>
          <a:r>
            <a:rPr lang="en-US" dirty="0" smtClean="0"/>
            <a:t> </a:t>
          </a:r>
          <a:r>
            <a:rPr lang="en-US" dirty="0" err="1" smtClean="0"/>
            <a:t>persatuan</a:t>
          </a:r>
          <a:endParaRPr lang="en-US" dirty="0"/>
        </a:p>
      </dgm:t>
    </dgm:pt>
    <dgm:pt modelId="{D34E7E52-8F75-4A2C-93D3-462D104AD391}" type="parTrans" cxnId="{8CB99021-229A-48D4-9ED8-8AD7ECBEDE45}">
      <dgm:prSet/>
      <dgm:spPr/>
      <dgm:t>
        <a:bodyPr/>
        <a:lstStyle/>
        <a:p>
          <a:endParaRPr lang="en-US"/>
        </a:p>
      </dgm:t>
    </dgm:pt>
    <dgm:pt modelId="{04CBB3D8-F5D5-4673-BFC6-089DDB47EECA}" type="sibTrans" cxnId="{8CB99021-229A-48D4-9ED8-8AD7ECBEDE45}">
      <dgm:prSet/>
      <dgm:spPr/>
      <dgm:t>
        <a:bodyPr/>
        <a:lstStyle/>
        <a:p>
          <a:endParaRPr lang="en-US"/>
        </a:p>
      </dgm:t>
    </dgm:pt>
    <dgm:pt modelId="{C9460743-2FFC-44A7-99FA-BBF72204CC48}">
      <dgm:prSet phldrT="[Text]"/>
      <dgm:spPr/>
      <dgm:t>
        <a:bodyPr/>
        <a:lstStyle/>
        <a:p>
          <a:r>
            <a:rPr lang="en-US" i="1" dirty="0" smtClean="0"/>
            <a:t>Sang </a:t>
          </a:r>
          <a:r>
            <a:rPr lang="en-US" i="1" dirty="0" err="1" smtClean="0"/>
            <a:t>merah</a:t>
          </a:r>
          <a:r>
            <a:rPr lang="en-US" i="1" dirty="0" smtClean="0"/>
            <a:t> </a:t>
          </a:r>
          <a:r>
            <a:rPr lang="en-US" i="1" dirty="0" err="1" smtClean="0"/>
            <a:t>putih</a:t>
          </a:r>
          <a:r>
            <a:rPr lang="en-US" i="1" dirty="0" smtClean="0"/>
            <a:t> </a:t>
          </a:r>
          <a:r>
            <a:rPr lang="en-US" dirty="0" err="1" smtClean="0"/>
            <a:t>sebagai</a:t>
          </a:r>
          <a:r>
            <a:rPr lang="en-US" dirty="0" smtClean="0"/>
            <a:t> </a:t>
          </a:r>
          <a:r>
            <a:rPr lang="en-US" dirty="0" err="1" smtClean="0"/>
            <a:t>bendera</a:t>
          </a:r>
          <a:r>
            <a:rPr lang="en-US" dirty="0" smtClean="0"/>
            <a:t> </a:t>
          </a:r>
          <a:r>
            <a:rPr lang="en-US" dirty="0" err="1" smtClean="0"/>
            <a:t>negara</a:t>
          </a:r>
          <a:endParaRPr lang="en-US" dirty="0"/>
        </a:p>
      </dgm:t>
    </dgm:pt>
    <dgm:pt modelId="{52A200E9-58F0-42F1-9D1D-F52EBAABC49A}" type="parTrans" cxnId="{C3789200-3CC2-460B-A2B9-6A971C038452}">
      <dgm:prSet/>
      <dgm:spPr/>
      <dgm:t>
        <a:bodyPr/>
        <a:lstStyle/>
        <a:p>
          <a:endParaRPr lang="en-US"/>
        </a:p>
      </dgm:t>
    </dgm:pt>
    <dgm:pt modelId="{17F4BC75-6D27-4505-8267-82D8E12A86D1}" type="sibTrans" cxnId="{C3789200-3CC2-460B-A2B9-6A971C038452}">
      <dgm:prSet/>
      <dgm:spPr/>
      <dgm:t>
        <a:bodyPr/>
        <a:lstStyle/>
        <a:p>
          <a:endParaRPr lang="en-US"/>
        </a:p>
      </dgm:t>
    </dgm:pt>
    <dgm:pt modelId="{09ADBC87-3DE5-403E-8E67-EBAD15B8AAC4}">
      <dgm:prSet phldrT="[Text]"/>
      <dgm:spPr/>
      <dgm:t>
        <a:bodyPr/>
        <a:lstStyle/>
        <a:p>
          <a:r>
            <a:rPr lang="en-US" i="1" dirty="0" smtClean="0"/>
            <a:t>Indonesia Raya </a:t>
          </a:r>
          <a:r>
            <a:rPr lang="en-US" dirty="0" err="1" smtClean="0"/>
            <a:t>sebagai</a:t>
          </a:r>
          <a:r>
            <a:rPr lang="en-US" dirty="0" smtClean="0"/>
            <a:t> </a:t>
          </a:r>
          <a:r>
            <a:rPr lang="en-US" dirty="0" err="1" smtClean="0"/>
            <a:t>lagu</a:t>
          </a:r>
          <a:r>
            <a:rPr lang="en-US" dirty="0" smtClean="0"/>
            <a:t> </a:t>
          </a:r>
          <a:r>
            <a:rPr lang="en-US" dirty="0" err="1" smtClean="0"/>
            <a:t>kebangsaan</a:t>
          </a:r>
          <a:endParaRPr lang="en-US" dirty="0"/>
        </a:p>
      </dgm:t>
    </dgm:pt>
    <dgm:pt modelId="{55A641F0-5BB7-4D96-8C8C-B5F0F8BEAF9C}" type="parTrans" cxnId="{E675FA6D-1C50-4962-B365-C771F9836A86}">
      <dgm:prSet/>
      <dgm:spPr/>
      <dgm:t>
        <a:bodyPr/>
        <a:lstStyle/>
        <a:p>
          <a:endParaRPr lang="en-US"/>
        </a:p>
      </dgm:t>
    </dgm:pt>
    <dgm:pt modelId="{678D38CC-44CB-4A2C-A84C-080B6D4549B3}" type="sibTrans" cxnId="{E675FA6D-1C50-4962-B365-C771F9836A86}">
      <dgm:prSet/>
      <dgm:spPr/>
      <dgm:t>
        <a:bodyPr/>
        <a:lstStyle/>
        <a:p>
          <a:endParaRPr lang="en-US"/>
        </a:p>
      </dgm:t>
    </dgm:pt>
    <dgm:pt modelId="{AF9A464A-A86B-4A66-8383-5CBE70B959E8}">
      <dgm:prSet phldrT="[Text]"/>
      <dgm:spPr/>
      <dgm:t>
        <a:bodyPr/>
        <a:lstStyle/>
        <a:p>
          <a:r>
            <a:rPr lang="en-US" b="1" i="1" dirty="0" err="1" smtClean="0"/>
            <a:t>Bhinneka</a:t>
          </a:r>
          <a:r>
            <a:rPr lang="en-US" b="1" i="1" dirty="0" smtClean="0"/>
            <a:t> </a:t>
          </a:r>
          <a:r>
            <a:rPr lang="en-US" b="1" i="1" dirty="0" err="1" smtClean="0"/>
            <a:t>tunggal</a:t>
          </a:r>
          <a:r>
            <a:rPr lang="en-US" b="1" i="1" dirty="0" smtClean="0"/>
            <a:t> </a:t>
          </a:r>
          <a:r>
            <a:rPr lang="en-US" b="1" i="1" dirty="0" err="1" smtClean="0"/>
            <a:t>ika</a:t>
          </a:r>
          <a:r>
            <a:rPr lang="en-US" b="1" i="1" dirty="0" smtClean="0"/>
            <a:t> </a:t>
          </a:r>
          <a:r>
            <a:rPr lang="en-US" dirty="0" err="1" smtClean="0"/>
            <a:t>sebagai</a:t>
          </a:r>
          <a:r>
            <a:rPr lang="en-US" dirty="0" smtClean="0"/>
            <a:t> </a:t>
          </a:r>
          <a:r>
            <a:rPr lang="en-US" dirty="0" err="1" smtClean="0"/>
            <a:t>semboyan</a:t>
          </a:r>
          <a:r>
            <a:rPr lang="en-US" dirty="0" smtClean="0"/>
            <a:t> </a:t>
          </a:r>
          <a:r>
            <a:rPr lang="en-US" dirty="0" err="1" smtClean="0"/>
            <a:t>negara</a:t>
          </a:r>
          <a:endParaRPr lang="en-US" dirty="0"/>
        </a:p>
      </dgm:t>
    </dgm:pt>
    <dgm:pt modelId="{CA6F637F-9AD9-4A52-B1E9-684E20F2AAFE}" type="parTrans" cxnId="{4C414926-722B-4497-8482-7FAAD8A06EC0}">
      <dgm:prSet/>
      <dgm:spPr/>
      <dgm:t>
        <a:bodyPr/>
        <a:lstStyle/>
        <a:p>
          <a:endParaRPr lang="en-US"/>
        </a:p>
      </dgm:t>
    </dgm:pt>
    <dgm:pt modelId="{92322A0D-5CBE-4B6F-9B78-19289C76E725}" type="sibTrans" cxnId="{4C414926-722B-4497-8482-7FAAD8A06EC0}">
      <dgm:prSet/>
      <dgm:spPr/>
      <dgm:t>
        <a:bodyPr/>
        <a:lstStyle/>
        <a:p>
          <a:endParaRPr lang="en-US"/>
        </a:p>
      </dgm:t>
    </dgm:pt>
    <dgm:pt modelId="{F4263E86-F908-4501-A376-C7C5581C352D}">
      <dgm:prSet phldrT="[Text]"/>
      <dgm:spPr/>
      <dgm:t>
        <a:bodyPr/>
        <a:lstStyle/>
        <a:p>
          <a:r>
            <a:rPr lang="en-US" i="1" dirty="0" err="1" smtClean="0"/>
            <a:t>Burung</a:t>
          </a:r>
          <a:r>
            <a:rPr lang="en-US" i="1" dirty="0" smtClean="0"/>
            <a:t> Garuda </a:t>
          </a:r>
          <a:r>
            <a:rPr lang="en-US" dirty="0" err="1" smtClean="0"/>
            <a:t>sebagai</a:t>
          </a:r>
          <a:r>
            <a:rPr lang="en-US" dirty="0" smtClean="0"/>
            <a:t> </a:t>
          </a:r>
          <a:r>
            <a:rPr lang="en-US" dirty="0" err="1" smtClean="0"/>
            <a:t>lambang</a:t>
          </a:r>
          <a:r>
            <a:rPr lang="en-US" dirty="0" smtClean="0"/>
            <a:t> </a:t>
          </a:r>
          <a:r>
            <a:rPr lang="en-US" dirty="0" err="1" smtClean="0"/>
            <a:t>negara</a:t>
          </a:r>
          <a:endParaRPr lang="en-US" dirty="0"/>
        </a:p>
      </dgm:t>
    </dgm:pt>
    <dgm:pt modelId="{CF0EE8CA-5C8C-48B2-B40A-EA20EA060250}" type="parTrans" cxnId="{AED96359-1AEF-4DEF-8F14-2B3407FD08D0}">
      <dgm:prSet/>
      <dgm:spPr/>
      <dgm:t>
        <a:bodyPr/>
        <a:lstStyle/>
        <a:p>
          <a:endParaRPr lang="en-US"/>
        </a:p>
      </dgm:t>
    </dgm:pt>
    <dgm:pt modelId="{A0C0669B-EA9C-468C-9AA7-5AD355CD2612}" type="sibTrans" cxnId="{AED96359-1AEF-4DEF-8F14-2B3407FD08D0}">
      <dgm:prSet/>
      <dgm:spPr/>
      <dgm:t>
        <a:bodyPr/>
        <a:lstStyle/>
        <a:p>
          <a:endParaRPr lang="en-US"/>
        </a:p>
      </dgm:t>
    </dgm:pt>
    <dgm:pt modelId="{9B7CB214-E7F1-45FD-A636-79DA999EF646}" type="pres">
      <dgm:prSet presAssocID="{6F31301D-495A-44C4-94C7-047F8068DFB3}" presName="Name0" presStyleCnt="0">
        <dgm:presLayoutVars>
          <dgm:dir/>
          <dgm:resizeHandles val="exact"/>
        </dgm:presLayoutVars>
      </dgm:prSet>
      <dgm:spPr/>
    </dgm:pt>
    <dgm:pt modelId="{FF12C258-51BC-4BDB-B190-082CEDD2BD5B}" type="pres">
      <dgm:prSet presAssocID="{6F31301D-495A-44C4-94C7-047F8068DFB3}" presName="fgShape" presStyleLbl="fgShp" presStyleIdx="0" presStyleCnt="1"/>
      <dgm:spPr/>
    </dgm:pt>
    <dgm:pt modelId="{4E61A36B-B653-4052-8EBB-DF617CE79EBA}" type="pres">
      <dgm:prSet presAssocID="{6F31301D-495A-44C4-94C7-047F8068DFB3}" presName="linComp" presStyleCnt="0"/>
      <dgm:spPr/>
    </dgm:pt>
    <dgm:pt modelId="{9B383989-D639-4298-A960-5D89E346EFB4}" type="pres">
      <dgm:prSet presAssocID="{5551C0BF-21F4-4AEE-B14A-6B9A8C551FCE}" presName="compNode" presStyleCnt="0"/>
      <dgm:spPr/>
    </dgm:pt>
    <dgm:pt modelId="{13558D77-1177-4657-A3A0-1169910A60B7}" type="pres">
      <dgm:prSet presAssocID="{5551C0BF-21F4-4AEE-B14A-6B9A8C551FCE}" presName="bkgdShape" presStyleLbl="node1" presStyleIdx="0" presStyleCnt="5"/>
      <dgm:spPr/>
      <dgm:t>
        <a:bodyPr/>
        <a:lstStyle/>
        <a:p>
          <a:endParaRPr lang="en-US"/>
        </a:p>
      </dgm:t>
    </dgm:pt>
    <dgm:pt modelId="{316CBEF2-6B9D-4B33-9EB1-96D309A3CAD0}" type="pres">
      <dgm:prSet presAssocID="{5551C0BF-21F4-4AEE-B14A-6B9A8C551FCE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54F8B-915E-4720-9F82-A774D185EA7B}" type="pres">
      <dgm:prSet presAssocID="{5551C0BF-21F4-4AEE-B14A-6B9A8C551FCE}" presName="invisiNode" presStyleLbl="node1" presStyleIdx="0" presStyleCnt="5"/>
      <dgm:spPr/>
    </dgm:pt>
    <dgm:pt modelId="{92C859C0-85B1-490F-B5C3-545A9FBCA832}" type="pres">
      <dgm:prSet presAssocID="{5551C0BF-21F4-4AEE-B14A-6B9A8C551FCE}" presName="imagNode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5FAA569-49D9-496B-A556-81567A6A4A3A}" type="pres">
      <dgm:prSet presAssocID="{04CBB3D8-F5D5-4673-BFC6-089DDB47EEC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A1A95F7-205D-4E65-BCB5-FB3CB87AF17C}" type="pres">
      <dgm:prSet presAssocID="{C9460743-2FFC-44A7-99FA-BBF72204CC48}" presName="compNode" presStyleCnt="0"/>
      <dgm:spPr/>
    </dgm:pt>
    <dgm:pt modelId="{44AD19CB-482D-4527-AE3D-EC554A7B557D}" type="pres">
      <dgm:prSet presAssocID="{C9460743-2FFC-44A7-99FA-BBF72204CC48}" presName="bkgdShape" presStyleLbl="node1" presStyleIdx="1" presStyleCnt="5"/>
      <dgm:spPr/>
      <dgm:t>
        <a:bodyPr/>
        <a:lstStyle/>
        <a:p>
          <a:endParaRPr lang="en-US"/>
        </a:p>
      </dgm:t>
    </dgm:pt>
    <dgm:pt modelId="{7523046A-3925-4390-8A05-7BF2727AE2FF}" type="pres">
      <dgm:prSet presAssocID="{C9460743-2FFC-44A7-99FA-BBF72204CC48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FB4A1-0C62-4962-96AF-5DC0D676E4C4}" type="pres">
      <dgm:prSet presAssocID="{C9460743-2FFC-44A7-99FA-BBF72204CC48}" presName="invisiNode" presStyleLbl="node1" presStyleIdx="1" presStyleCnt="5"/>
      <dgm:spPr/>
    </dgm:pt>
    <dgm:pt modelId="{A2812641-A375-4B77-B828-7E78E65E772A}" type="pres">
      <dgm:prSet presAssocID="{C9460743-2FFC-44A7-99FA-BBF72204CC48}" presName="imagNode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31AF857-39BC-4D43-93BB-B73985B2B082}" type="pres">
      <dgm:prSet presAssocID="{17F4BC75-6D27-4505-8267-82D8E12A86D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66905D0-5EB6-4778-89C2-75C9211B1139}" type="pres">
      <dgm:prSet presAssocID="{09ADBC87-3DE5-403E-8E67-EBAD15B8AAC4}" presName="compNode" presStyleCnt="0"/>
      <dgm:spPr/>
    </dgm:pt>
    <dgm:pt modelId="{5FBCB0F5-8F0B-41C0-A7E9-A72FFCCBE866}" type="pres">
      <dgm:prSet presAssocID="{09ADBC87-3DE5-403E-8E67-EBAD15B8AAC4}" presName="bkgdShape" presStyleLbl="node1" presStyleIdx="2" presStyleCnt="5"/>
      <dgm:spPr/>
      <dgm:t>
        <a:bodyPr/>
        <a:lstStyle/>
        <a:p>
          <a:endParaRPr lang="en-US"/>
        </a:p>
      </dgm:t>
    </dgm:pt>
    <dgm:pt modelId="{366E52A8-CBB3-4BE3-BEBE-3F0AB69A7F53}" type="pres">
      <dgm:prSet presAssocID="{09ADBC87-3DE5-403E-8E67-EBAD15B8AAC4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89EE8-8752-4DF2-9730-B3FE73A98DE7}" type="pres">
      <dgm:prSet presAssocID="{09ADBC87-3DE5-403E-8E67-EBAD15B8AAC4}" presName="invisiNode" presStyleLbl="node1" presStyleIdx="2" presStyleCnt="5"/>
      <dgm:spPr/>
    </dgm:pt>
    <dgm:pt modelId="{31B6C151-E9E1-4A30-95A6-F524ECB76235}" type="pres">
      <dgm:prSet presAssocID="{09ADBC87-3DE5-403E-8E67-EBAD15B8AAC4}" presName="imagNode" presStyleLbl="fgImgPlace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DC007B6D-4B40-4E00-8BAD-C04B861FD175}" type="pres">
      <dgm:prSet presAssocID="{678D38CC-44CB-4A2C-A84C-080B6D4549B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7AA317F-14D9-49B1-85CE-C0A49C299800}" type="pres">
      <dgm:prSet presAssocID="{F4263E86-F908-4501-A376-C7C5581C352D}" presName="compNode" presStyleCnt="0"/>
      <dgm:spPr/>
    </dgm:pt>
    <dgm:pt modelId="{843570DF-C235-45B0-9411-C05D0B754C68}" type="pres">
      <dgm:prSet presAssocID="{F4263E86-F908-4501-A376-C7C5581C352D}" presName="bkgdShape" presStyleLbl="node1" presStyleIdx="3" presStyleCnt="5"/>
      <dgm:spPr/>
      <dgm:t>
        <a:bodyPr/>
        <a:lstStyle/>
        <a:p>
          <a:endParaRPr lang="en-US"/>
        </a:p>
      </dgm:t>
    </dgm:pt>
    <dgm:pt modelId="{B35595C5-77D8-452D-9ACC-180021D8E7E5}" type="pres">
      <dgm:prSet presAssocID="{F4263E86-F908-4501-A376-C7C5581C352D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DE22BB-2901-44A3-958F-1D36DA2AF0E6}" type="pres">
      <dgm:prSet presAssocID="{F4263E86-F908-4501-A376-C7C5581C352D}" presName="invisiNode" presStyleLbl="node1" presStyleIdx="3" presStyleCnt="5"/>
      <dgm:spPr/>
    </dgm:pt>
    <dgm:pt modelId="{858A10C4-09A7-4587-9C14-4D24EB71484F}" type="pres">
      <dgm:prSet presAssocID="{F4263E86-F908-4501-A376-C7C5581C352D}" presName="imagNode" presStyleLbl="fgImgPlace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0BB5DB95-0747-42C8-BE2F-130A443AE0AC}" type="pres">
      <dgm:prSet presAssocID="{A0C0669B-EA9C-468C-9AA7-5AD355CD261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1A616E9-A2C5-4A3E-9CCB-32FB9D423155}" type="pres">
      <dgm:prSet presAssocID="{AF9A464A-A86B-4A66-8383-5CBE70B959E8}" presName="compNode" presStyleCnt="0"/>
      <dgm:spPr/>
    </dgm:pt>
    <dgm:pt modelId="{D9EF2413-FEF5-48A5-AABF-4F35A57854A0}" type="pres">
      <dgm:prSet presAssocID="{AF9A464A-A86B-4A66-8383-5CBE70B959E8}" presName="bkgdShape" presStyleLbl="node1" presStyleIdx="4" presStyleCnt="5"/>
      <dgm:spPr/>
      <dgm:t>
        <a:bodyPr/>
        <a:lstStyle/>
        <a:p>
          <a:endParaRPr lang="en-US"/>
        </a:p>
      </dgm:t>
    </dgm:pt>
    <dgm:pt modelId="{173C3BC5-9F38-4F4E-AF78-824DB99CEA5A}" type="pres">
      <dgm:prSet presAssocID="{AF9A464A-A86B-4A66-8383-5CBE70B959E8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739F5-7B2A-4E51-939B-42C2DB6EF9CE}" type="pres">
      <dgm:prSet presAssocID="{AF9A464A-A86B-4A66-8383-5CBE70B959E8}" presName="invisiNode" presStyleLbl="node1" presStyleIdx="4" presStyleCnt="5"/>
      <dgm:spPr/>
    </dgm:pt>
    <dgm:pt modelId="{206ED86B-9A36-43AD-BCEC-70AE5877E882}" type="pres">
      <dgm:prSet presAssocID="{AF9A464A-A86B-4A66-8383-5CBE70B959E8}" presName="imagNode" presStyleLbl="fgImgPlace1" presStyleIdx="4" presStyleCnt="5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3E5A6372-2E8E-43A2-996D-E631E471C7CF}" type="presOf" srcId="{F4263E86-F908-4501-A376-C7C5581C352D}" destId="{843570DF-C235-45B0-9411-C05D0B754C68}" srcOrd="0" destOrd="0" presId="urn:microsoft.com/office/officeart/2005/8/layout/hList7#1"/>
    <dgm:cxn modelId="{FBB931B7-95AA-4543-B617-0E150C910CB2}" type="presOf" srcId="{17F4BC75-6D27-4505-8267-82D8E12A86D1}" destId="{F31AF857-39BC-4D43-93BB-B73985B2B082}" srcOrd="0" destOrd="0" presId="urn:microsoft.com/office/officeart/2005/8/layout/hList7#1"/>
    <dgm:cxn modelId="{01F10817-A2F4-40ED-BA84-7EAEA77F0E57}" type="presOf" srcId="{A0C0669B-EA9C-468C-9AA7-5AD355CD2612}" destId="{0BB5DB95-0747-42C8-BE2F-130A443AE0AC}" srcOrd="0" destOrd="0" presId="urn:microsoft.com/office/officeart/2005/8/layout/hList7#1"/>
    <dgm:cxn modelId="{D34D1586-D640-4BAD-AB9A-67EDD896CFE7}" type="presOf" srcId="{AF9A464A-A86B-4A66-8383-5CBE70B959E8}" destId="{173C3BC5-9F38-4F4E-AF78-824DB99CEA5A}" srcOrd="1" destOrd="0" presId="urn:microsoft.com/office/officeart/2005/8/layout/hList7#1"/>
    <dgm:cxn modelId="{ACC7FB5C-8628-4127-8925-AC5ACB688930}" type="presOf" srcId="{09ADBC87-3DE5-403E-8E67-EBAD15B8AAC4}" destId="{5FBCB0F5-8F0B-41C0-A7E9-A72FFCCBE866}" srcOrd="0" destOrd="0" presId="urn:microsoft.com/office/officeart/2005/8/layout/hList7#1"/>
    <dgm:cxn modelId="{3463CA57-EA7A-40AA-B05F-EE0E8ED05C8A}" type="presOf" srcId="{6F31301D-495A-44C4-94C7-047F8068DFB3}" destId="{9B7CB214-E7F1-45FD-A636-79DA999EF646}" srcOrd="0" destOrd="0" presId="urn:microsoft.com/office/officeart/2005/8/layout/hList7#1"/>
    <dgm:cxn modelId="{BC851400-51EB-4C92-AB3B-B6CA2CD9D3D1}" type="presOf" srcId="{C9460743-2FFC-44A7-99FA-BBF72204CC48}" destId="{7523046A-3925-4390-8A05-7BF2727AE2FF}" srcOrd="1" destOrd="0" presId="urn:microsoft.com/office/officeart/2005/8/layout/hList7#1"/>
    <dgm:cxn modelId="{4A6F7F13-4D95-47CC-89C3-F3DF6EA5B858}" type="presOf" srcId="{AF9A464A-A86B-4A66-8383-5CBE70B959E8}" destId="{D9EF2413-FEF5-48A5-AABF-4F35A57854A0}" srcOrd="0" destOrd="0" presId="urn:microsoft.com/office/officeart/2005/8/layout/hList7#1"/>
    <dgm:cxn modelId="{43277433-9B45-47D5-A016-F82FD649677D}" type="presOf" srcId="{5551C0BF-21F4-4AEE-B14A-6B9A8C551FCE}" destId="{13558D77-1177-4657-A3A0-1169910A60B7}" srcOrd="0" destOrd="0" presId="urn:microsoft.com/office/officeart/2005/8/layout/hList7#1"/>
    <dgm:cxn modelId="{7F203BB8-5BAE-4F6A-8CD1-448EE50B95BA}" type="presOf" srcId="{04CBB3D8-F5D5-4673-BFC6-089DDB47EECA}" destId="{25FAA569-49D9-496B-A556-81567A6A4A3A}" srcOrd="0" destOrd="0" presId="urn:microsoft.com/office/officeart/2005/8/layout/hList7#1"/>
    <dgm:cxn modelId="{93251ADA-AF8C-4783-A336-13B9D73FAA9A}" type="presOf" srcId="{678D38CC-44CB-4A2C-A84C-080B6D4549B3}" destId="{DC007B6D-4B40-4E00-8BAD-C04B861FD175}" srcOrd="0" destOrd="0" presId="urn:microsoft.com/office/officeart/2005/8/layout/hList7#1"/>
    <dgm:cxn modelId="{AED96359-1AEF-4DEF-8F14-2B3407FD08D0}" srcId="{6F31301D-495A-44C4-94C7-047F8068DFB3}" destId="{F4263E86-F908-4501-A376-C7C5581C352D}" srcOrd="3" destOrd="0" parTransId="{CF0EE8CA-5C8C-48B2-B40A-EA20EA060250}" sibTransId="{A0C0669B-EA9C-468C-9AA7-5AD355CD2612}"/>
    <dgm:cxn modelId="{4C414926-722B-4497-8482-7FAAD8A06EC0}" srcId="{6F31301D-495A-44C4-94C7-047F8068DFB3}" destId="{AF9A464A-A86B-4A66-8383-5CBE70B959E8}" srcOrd="4" destOrd="0" parTransId="{CA6F637F-9AD9-4A52-B1E9-684E20F2AAFE}" sibTransId="{92322A0D-5CBE-4B6F-9B78-19289C76E725}"/>
    <dgm:cxn modelId="{35804A0D-3301-4E9B-9CE3-8C7B214F590B}" type="presOf" srcId="{5551C0BF-21F4-4AEE-B14A-6B9A8C551FCE}" destId="{316CBEF2-6B9D-4B33-9EB1-96D309A3CAD0}" srcOrd="1" destOrd="0" presId="urn:microsoft.com/office/officeart/2005/8/layout/hList7#1"/>
    <dgm:cxn modelId="{A056C7CB-3A02-4369-8790-3F62D41069F8}" type="presOf" srcId="{C9460743-2FFC-44A7-99FA-BBF72204CC48}" destId="{44AD19CB-482D-4527-AE3D-EC554A7B557D}" srcOrd="0" destOrd="0" presId="urn:microsoft.com/office/officeart/2005/8/layout/hList7#1"/>
    <dgm:cxn modelId="{E675FA6D-1C50-4962-B365-C771F9836A86}" srcId="{6F31301D-495A-44C4-94C7-047F8068DFB3}" destId="{09ADBC87-3DE5-403E-8E67-EBAD15B8AAC4}" srcOrd="2" destOrd="0" parTransId="{55A641F0-5BB7-4D96-8C8C-B5F0F8BEAF9C}" sibTransId="{678D38CC-44CB-4A2C-A84C-080B6D4549B3}"/>
    <dgm:cxn modelId="{C3789200-3CC2-460B-A2B9-6A971C038452}" srcId="{6F31301D-495A-44C4-94C7-047F8068DFB3}" destId="{C9460743-2FFC-44A7-99FA-BBF72204CC48}" srcOrd="1" destOrd="0" parTransId="{52A200E9-58F0-42F1-9D1D-F52EBAABC49A}" sibTransId="{17F4BC75-6D27-4505-8267-82D8E12A86D1}"/>
    <dgm:cxn modelId="{8CB99021-229A-48D4-9ED8-8AD7ECBEDE45}" srcId="{6F31301D-495A-44C4-94C7-047F8068DFB3}" destId="{5551C0BF-21F4-4AEE-B14A-6B9A8C551FCE}" srcOrd="0" destOrd="0" parTransId="{D34E7E52-8F75-4A2C-93D3-462D104AD391}" sibTransId="{04CBB3D8-F5D5-4673-BFC6-089DDB47EECA}"/>
    <dgm:cxn modelId="{773F5A6B-43F0-4FDD-9E3C-11E461D0A90C}" type="presOf" srcId="{F4263E86-F908-4501-A376-C7C5581C352D}" destId="{B35595C5-77D8-452D-9ACC-180021D8E7E5}" srcOrd="1" destOrd="0" presId="urn:microsoft.com/office/officeart/2005/8/layout/hList7#1"/>
    <dgm:cxn modelId="{0C9F4EDE-2649-44FB-B3E4-E79EA064CDBB}" type="presOf" srcId="{09ADBC87-3DE5-403E-8E67-EBAD15B8AAC4}" destId="{366E52A8-CBB3-4BE3-BEBE-3F0AB69A7F53}" srcOrd="1" destOrd="0" presId="urn:microsoft.com/office/officeart/2005/8/layout/hList7#1"/>
    <dgm:cxn modelId="{1AB8BABC-12F6-4500-94F4-1DEAE9AD24CF}" type="presParOf" srcId="{9B7CB214-E7F1-45FD-A636-79DA999EF646}" destId="{FF12C258-51BC-4BDB-B190-082CEDD2BD5B}" srcOrd="0" destOrd="0" presId="urn:microsoft.com/office/officeart/2005/8/layout/hList7#1"/>
    <dgm:cxn modelId="{403DDC22-2653-4DFA-8442-370D99277013}" type="presParOf" srcId="{9B7CB214-E7F1-45FD-A636-79DA999EF646}" destId="{4E61A36B-B653-4052-8EBB-DF617CE79EBA}" srcOrd="1" destOrd="0" presId="urn:microsoft.com/office/officeart/2005/8/layout/hList7#1"/>
    <dgm:cxn modelId="{1BC9C238-115E-47A8-A234-02BD1D5EF329}" type="presParOf" srcId="{4E61A36B-B653-4052-8EBB-DF617CE79EBA}" destId="{9B383989-D639-4298-A960-5D89E346EFB4}" srcOrd="0" destOrd="0" presId="urn:microsoft.com/office/officeart/2005/8/layout/hList7#1"/>
    <dgm:cxn modelId="{94F7778C-079C-47CA-9A5F-FF04520C301F}" type="presParOf" srcId="{9B383989-D639-4298-A960-5D89E346EFB4}" destId="{13558D77-1177-4657-A3A0-1169910A60B7}" srcOrd="0" destOrd="0" presId="urn:microsoft.com/office/officeart/2005/8/layout/hList7#1"/>
    <dgm:cxn modelId="{E306842B-95EE-453C-8C5C-2C7F87CE5D5F}" type="presParOf" srcId="{9B383989-D639-4298-A960-5D89E346EFB4}" destId="{316CBEF2-6B9D-4B33-9EB1-96D309A3CAD0}" srcOrd="1" destOrd="0" presId="urn:microsoft.com/office/officeart/2005/8/layout/hList7#1"/>
    <dgm:cxn modelId="{38F8DF9E-A815-4FE7-9B06-FB7A41DC188C}" type="presParOf" srcId="{9B383989-D639-4298-A960-5D89E346EFB4}" destId="{59854F8B-915E-4720-9F82-A774D185EA7B}" srcOrd="2" destOrd="0" presId="urn:microsoft.com/office/officeart/2005/8/layout/hList7#1"/>
    <dgm:cxn modelId="{7385366F-D6E1-4220-B22B-1F12C1560CE7}" type="presParOf" srcId="{9B383989-D639-4298-A960-5D89E346EFB4}" destId="{92C859C0-85B1-490F-B5C3-545A9FBCA832}" srcOrd="3" destOrd="0" presId="urn:microsoft.com/office/officeart/2005/8/layout/hList7#1"/>
    <dgm:cxn modelId="{CC8EF17D-384D-4963-AC83-4027E69E47C6}" type="presParOf" srcId="{4E61A36B-B653-4052-8EBB-DF617CE79EBA}" destId="{25FAA569-49D9-496B-A556-81567A6A4A3A}" srcOrd="1" destOrd="0" presId="urn:microsoft.com/office/officeart/2005/8/layout/hList7#1"/>
    <dgm:cxn modelId="{069F1585-49FF-4EEF-A93F-7CC3A9F44B2B}" type="presParOf" srcId="{4E61A36B-B653-4052-8EBB-DF617CE79EBA}" destId="{6A1A95F7-205D-4E65-BCB5-FB3CB87AF17C}" srcOrd="2" destOrd="0" presId="urn:microsoft.com/office/officeart/2005/8/layout/hList7#1"/>
    <dgm:cxn modelId="{9771643E-D20C-473C-863F-F7A7356B0363}" type="presParOf" srcId="{6A1A95F7-205D-4E65-BCB5-FB3CB87AF17C}" destId="{44AD19CB-482D-4527-AE3D-EC554A7B557D}" srcOrd="0" destOrd="0" presId="urn:microsoft.com/office/officeart/2005/8/layout/hList7#1"/>
    <dgm:cxn modelId="{EAACA103-C877-4E2F-98EE-596EE9052758}" type="presParOf" srcId="{6A1A95F7-205D-4E65-BCB5-FB3CB87AF17C}" destId="{7523046A-3925-4390-8A05-7BF2727AE2FF}" srcOrd="1" destOrd="0" presId="urn:microsoft.com/office/officeart/2005/8/layout/hList7#1"/>
    <dgm:cxn modelId="{D2A2FE26-F66C-48C0-91E7-4D1B625453EE}" type="presParOf" srcId="{6A1A95F7-205D-4E65-BCB5-FB3CB87AF17C}" destId="{A23FB4A1-0C62-4962-96AF-5DC0D676E4C4}" srcOrd="2" destOrd="0" presId="urn:microsoft.com/office/officeart/2005/8/layout/hList7#1"/>
    <dgm:cxn modelId="{A377F073-1EB4-44ED-AA29-E4520104B112}" type="presParOf" srcId="{6A1A95F7-205D-4E65-BCB5-FB3CB87AF17C}" destId="{A2812641-A375-4B77-B828-7E78E65E772A}" srcOrd="3" destOrd="0" presId="urn:microsoft.com/office/officeart/2005/8/layout/hList7#1"/>
    <dgm:cxn modelId="{ED17815B-85D8-440C-B9DE-D6C16099396E}" type="presParOf" srcId="{4E61A36B-B653-4052-8EBB-DF617CE79EBA}" destId="{F31AF857-39BC-4D43-93BB-B73985B2B082}" srcOrd="3" destOrd="0" presId="urn:microsoft.com/office/officeart/2005/8/layout/hList7#1"/>
    <dgm:cxn modelId="{77973139-AA32-49A5-A328-7F560C7DA82B}" type="presParOf" srcId="{4E61A36B-B653-4052-8EBB-DF617CE79EBA}" destId="{866905D0-5EB6-4778-89C2-75C9211B1139}" srcOrd="4" destOrd="0" presId="urn:microsoft.com/office/officeart/2005/8/layout/hList7#1"/>
    <dgm:cxn modelId="{52FE07AD-B327-4039-8322-478E68E2AB02}" type="presParOf" srcId="{866905D0-5EB6-4778-89C2-75C9211B1139}" destId="{5FBCB0F5-8F0B-41C0-A7E9-A72FFCCBE866}" srcOrd="0" destOrd="0" presId="urn:microsoft.com/office/officeart/2005/8/layout/hList7#1"/>
    <dgm:cxn modelId="{0A1EA093-326D-43EE-A070-CDB855D94DA3}" type="presParOf" srcId="{866905D0-5EB6-4778-89C2-75C9211B1139}" destId="{366E52A8-CBB3-4BE3-BEBE-3F0AB69A7F53}" srcOrd="1" destOrd="0" presId="urn:microsoft.com/office/officeart/2005/8/layout/hList7#1"/>
    <dgm:cxn modelId="{B2848690-92A8-41C7-B1E6-40FB519E1547}" type="presParOf" srcId="{866905D0-5EB6-4778-89C2-75C9211B1139}" destId="{8DA89EE8-8752-4DF2-9730-B3FE73A98DE7}" srcOrd="2" destOrd="0" presId="urn:microsoft.com/office/officeart/2005/8/layout/hList7#1"/>
    <dgm:cxn modelId="{523D2B68-6F3C-4792-AF29-1952C4A47212}" type="presParOf" srcId="{866905D0-5EB6-4778-89C2-75C9211B1139}" destId="{31B6C151-E9E1-4A30-95A6-F524ECB76235}" srcOrd="3" destOrd="0" presId="urn:microsoft.com/office/officeart/2005/8/layout/hList7#1"/>
    <dgm:cxn modelId="{1E6FE766-B8DB-4025-A75C-396AB19F56E5}" type="presParOf" srcId="{4E61A36B-B653-4052-8EBB-DF617CE79EBA}" destId="{DC007B6D-4B40-4E00-8BAD-C04B861FD175}" srcOrd="5" destOrd="0" presId="urn:microsoft.com/office/officeart/2005/8/layout/hList7#1"/>
    <dgm:cxn modelId="{0B8C2E39-8DD1-4E7A-9C0E-EE8FA7C2FD18}" type="presParOf" srcId="{4E61A36B-B653-4052-8EBB-DF617CE79EBA}" destId="{67AA317F-14D9-49B1-85CE-C0A49C299800}" srcOrd="6" destOrd="0" presId="urn:microsoft.com/office/officeart/2005/8/layout/hList7#1"/>
    <dgm:cxn modelId="{0C9F0430-2054-4A1C-8433-F03B8B5C0A3A}" type="presParOf" srcId="{67AA317F-14D9-49B1-85CE-C0A49C299800}" destId="{843570DF-C235-45B0-9411-C05D0B754C68}" srcOrd="0" destOrd="0" presId="urn:microsoft.com/office/officeart/2005/8/layout/hList7#1"/>
    <dgm:cxn modelId="{6CF220C1-58A8-414B-A181-0D7AE7DEEBCC}" type="presParOf" srcId="{67AA317F-14D9-49B1-85CE-C0A49C299800}" destId="{B35595C5-77D8-452D-9ACC-180021D8E7E5}" srcOrd="1" destOrd="0" presId="urn:microsoft.com/office/officeart/2005/8/layout/hList7#1"/>
    <dgm:cxn modelId="{7AD87504-3F7E-4C4E-A0D5-B3701F318CDA}" type="presParOf" srcId="{67AA317F-14D9-49B1-85CE-C0A49C299800}" destId="{1EDE22BB-2901-44A3-958F-1D36DA2AF0E6}" srcOrd="2" destOrd="0" presId="urn:microsoft.com/office/officeart/2005/8/layout/hList7#1"/>
    <dgm:cxn modelId="{4B153E25-C915-4E2B-BF62-1F24F85A3BE7}" type="presParOf" srcId="{67AA317F-14D9-49B1-85CE-C0A49C299800}" destId="{858A10C4-09A7-4587-9C14-4D24EB71484F}" srcOrd="3" destOrd="0" presId="urn:microsoft.com/office/officeart/2005/8/layout/hList7#1"/>
    <dgm:cxn modelId="{C6A98823-092F-4106-93C0-43742FCFD6C7}" type="presParOf" srcId="{4E61A36B-B653-4052-8EBB-DF617CE79EBA}" destId="{0BB5DB95-0747-42C8-BE2F-130A443AE0AC}" srcOrd="7" destOrd="0" presId="urn:microsoft.com/office/officeart/2005/8/layout/hList7#1"/>
    <dgm:cxn modelId="{65C7BE2E-3483-4628-AC86-58518631B8C3}" type="presParOf" srcId="{4E61A36B-B653-4052-8EBB-DF617CE79EBA}" destId="{01A616E9-A2C5-4A3E-9CCB-32FB9D423155}" srcOrd="8" destOrd="0" presId="urn:microsoft.com/office/officeart/2005/8/layout/hList7#1"/>
    <dgm:cxn modelId="{8E6CFD50-5EE7-46C5-8C64-A6E7DA48EECC}" type="presParOf" srcId="{01A616E9-A2C5-4A3E-9CCB-32FB9D423155}" destId="{D9EF2413-FEF5-48A5-AABF-4F35A57854A0}" srcOrd="0" destOrd="0" presId="urn:microsoft.com/office/officeart/2005/8/layout/hList7#1"/>
    <dgm:cxn modelId="{9AEFB795-884E-405A-AD5F-EC338E03E167}" type="presParOf" srcId="{01A616E9-A2C5-4A3E-9CCB-32FB9D423155}" destId="{173C3BC5-9F38-4F4E-AF78-824DB99CEA5A}" srcOrd="1" destOrd="0" presId="urn:microsoft.com/office/officeart/2005/8/layout/hList7#1"/>
    <dgm:cxn modelId="{9AB98761-A8FD-449C-AC35-88750239590A}" type="presParOf" srcId="{01A616E9-A2C5-4A3E-9CCB-32FB9D423155}" destId="{E1E739F5-7B2A-4E51-939B-42C2DB6EF9CE}" srcOrd="2" destOrd="0" presId="urn:microsoft.com/office/officeart/2005/8/layout/hList7#1"/>
    <dgm:cxn modelId="{2675DC94-BA78-4DE8-AEC1-80AA81149792}" type="presParOf" srcId="{01A616E9-A2C5-4A3E-9CCB-32FB9D423155}" destId="{206ED86B-9A36-43AD-BCEC-70AE5877E882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32896A-A636-4695-889D-7D316D0B57A2}" type="doc">
      <dgm:prSet loTypeId="urn:microsoft.com/office/officeart/2005/8/layout/hList7#2" loCatId="list" qsTypeId="urn:microsoft.com/office/officeart/2005/8/quickstyle/simple1" qsCatId="simple" csTypeId="urn:microsoft.com/office/officeart/2005/8/colors/colorful1#4" csCatId="colorful" phldr="1"/>
      <dgm:spPr/>
    </dgm:pt>
    <dgm:pt modelId="{878C3F08-7202-49CC-B9C9-696C4DFFFB50}">
      <dgm:prSet phldrT="[Text]"/>
      <dgm:spPr/>
      <dgm:t>
        <a:bodyPr/>
        <a:lstStyle/>
        <a:p>
          <a:r>
            <a:rPr lang="en-US" b="1" i="1" dirty="0" err="1" smtClean="0"/>
            <a:t>Pancasila</a:t>
          </a:r>
          <a:r>
            <a:rPr lang="en-US" b="1" i="1" dirty="0" smtClean="0"/>
            <a:t> </a:t>
          </a:r>
          <a:r>
            <a:rPr lang="en-US" dirty="0" err="1" smtClean="0"/>
            <a:t>sebagai</a:t>
          </a:r>
          <a:r>
            <a:rPr lang="en-US" dirty="0" smtClean="0"/>
            <a:t> </a:t>
          </a:r>
          <a:r>
            <a:rPr lang="en-US" dirty="0" err="1" smtClean="0"/>
            <a:t>dasar</a:t>
          </a:r>
          <a:r>
            <a:rPr lang="en-US" dirty="0" smtClean="0"/>
            <a:t> </a:t>
          </a:r>
          <a:r>
            <a:rPr lang="en-US" dirty="0" err="1" smtClean="0"/>
            <a:t>negara</a:t>
          </a:r>
          <a:endParaRPr lang="en-US" dirty="0"/>
        </a:p>
      </dgm:t>
    </dgm:pt>
    <dgm:pt modelId="{95276518-D4F7-49FF-9751-EDFD8D9AFDD1}" type="parTrans" cxnId="{AE6A48DA-16CB-402D-8E6D-9D33BC30AD7E}">
      <dgm:prSet/>
      <dgm:spPr/>
      <dgm:t>
        <a:bodyPr/>
        <a:lstStyle/>
        <a:p>
          <a:endParaRPr lang="en-US"/>
        </a:p>
      </dgm:t>
    </dgm:pt>
    <dgm:pt modelId="{A7934F34-D250-4152-B199-1D03ADE9B89C}" type="sibTrans" cxnId="{AE6A48DA-16CB-402D-8E6D-9D33BC30AD7E}">
      <dgm:prSet/>
      <dgm:spPr/>
      <dgm:t>
        <a:bodyPr/>
        <a:lstStyle/>
        <a:p>
          <a:endParaRPr lang="en-US"/>
        </a:p>
      </dgm:t>
    </dgm:pt>
    <dgm:pt modelId="{B79F34DC-F578-41DA-8440-8AD6AD3E7D34}">
      <dgm:prSet phldrT="[Text]"/>
      <dgm:spPr/>
      <dgm:t>
        <a:bodyPr/>
        <a:lstStyle/>
        <a:p>
          <a:r>
            <a:rPr lang="en-US" b="1" i="1" dirty="0" smtClean="0"/>
            <a:t>UUD 1945</a:t>
          </a:r>
          <a:r>
            <a:rPr lang="en-US" b="1" dirty="0" smtClean="0"/>
            <a:t> </a:t>
          </a:r>
          <a:r>
            <a:rPr lang="en-US" b="1" dirty="0" err="1" smtClean="0"/>
            <a:t>sebagai</a:t>
          </a:r>
          <a:r>
            <a:rPr lang="en-US" b="1" dirty="0" smtClean="0"/>
            <a:t> </a:t>
          </a:r>
          <a:r>
            <a:rPr lang="en-US" b="1" dirty="0" err="1" smtClean="0"/>
            <a:t>konstitusi</a:t>
          </a:r>
          <a:r>
            <a:rPr lang="en-US" b="1" dirty="0" smtClean="0"/>
            <a:t> </a:t>
          </a:r>
          <a:r>
            <a:rPr lang="en-US" b="1" dirty="0" err="1" smtClean="0"/>
            <a:t>negara</a:t>
          </a:r>
          <a:endParaRPr lang="en-US" dirty="0"/>
        </a:p>
      </dgm:t>
    </dgm:pt>
    <dgm:pt modelId="{29B0CFD3-64A8-43B9-8257-D26832728FE7}" type="parTrans" cxnId="{79253316-0FBC-4286-A7C3-4A5396373DB7}">
      <dgm:prSet/>
      <dgm:spPr/>
      <dgm:t>
        <a:bodyPr/>
        <a:lstStyle/>
        <a:p>
          <a:endParaRPr lang="en-US"/>
        </a:p>
      </dgm:t>
    </dgm:pt>
    <dgm:pt modelId="{BC58F21A-FF4F-4867-8787-BD5856A71602}" type="sibTrans" cxnId="{79253316-0FBC-4286-A7C3-4A5396373DB7}">
      <dgm:prSet/>
      <dgm:spPr/>
      <dgm:t>
        <a:bodyPr/>
        <a:lstStyle/>
        <a:p>
          <a:endParaRPr lang="en-US"/>
        </a:p>
      </dgm:t>
    </dgm:pt>
    <dgm:pt modelId="{1692B298-DC7A-4663-9071-B528D73FADD4}">
      <dgm:prSet phldrT="[Text]"/>
      <dgm:spPr/>
      <dgm:t>
        <a:bodyPr/>
        <a:lstStyle/>
        <a:p>
          <a:r>
            <a:rPr lang="en-US" dirty="0" err="1" smtClean="0"/>
            <a:t>Kebudayaan</a:t>
          </a:r>
          <a:r>
            <a:rPr lang="en-US" dirty="0" smtClean="0"/>
            <a:t> </a:t>
          </a:r>
          <a:r>
            <a:rPr lang="en-US" dirty="0" err="1" smtClean="0"/>
            <a:t>nasional</a:t>
          </a:r>
          <a:endParaRPr lang="en-US" dirty="0"/>
        </a:p>
      </dgm:t>
    </dgm:pt>
    <dgm:pt modelId="{2716576C-3195-415E-87B5-690AF4657E92}" type="parTrans" cxnId="{DA036E62-F80C-4A1F-8C7B-3C87E105D515}">
      <dgm:prSet/>
      <dgm:spPr/>
      <dgm:t>
        <a:bodyPr/>
        <a:lstStyle/>
        <a:p>
          <a:endParaRPr lang="en-US"/>
        </a:p>
      </dgm:t>
    </dgm:pt>
    <dgm:pt modelId="{13BEC546-9B66-4EEC-A8E6-02846E798147}" type="sibTrans" cxnId="{DA036E62-F80C-4A1F-8C7B-3C87E105D515}">
      <dgm:prSet/>
      <dgm:spPr/>
      <dgm:t>
        <a:bodyPr/>
        <a:lstStyle/>
        <a:p>
          <a:endParaRPr lang="en-US"/>
        </a:p>
      </dgm:t>
    </dgm:pt>
    <dgm:pt modelId="{AA3CB8C3-E28E-4D2B-A2E9-20C0C44512CA}">
      <dgm:prSet/>
      <dgm:spPr/>
      <dgm:t>
        <a:bodyPr/>
        <a:lstStyle/>
        <a:p>
          <a:r>
            <a:rPr lang="en-US" dirty="0" err="1" smtClean="0"/>
            <a:t>Konsepsi</a:t>
          </a:r>
          <a:r>
            <a:rPr lang="en-US" dirty="0" smtClean="0"/>
            <a:t> </a:t>
          </a:r>
          <a:r>
            <a:rPr lang="en-US" dirty="0" err="1" smtClean="0"/>
            <a:t>wawasan</a:t>
          </a:r>
          <a:r>
            <a:rPr lang="en-US" dirty="0" smtClean="0"/>
            <a:t> </a:t>
          </a:r>
          <a:r>
            <a:rPr lang="en-US" dirty="0" err="1" smtClean="0"/>
            <a:t>nusantara</a:t>
          </a:r>
          <a:endParaRPr lang="en-US" dirty="0" smtClean="0"/>
        </a:p>
      </dgm:t>
    </dgm:pt>
    <dgm:pt modelId="{AC3BE038-9442-410A-B0DB-CC22540C596C}" type="parTrans" cxnId="{E8E65540-E38B-4E21-8C76-3096EDFD9326}">
      <dgm:prSet/>
      <dgm:spPr/>
      <dgm:t>
        <a:bodyPr/>
        <a:lstStyle/>
        <a:p>
          <a:endParaRPr lang="en-US"/>
        </a:p>
      </dgm:t>
    </dgm:pt>
    <dgm:pt modelId="{988573E4-09F9-4FD5-83C5-5DED0FAB88BE}" type="sibTrans" cxnId="{E8E65540-E38B-4E21-8C76-3096EDFD9326}">
      <dgm:prSet/>
      <dgm:spPr/>
      <dgm:t>
        <a:bodyPr/>
        <a:lstStyle/>
        <a:p>
          <a:endParaRPr lang="en-US"/>
        </a:p>
      </dgm:t>
    </dgm:pt>
    <dgm:pt modelId="{40E61528-A4B5-41F1-8405-599274925DB8}">
      <dgm:prSet/>
      <dgm:spPr/>
      <dgm:t>
        <a:bodyPr/>
        <a:lstStyle/>
        <a:p>
          <a:r>
            <a:rPr lang="en-US" b="1" i="1" dirty="0" smtClean="0"/>
            <a:t>NKRI </a:t>
          </a:r>
          <a:r>
            <a:rPr lang="en-US" dirty="0" smtClean="0"/>
            <a:t>yang </a:t>
          </a:r>
          <a:r>
            <a:rPr lang="en-US" i="1" dirty="0" err="1" smtClean="0"/>
            <a:t>berkedaulatan</a:t>
          </a:r>
          <a:r>
            <a:rPr lang="en-US" i="1" dirty="0" smtClean="0"/>
            <a:t> </a:t>
          </a:r>
          <a:r>
            <a:rPr lang="en-US" i="1" dirty="0" err="1" smtClean="0"/>
            <a:t>rakyat</a:t>
          </a:r>
          <a:endParaRPr lang="en-US" dirty="0" smtClean="0"/>
        </a:p>
      </dgm:t>
    </dgm:pt>
    <dgm:pt modelId="{45B9B01D-DD9B-4CA9-8F80-313EBAC6490A}" type="parTrans" cxnId="{BFBDCFAB-AC6D-4E98-B298-A8ED8622B4A6}">
      <dgm:prSet/>
      <dgm:spPr/>
      <dgm:t>
        <a:bodyPr/>
        <a:lstStyle/>
        <a:p>
          <a:endParaRPr lang="en-US"/>
        </a:p>
      </dgm:t>
    </dgm:pt>
    <dgm:pt modelId="{FE5B7FFC-F2BE-48E6-9691-3C5FE053D4C5}" type="sibTrans" cxnId="{BFBDCFAB-AC6D-4E98-B298-A8ED8622B4A6}">
      <dgm:prSet/>
      <dgm:spPr/>
      <dgm:t>
        <a:bodyPr/>
        <a:lstStyle/>
        <a:p>
          <a:endParaRPr lang="en-US"/>
        </a:p>
      </dgm:t>
    </dgm:pt>
    <dgm:pt modelId="{F1B2A982-2858-4077-A46D-1E52BD1C3EE2}" type="pres">
      <dgm:prSet presAssocID="{B432896A-A636-4695-889D-7D316D0B57A2}" presName="Name0" presStyleCnt="0">
        <dgm:presLayoutVars>
          <dgm:dir/>
          <dgm:resizeHandles val="exact"/>
        </dgm:presLayoutVars>
      </dgm:prSet>
      <dgm:spPr/>
    </dgm:pt>
    <dgm:pt modelId="{016B9292-A13C-44B0-BBDF-0DD5FD6BBDE0}" type="pres">
      <dgm:prSet presAssocID="{B432896A-A636-4695-889D-7D316D0B57A2}" presName="fgShape" presStyleLbl="fgShp" presStyleIdx="0" presStyleCnt="1"/>
      <dgm:spPr/>
    </dgm:pt>
    <dgm:pt modelId="{3B56FCA2-FAD6-4E2B-831F-355B1870DE55}" type="pres">
      <dgm:prSet presAssocID="{B432896A-A636-4695-889D-7D316D0B57A2}" presName="linComp" presStyleCnt="0"/>
      <dgm:spPr/>
    </dgm:pt>
    <dgm:pt modelId="{C4A05516-A64E-4705-9C7A-55B55456FD98}" type="pres">
      <dgm:prSet presAssocID="{878C3F08-7202-49CC-B9C9-696C4DFFFB50}" presName="compNode" presStyleCnt="0"/>
      <dgm:spPr/>
    </dgm:pt>
    <dgm:pt modelId="{8A7D7CF7-D480-4A71-8BDA-344345BF2835}" type="pres">
      <dgm:prSet presAssocID="{878C3F08-7202-49CC-B9C9-696C4DFFFB50}" presName="bkgdShape" presStyleLbl="node1" presStyleIdx="0" presStyleCnt="5"/>
      <dgm:spPr/>
      <dgm:t>
        <a:bodyPr/>
        <a:lstStyle/>
        <a:p>
          <a:endParaRPr lang="en-US"/>
        </a:p>
      </dgm:t>
    </dgm:pt>
    <dgm:pt modelId="{A7A73FDB-09FB-4ACE-9CF6-ED06B4CB4F99}" type="pres">
      <dgm:prSet presAssocID="{878C3F08-7202-49CC-B9C9-696C4DFFFB50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64A55-3997-4D92-951A-1FFB9B69937C}" type="pres">
      <dgm:prSet presAssocID="{878C3F08-7202-49CC-B9C9-696C4DFFFB50}" presName="invisiNode" presStyleLbl="node1" presStyleIdx="0" presStyleCnt="5"/>
      <dgm:spPr/>
    </dgm:pt>
    <dgm:pt modelId="{B4BEC26B-C961-4DAA-88B4-52FB43709681}" type="pres">
      <dgm:prSet presAssocID="{878C3F08-7202-49CC-B9C9-696C4DFFFB50}" presName="imagNode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E2B6155-7948-49F8-AD96-4E54B5C86064}" type="pres">
      <dgm:prSet presAssocID="{A7934F34-D250-4152-B199-1D03ADE9B89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29374D-BF26-44EA-9A3C-6C1848BA8667}" type="pres">
      <dgm:prSet presAssocID="{B79F34DC-F578-41DA-8440-8AD6AD3E7D34}" presName="compNode" presStyleCnt="0"/>
      <dgm:spPr/>
    </dgm:pt>
    <dgm:pt modelId="{4A5A5C19-636E-4C94-886B-A62D6FA51C9C}" type="pres">
      <dgm:prSet presAssocID="{B79F34DC-F578-41DA-8440-8AD6AD3E7D34}" presName="bkgdShape" presStyleLbl="node1" presStyleIdx="1" presStyleCnt="5"/>
      <dgm:spPr/>
      <dgm:t>
        <a:bodyPr/>
        <a:lstStyle/>
        <a:p>
          <a:endParaRPr lang="en-US"/>
        </a:p>
      </dgm:t>
    </dgm:pt>
    <dgm:pt modelId="{E7F4B334-DB45-432B-8134-C21BD133A1F2}" type="pres">
      <dgm:prSet presAssocID="{B79F34DC-F578-41DA-8440-8AD6AD3E7D34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F17E3-CB1D-471E-A1E3-81A50F186AB4}" type="pres">
      <dgm:prSet presAssocID="{B79F34DC-F578-41DA-8440-8AD6AD3E7D34}" presName="invisiNode" presStyleLbl="node1" presStyleIdx="1" presStyleCnt="5"/>
      <dgm:spPr/>
    </dgm:pt>
    <dgm:pt modelId="{ACE01586-C674-4CC9-B2DD-74F17383D56D}" type="pres">
      <dgm:prSet presAssocID="{B79F34DC-F578-41DA-8440-8AD6AD3E7D34}" presName="imagNode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7109185-E5D2-44B8-BEC9-321CCD7648C0}" type="pres">
      <dgm:prSet presAssocID="{BC58F21A-FF4F-4867-8787-BD5856A7160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1694A19-61C7-4DB8-85A4-7EE6FB8791C9}" type="pres">
      <dgm:prSet presAssocID="{40E61528-A4B5-41F1-8405-599274925DB8}" presName="compNode" presStyleCnt="0"/>
      <dgm:spPr/>
    </dgm:pt>
    <dgm:pt modelId="{9BA18462-D084-4586-A0AF-CA0727E31D42}" type="pres">
      <dgm:prSet presAssocID="{40E61528-A4B5-41F1-8405-599274925DB8}" presName="bkgdShape" presStyleLbl="node1" presStyleIdx="2" presStyleCnt="5"/>
      <dgm:spPr/>
      <dgm:t>
        <a:bodyPr/>
        <a:lstStyle/>
        <a:p>
          <a:endParaRPr lang="en-US"/>
        </a:p>
      </dgm:t>
    </dgm:pt>
    <dgm:pt modelId="{19709342-A060-4594-812E-9631913B26EA}" type="pres">
      <dgm:prSet presAssocID="{40E61528-A4B5-41F1-8405-599274925DB8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2FC02-A2FD-451E-BCA5-36C0B914952A}" type="pres">
      <dgm:prSet presAssocID="{40E61528-A4B5-41F1-8405-599274925DB8}" presName="invisiNode" presStyleLbl="node1" presStyleIdx="2" presStyleCnt="5"/>
      <dgm:spPr/>
    </dgm:pt>
    <dgm:pt modelId="{0560C3E0-6AB8-4F7B-BD62-3EB97ECD904D}" type="pres">
      <dgm:prSet presAssocID="{40E61528-A4B5-41F1-8405-599274925DB8}" presName="imagNode" presStyleLbl="fgImgPlace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D7726B19-74F4-466E-9E76-F519CD347621}" type="pres">
      <dgm:prSet presAssocID="{FE5B7FFC-F2BE-48E6-9691-3C5FE053D4C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BCF2185-4296-4F09-A5AE-BAA3A6463321}" type="pres">
      <dgm:prSet presAssocID="{AA3CB8C3-E28E-4D2B-A2E9-20C0C44512CA}" presName="compNode" presStyleCnt="0"/>
      <dgm:spPr/>
    </dgm:pt>
    <dgm:pt modelId="{A93BCC00-F943-464B-BB40-8088420A2A09}" type="pres">
      <dgm:prSet presAssocID="{AA3CB8C3-E28E-4D2B-A2E9-20C0C44512CA}" presName="bkgdShape" presStyleLbl="node1" presStyleIdx="3" presStyleCnt="5"/>
      <dgm:spPr/>
      <dgm:t>
        <a:bodyPr/>
        <a:lstStyle/>
        <a:p>
          <a:endParaRPr lang="en-US"/>
        </a:p>
      </dgm:t>
    </dgm:pt>
    <dgm:pt modelId="{CA4623EB-F37A-4CE3-AAD7-D6B31AAB04AD}" type="pres">
      <dgm:prSet presAssocID="{AA3CB8C3-E28E-4D2B-A2E9-20C0C44512CA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E1654-3D70-40C3-A62D-E2164839F284}" type="pres">
      <dgm:prSet presAssocID="{AA3CB8C3-E28E-4D2B-A2E9-20C0C44512CA}" presName="invisiNode" presStyleLbl="node1" presStyleIdx="3" presStyleCnt="5"/>
      <dgm:spPr/>
    </dgm:pt>
    <dgm:pt modelId="{E5DBBF14-A9E5-412F-BFC3-C953A96DE380}" type="pres">
      <dgm:prSet presAssocID="{AA3CB8C3-E28E-4D2B-A2E9-20C0C44512CA}" presName="imagNode" presStyleLbl="fgImgPlace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6E7D1699-D767-4F8B-B150-BBFA309A65EF}" type="pres">
      <dgm:prSet presAssocID="{988573E4-09F9-4FD5-83C5-5DED0FAB88B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0D5E698-9A87-43F8-B787-004664ACCEBA}" type="pres">
      <dgm:prSet presAssocID="{1692B298-DC7A-4663-9071-B528D73FADD4}" presName="compNode" presStyleCnt="0"/>
      <dgm:spPr/>
    </dgm:pt>
    <dgm:pt modelId="{BECCE379-5174-4736-86ED-F44964391BA6}" type="pres">
      <dgm:prSet presAssocID="{1692B298-DC7A-4663-9071-B528D73FADD4}" presName="bkgdShape" presStyleLbl="node1" presStyleIdx="4" presStyleCnt="5"/>
      <dgm:spPr/>
      <dgm:t>
        <a:bodyPr/>
        <a:lstStyle/>
        <a:p>
          <a:endParaRPr lang="en-US"/>
        </a:p>
      </dgm:t>
    </dgm:pt>
    <dgm:pt modelId="{E004518E-30B3-404D-92EE-D32298182B91}" type="pres">
      <dgm:prSet presAssocID="{1692B298-DC7A-4663-9071-B528D73FADD4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4303C-D21E-4A37-BE83-26FA5E5FE7A0}" type="pres">
      <dgm:prSet presAssocID="{1692B298-DC7A-4663-9071-B528D73FADD4}" presName="invisiNode" presStyleLbl="node1" presStyleIdx="4" presStyleCnt="5"/>
      <dgm:spPr/>
    </dgm:pt>
    <dgm:pt modelId="{C36C216F-68FD-4F1D-8CB7-9B6FB3C8A3B7}" type="pres">
      <dgm:prSet presAssocID="{1692B298-DC7A-4663-9071-B528D73FADD4}" presName="imagNode" presStyleLbl="fgImgPlace1" presStyleIdx="4" presStyleCnt="5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72D767F3-56BE-4B51-A11F-26F38CD64158}" type="presOf" srcId="{B79F34DC-F578-41DA-8440-8AD6AD3E7D34}" destId="{E7F4B334-DB45-432B-8134-C21BD133A1F2}" srcOrd="1" destOrd="0" presId="urn:microsoft.com/office/officeart/2005/8/layout/hList7#2"/>
    <dgm:cxn modelId="{C8364410-D916-48E9-A8A5-D2C3D3F66CC9}" type="presOf" srcId="{AA3CB8C3-E28E-4D2B-A2E9-20C0C44512CA}" destId="{CA4623EB-F37A-4CE3-AAD7-D6B31AAB04AD}" srcOrd="1" destOrd="0" presId="urn:microsoft.com/office/officeart/2005/8/layout/hList7#2"/>
    <dgm:cxn modelId="{081F3A0A-CF5B-494B-B23C-92C1825D6E10}" type="presOf" srcId="{878C3F08-7202-49CC-B9C9-696C4DFFFB50}" destId="{8A7D7CF7-D480-4A71-8BDA-344345BF2835}" srcOrd="0" destOrd="0" presId="urn:microsoft.com/office/officeart/2005/8/layout/hList7#2"/>
    <dgm:cxn modelId="{5CAEC6C2-A2ED-49E0-8A34-B1CE9F54F65A}" type="presOf" srcId="{1692B298-DC7A-4663-9071-B528D73FADD4}" destId="{BECCE379-5174-4736-86ED-F44964391BA6}" srcOrd="0" destOrd="0" presId="urn:microsoft.com/office/officeart/2005/8/layout/hList7#2"/>
    <dgm:cxn modelId="{DA036E62-F80C-4A1F-8C7B-3C87E105D515}" srcId="{B432896A-A636-4695-889D-7D316D0B57A2}" destId="{1692B298-DC7A-4663-9071-B528D73FADD4}" srcOrd="4" destOrd="0" parTransId="{2716576C-3195-415E-87B5-690AF4657E92}" sibTransId="{13BEC546-9B66-4EEC-A8E6-02846E798147}"/>
    <dgm:cxn modelId="{AE6A48DA-16CB-402D-8E6D-9D33BC30AD7E}" srcId="{B432896A-A636-4695-889D-7D316D0B57A2}" destId="{878C3F08-7202-49CC-B9C9-696C4DFFFB50}" srcOrd="0" destOrd="0" parTransId="{95276518-D4F7-49FF-9751-EDFD8D9AFDD1}" sibTransId="{A7934F34-D250-4152-B199-1D03ADE9B89C}"/>
    <dgm:cxn modelId="{5993032E-2EFF-43B7-9C31-8A37D7A5A0F1}" type="presOf" srcId="{40E61528-A4B5-41F1-8405-599274925DB8}" destId="{9BA18462-D084-4586-A0AF-CA0727E31D42}" srcOrd="0" destOrd="0" presId="urn:microsoft.com/office/officeart/2005/8/layout/hList7#2"/>
    <dgm:cxn modelId="{DBF3DB2C-47AB-4788-90D8-3EF08A4CADAA}" type="presOf" srcId="{B79F34DC-F578-41DA-8440-8AD6AD3E7D34}" destId="{4A5A5C19-636E-4C94-886B-A62D6FA51C9C}" srcOrd="0" destOrd="0" presId="urn:microsoft.com/office/officeart/2005/8/layout/hList7#2"/>
    <dgm:cxn modelId="{B0A23B99-6D51-44F4-BEB0-109FBB33088B}" type="presOf" srcId="{B432896A-A636-4695-889D-7D316D0B57A2}" destId="{F1B2A982-2858-4077-A46D-1E52BD1C3EE2}" srcOrd="0" destOrd="0" presId="urn:microsoft.com/office/officeart/2005/8/layout/hList7#2"/>
    <dgm:cxn modelId="{6EDA3ECF-8450-4A52-B14E-8266DD7C0AE6}" type="presOf" srcId="{A7934F34-D250-4152-B199-1D03ADE9B89C}" destId="{FE2B6155-7948-49F8-AD96-4E54B5C86064}" srcOrd="0" destOrd="0" presId="urn:microsoft.com/office/officeart/2005/8/layout/hList7#2"/>
    <dgm:cxn modelId="{79253316-0FBC-4286-A7C3-4A5396373DB7}" srcId="{B432896A-A636-4695-889D-7D316D0B57A2}" destId="{B79F34DC-F578-41DA-8440-8AD6AD3E7D34}" srcOrd="1" destOrd="0" parTransId="{29B0CFD3-64A8-43B9-8257-D26832728FE7}" sibTransId="{BC58F21A-FF4F-4867-8787-BD5856A71602}"/>
    <dgm:cxn modelId="{E8E65540-E38B-4E21-8C76-3096EDFD9326}" srcId="{B432896A-A636-4695-889D-7D316D0B57A2}" destId="{AA3CB8C3-E28E-4D2B-A2E9-20C0C44512CA}" srcOrd="3" destOrd="0" parTransId="{AC3BE038-9442-410A-B0DB-CC22540C596C}" sibTransId="{988573E4-09F9-4FD5-83C5-5DED0FAB88BE}"/>
    <dgm:cxn modelId="{E4F171C4-030F-452B-AA1F-8DB9523F5EE6}" type="presOf" srcId="{988573E4-09F9-4FD5-83C5-5DED0FAB88BE}" destId="{6E7D1699-D767-4F8B-B150-BBFA309A65EF}" srcOrd="0" destOrd="0" presId="urn:microsoft.com/office/officeart/2005/8/layout/hList7#2"/>
    <dgm:cxn modelId="{D4C3A7DC-F39D-4536-B3B6-E9F339197DB6}" type="presOf" srcId="{1692B298-DC7A-4663-9071-B528D73FADD4}" destId="{E004518E-30B3-404D-92EE-D32298182B91}" srcOrd="1" destOrd="0" presId="urn:microsoft.com/office/officeart/2005/8/layout/hList7#2"/>
    <dgm:cxn modelId="{260F409F-060A-4389-9735-C20F4A38CFCB}" type="presOf" srcId="{FE5B7FFC-F2BE-48E6-9691-3C5FE053D4C5}" destId="{D7726B19-74F4-466E-9E76-F519CD347621}" srcOrd="0" destOrd="0" presId="urn:microsoft.com/office/officeart/2005/8/layout/hList7#2"/>
    <dgm:cxn modelId="{3CFF7EB8-4796-4B38-961B-F1A5B1E8B89D}" type="presOf" srcId="{878C3F08-7202-49CC-B9C9-696C4DFFFB50}" destId="{A7A73FDB-09FB-4ACE-9CF6-ED06B4CB4F99}" srcOrd="1" destOrd="0" presId="urn:microsoft.com/office/officeart/2005/8/layout/hList7#2"/>
    <dgm:cxn modelId="{C77E9C1B-C738-43B1-B479-8E498C9D6828}" type="presOf" srcId="{BC58F21A-FF4F-4867-8787-BD5856A71602}" destId="{67109185-E5D2-44B8-BEC9-321CCD7648C0}" srcOrd="0" destOrd="0" presId="urn:microsoft.com/office/officeart/2005/8/layout/hList7#2"/>
    <dgm:cxn modelId="{BFBDCFAB-AC6D-4E98-B298-A8ED8622B4A6}" srcId="{B432896A-A636-4695-889D-7D316D0B57A2}" destId="{40E61528-A4B5-41F1-8405-599274925DB8}" srcOrd="2" destOrd="0" parTransId="{45B9B01D-DD9B-4CA9-8F80-313EBAC6490A}" sibTransId="{FE5B7FFC-F2BE-48E6-9691-3C5FE053D4C5}"/>
    <dgm:cxn modelId="{CC023169-38FB-4BB7-99C0-20D34C31F7B8}" type="presOf" srcId="{AA3CB8C3-E28E-4D2B-A2E9-20C0C44512CA}" destId="{A93BCC00-F943-464B-BB40-8088420A2A09}" srcOrd="0" destOrd="0" presId="urn:microsoft.com/office/officeart/2005/8/layout/hList7#2"/>
    <dgm:cxn modelId="{2AB65C57-53EE-407A-BA59-6079E4FC6ACF}" type="presOf" srcId="{40E61528-A4B5-41F1-8405-599274925DB8}" destId="{19709342-A060-4594-812E-9631913B26EA}" srcOrd="1" destOrd="0" presId="urn:microsoft.com/office/officeart/2005/8/layout/hList7#2"/>
    <dgm:cxn modelId="{AA2632E8-5DC1-4F9C-899D-53E0C81140A9}" type="presParOf" srcId="{F1B2A982-2858-4077-A46D-1E52BD1C3EE2}" destId="{016B9292-A13C-44B0-BBDF-0DD5FD6BBDE0}" srcOrd="0" destOrd="0" presId="urn:microsoft.com/office/officeart/2005/8/layout/hList7#2"/>
    <dgm:cxn modelId="{73ED4D5C-825F-4613-BA2B-0E02F13D19FF}" type="presParOf" srcId="{F1B2A982-2858-4077-A46D-1E52BD1C3EE2}" destId="{3B56FCA2-FAD6-4E2B-831F-355B1870DE55}" srcOrd="1" destOrd="0" presId="urn:microsoft.com/office/officeart/2005/8/layout/hList7#2"/>
    <dgm:cxn modelId="{9D870E06-DFA6-4B6E-BA8F-E3BF48AF9AD8}" type="presParOf" srcId="{3B56FCA2-FAD6-4E2B-831F-355B1870DE55}" destId="{C4A05516-A64E-4705-9C7A-55B55456FD98}" srcOrd="0" destOrd="0" presId="urn:microsoft.com/office/officeart/2005/8/layout/hList7#2"/>
    <dgm:cxn modelId="{063B0237-BBC9-4F3C-981B-ADB896A681A2}" type="presParOf" srcId="{C4A05516-A64E-4705-9C7A-55B55456FD98}" destId="{8A7D7CF7-D480-4A71-8BDA-344345BF2835}" srcOrd="0" destOrd="0" presId="urn:microsoft.com/office/officeart/2005/8/layout/hList7#2"/>
    <dgm:cxn modelId="{7BFA574B-E310-40F9-8BFE-D194ACB0F97C}" type="presParOf" srcId="{C4A05516-A64E-4705-9C7A-55B55456FD98}" destId="{A7A73FDB-09FB-4ACE-9CF6-ED06B4CB4F99}" srcOrd="1" destOrd="0" presId="urn:microsoft.com/office/officeart/2005/8/layout/hList7#2"/>
    <dgm:cxn modelId="{15CBA4FA-EE2A-4880-B287-3D6D27831768}" type="presParOf" srcId="{C4A05516-A64E-4705-9C7A-55B55456FD98}" destId="{CD464A55-3997-4D92-951A-1FFB9B69937C}" srcOrd="2" destOrd="0" presId="urn:microsoft.com/office/officeart/2005/8/layout/hList7#2"/>
    <dgm:cxn modelId="{60CA2F72-EB61-40D8-9005-11674F302594}" type="presParOf" srcId="{C4A05516-A64E-4705-9C7A-55B55456FD98}" destId="{B4BEC26B-C961-4DAA-88B4-52FB43709681}" srcOrd="3" destOrd="0" presId="urn:microsoft.com/office/officeart/2005/8/layout/hList7#2"/>
    <dgm:cxn modelId="{B033A45A-6DB4-41EC-BE9D-06EB64EFC5E9}" type="presParOf" srcId="{3B56FCA2-FAD6-4E2B-831F-355B1870DE55}" destId="{FE2B6155-7948-49F8-AD96-4E54B5C86064}" srcOrd="1" destOrd="0" presId="urn:microsoft.com/office/officeart/2005/8/layout/hList7#2"/>
    <dgm:cxn modelId="{3E8B51AC-A957-4799-A2DA-E3308120EADC}" type="presParOf" srcId="{3B56FCA2-FAD6-4E2B-831F-355B1870DE55}" destId="{1829374D-BF26-44EA-9A3C-6C1848BA8667}" srcOrd="2" destOrd="0" presId="urn:microsoft.com/office/officeart/2005/8/layout/hList7#2"/>
    <dgm:cxn modelId="{D9B438A1-BDC8-4D17-8102-CE64054F8517}" type="presParOf" srcId="{1829374D-BF26-44EA-9A3C-6C1848BA8667}" destId="{4A5A5C19-636E-4C94-886B-A62D6FA51C9C}" srcOrd="0" destOrd="0" presId="urn:microsoft.com/office/officeart/2005/8/layout/hList7#2"/>
    <dgm:cxn modelId="{5F8B7E95-25F0-4A24-8958-F7A0BB04E7F2}" type="presParOf" srcId="{1829374D-BF26-44EA-9A3C-6C1848BA8667}" destId="{E7F4B334-DB45-432B-8134-C21BD133A1F2}" srcOrd="1" destOrd="0" presId="urn:microsoft.com/office/officeart/2005/8/layout/hList7#2"/>
    <dgm:cxn modelId="{4A6E0581-5549-4952-9D30-AAE9E4D9B4EA}" type="presParOf" srcId="{1829374D-BF26-44EA-9A3C-6C1848BA8667}" destId="{070F17E3-CB1D-471E-A1E3-81A50F186AB4}" srcOrd="2" destOrd="0" presId="urn:microsoft.com/office/officeart/2005/8/layout/hList7#2"/>
    <dgm:cxn modelId="{52B6587E-03A4-4657-AFC5-BF8FD0D6CF03}" type="presParOf" srcId="{1829374D-BF26-44EA-9A3C-6C1848BA8667}" destId="{ACE01586-C674-4CC9-B2DD-74F17383D56D}" srcOrd="3" destOrd="0" presId="urn:microsoft.com/office/officeart/2005/8/layout/hList7#2"/>
    <dgm:cxn modelId="{733DCDF6-889B-4817-B7DE-D73FE118FEE5}" type="presParOf" srcId="{3B56FCA2-FAD6-4E2B-831F-355B1870DE55}" destId="{67109185-E5D2-44B8-BEC9-321CCD7648C0}" srcOrd="3" destOrd="0" presId="urn:microsoft.com/office/officeart/2005/8/layout/hList7#2"/>
    <dgm:cxn modelId="{3C56563A-F1C5-406F-9977-E45CD3B2FD1C}" type="presParOf" srcId="{3B56FCA2-FAD6-4E2B-831F-355B1870DE55}" destId="{B1694A19-61C7-4DB8-85A4-7EE6FB8791C9}" srcOrd="4" destOrd="0" presId="urn:microsoft.com/office/officeart/2005/8/layout/hList7#2"/>
    <dgm:cxn modelId="{992A939D-448E-4CB5-BD7E-79870E6B0D21}" type="presParOf" srcId="{B1694A19-61C7-4DB8-85A4-7EE6FB8791C9}" destId="{9BA18462-D084-4586-A0AF-CA0727E31D42}" srcOrd="0" destOrd="0" presId="urn:microsoft.com/office/officeart/2005/8/layout/hList7#2"/>
    <dgm:cxn modelId="{FECB5EB5-020B-4052-ACA7-10770FBF8FEE}" type="presParOf" srcId="{B1694A19-61C7-4DB8-85A4-7EE6FB8791C9}" destId="{19709342-A060-4594-812E-9631913B26EA}" srcOrd="1" destOrd="0" presId="urn:microsoft.com/office/officeart/2005/8/layout/hList7#2"/>
    <dgm:cxn modelId="{4D90CE5A-B80F-4C81-B32F-9B9501AB36A8}" type="presParOf" srcId="{B1694A19-61C7-4DB8-85A4-7EE6FB8791C9}" destId="{3642FC02-A2FD-451E-BCA5-36C0B914952A}" srcOrd="2" destOrd="0" presId="urn:microsoft.com/office/officeart/2005/8/layout/hList7#2"/>
    <dgm:cxn modelId="{ABD494E6-B9AF-4C3E-8579-0FF6EE1A29F0}" type="presParOf" srcId="{B1694A19-61C7-4DB8-85A4-7EE6FB8791C9}" destId="{0560C3E0-6AB8-4F7B-BD62-3EB97ECD904D}" srcOrd="3" destOrd="0" presId="urn:microsoft.com/office/officeart/2005/8/layout/hList7#2"/>
    <dgm:cxn modelId="{068A5E5F-ACE0-4142-B12C-C898BE1B6403}" type="presParOf" srcId="{3B56FCA2-FAD6-4E2B-831F-355B1870DE55}" destId="{D7726B19-74F4-466E-9E76-F519CD347621}" srcOrd="5" destOrd="0" presId="urn:microsoft.com/office/officeart/2005/8/layout/hList7#2"/>
    <dgm:cxn modelId="{C383FFEE-F5D2-47A5-9052-727AE79CE927}" type="presParOf" srcId="{3B56FCA2-FAD6-4E2B-831F-355B1870DE55}" destId="{BBCF2185-4296-4F09-A5AE-BAA3A6463321}" srcOrd="6" destOrd="0" presId="urn:microsoft.com/office/officeart/2005/8/layout/hList7#2"/>
    <dgm:cxn modelId="{3F09CD78-2FB1-47F8-AD75-1A84F98C4A47}" type="presParOf" srcId="{BBCF2185-4296-4F09-A5AE-BAA3A6463321}" destId="{A93BCC00-F943-464B-BB40-8088420A2A09}" srcOrd="0" destOrd="0" presId="urn:microsoft.com/office/officeart/2005/8/layout/hList7#2"/>
    <dgm:cxn modelId="{CE085373-3424-4AE4-8A7B-DE78ECBB0181}" type="presParOf" srcId="{BBCF2185-4296-4F09-A5AE-BAA3A6463321}" destId="{CA4623EB-F37A-4CE3-AAD7-D6B31AAB04AD}" srcOrd="1" destOrd="0" presId="urn:microsoft.com/office/officeart/2005/8/layout/hList7#2"/>
    <dgm:cxn modelId="{42EDF575-2F33-4370-AF66-98329E012863}" type="presParOf" srcId="{BBCF2185-4296-4F09-A5AE-BAA3A6463321}" destId="{B81E1654-3D70-40C3-A62D-E2164839F284}" srcOrd="2" destOrd="0" presId="urn:microsoft.com/office/officeart/2005/8/layout/hList7#2"/>
    <dgm:cxn modelId="{4B4F9C06-5A83-4FFF-869F-D75CDA15E116}" type="presParOf" srcId="{BBCF2185-4296-4F09-A5AE-BAA3A6463321}" destId="{E5DBBF14-A9E5-412F-BFC3-C953A96DE380}" srcOrd="3" destOrd="0" presId="urn:microsoft.com/office/officeart/2005/8/layout/hList7#2"/>
    <dgm:cxn modelId="{FB46E48B-FA95-4804-90F7-103926BF8767}" type="presParOf" srcId="{3B56FCA2-FAD6-4E2B-831F-355B1870DE55}" destId="{6E7D1699-D767-4F8B-B150-BBFA309A65EF}" srcOrd="7" destOrd="0" presId="urn:microsoft.com/office/officeart/2005/8/layout/hList7#2"/>
    <dgm:cxn modelId="{CFE5ACCB-4729-44D5-9486-62E6E6C088E3}" type="presParOf" srcId="{3B56FCA2-FAD6-4E2B-831F-355B1870DE55}" destId="{F0D5E698-9A87-43F8-B787-004664ACCEBA}" srcOrd="8" destOrd="0" presId="urn:microsoft.com/office/officeart/2005/8/layout/hList7#2"/>
    <dgm:cxn modelId="{D8A0DCBA-6F06-4DF5-96B7-690E744F51B4}" type="presParOf" srcId="{F0D5E698-9A87-43F8-B787-004664ACCEBA}" destId="{BECCE379-5174-4736-86ED-F44964391BA6}" srcOrd="0" destOrd="0" presId="urn:microsoft.com/office/officeart/2005/8/layout/hList7#2"/>
    <dgm:cxn modelId="{21DBC055-06C1-448D-9FC3-CCB271BC9915}" type="presParOf" srcId="{F0D5E698-9A87-43F8-B787-004664ACCEBA}" destId="{E004518E-30B3-404D-92EE-D32298182B91}" srcOrd="1" destOrd="0" presId="urn:microsoft.com/office/officeart/2005/8/layout/hList7#2"/>
    <dgm:cxn modelId="{422A74E0-F8AA-423A-BE04-08B38BC23286}" type="presParOf" srcId="{F0D5E698-9A87-43F8-B787-004664ACCEBA}" destId="{EC44303C-D21E-4A37-BE83-26FA5E5FE7A0}" srcOrd="2" destOrd="0" presId="urn:microsoft.com/office/officeart/2005/8/layout/hList7#2"/>
    <dgm:cxn modelId="{87620627-1212-4E31-AD2A-2A0DB551D137}" type="presParOf" srcId="{F0D5E698-9A87-43F8-B787-004664ACCEBA}" destId="{C36C216F-68FD-4F1D-8CB7-9B6FB3C8A3B7}" srcOrd="3" destOrd="0" presId="urn:microsoft.com/office/officeart/2005/8/layout/hList7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587CB-3798-4DA7-8CC6-98A5E88203EF}">
      <dsp:nvSpPr>
        <dsp:cNvPr id="0" name=""/>
        <dsp:cNvSpPr/>
      </dsp:nvSpPr>
      <dsp:spPr>
        <a:xfrm>
          <a:off x="304799" y="0"/>
          <a:ext cx="7620000" cy="3048000"/>
        </a:xfrm>
        <a:prstGeom prst="leftRightRibb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3AE54-C33F-441A-8179-16362B8050F5}">
      <dsp:nvSpPr>
        <dsp:cNvPr id="0" name=""/>
        <dsp:cNvSpPr/>
      </dsp:nvSpPr>
      <dsp:spPr>
        <a:xfrm>
          <a:off x="1219199" y="533400"/>
          <a:ext cx="2514600" cy="14935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PEMBAHASAN</a:t>
          </a:r>
          <a:endParaRPr lang="en-US" sz="3300" kern="1200" dirty="0"/>
        </a:p>
      </dsp:txBody>
      <dsp:txXfrm>
        <a:off x="1219199" y="533400"/>
        <a:ext cx="2514600" cy="1493520"/>
      </dsp:txXfrm>
    </dsp:sp>
    <dsp:sp modelId="{1975F688-D677-4FED-A109-9E32C6201CC0}">
      <dsp:nvSpPr>
        <dsp:cNvPr id="0" name=""/>
        <dsp:cNvSpPr/>
      </dsp:nvSpPr>
      <dsp:spPr>
        <a:xfrm>
          <a:off x="4114800" y="1021080"/>
          <a:ext cx="2971800" cy="14935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7348" rIns="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TUJUAN PEMBELAJARAN</a:t>
          </a:r>
          <a:endParaRPr lang="en-US" sz="3300" kern="1200" dirty="0"/>
        </a:p>
      </dsp:txBody>
      <dsp:txXfrm>
        <a:off x="4114800" y="1021080"/>
        <a:ext cx="2971800" cy="1493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#2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C384-6AB0-4C1F-870D-2CC2FAE97A7D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EF05-ED2B-411D-AFE3-35A2DE659C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VDGF12</a:t>
            </a:r>
            <a:br>
              <a:rPr lang="en-US" b="1" dirty="0" smtClean="0"/>
            </a:br>
            <a:r>
              <a:rPr lang="en-US" b="1" dirty="0" smtClean="0"/>
              <a:t>PENDIDIKAN KEWARGANEGARAAN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990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IDENTITAS NASIONAL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" y="3962400"/>
            <a:ext cx="6096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Dosen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PKN Telkom University </a:t>
            </a:r>
          </a:p>
        </p:txBody>
      </p:sp>
      <p:pic>
        <p:nvPicPr>
          <p:cNvPr id="6" name="Picture 2" descr="D:\From Netbook\PolTek\Pict\3. Logo Telkom University Konfigurasi Memus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24" y="64901"/>
            <a:ext cx="1159314" cy="112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err="1" smtClean="0"/>
              <a:t>Tokoh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tokoh</a:t>
            </a:r>
            <a:r>
              <a:rPr lang="en-US" dirty="0" smtClean="0"/>
              <a:t> yang </a:t>
            </a:r>
            <a:r>
              <a:rPr lang="en-US" dirty="0" err="1" smtClean="0"/>
              <a:t>disegani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dihormati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</a:t>
            </a:r>
            <a:r>
              <a:rPr lang="en-US" dirty="0" err="1" smtClean="0"/>
              <a:t>menyatukan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1" descr="G:\internet\DETIK-DETIK TERAKHIR SANG PROKLAMATOR « KabarNet_files\sk-111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71613"/>
            <a:ext cx="4191000" cy="398090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5720" y="5857892"/>
            <a:ext cx="857256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Pandit</a:t>
            </a:r>
            <a:r>
              <a:rPr lang="en-US" b="1" dirty="0" smtClean="0">
                <a:solidFill>
                  <a:schemeClr val="tx1"/>
                </a:solidFill>
              </a:rPr>
              <a:t> Jawaharlal Nehru (PM India), </a:t>
            </a:r>
            <a:r>
              <a:rPr lang="en-US" b="1" dirty="0" err="1" smtClean="0">
                <a:solidFill>
                  <a:schemeClr val="tx1"/>
                </a:solidFill>
              </a:rPr>
              <a:t>Kwame</a:t>
            </a:r>
            <a:r>
              <a:rPr lang="en-US" b="1" dirty="0" smtClean="0">
                <a:solidFill>
                  <a:schemeClr val="tx1"/>
                </a:solidFill>
              </a:rPr>
              <a:t> Nkrumah (</a:t>
            </a:r>
            <a:r>
              <a:rPr lang="en-US" b="1" dirty="0" err="1" smtClean="0">
                <a:solidFill>
                  <a:schemeClr val="tx1"/>
                </a:solidFill>
              </a:rPr>
              <a:t>Presiden</a:t>
            </a:r>
            <a:r>
              <a:rPr lang="en-US" b="1" dirty="0" smtClean="0">
                <a:solidFill>
                  <a:schemeClr val="tx1"/>
                </a:solidFill>
              </a:rPr>
              <a:t> Ghana), </a:t>
            </a:r>
            <a:r>
              <a:rPr lang="en-US" b="1" dirty="0" err="1" smtClean="0">
                <a:solidFill>
                  <a:schemeClr val="tx1"/>
                </a:solidFill>
              </a:rPr>
              <a:t>Gamal</a:t>
            </a:r>
            <a:r>
              <a:rPr lang="en-US" b="1" dirty="0" smtClean="0">
                <a:solidFill>
                  <a:schemeClr val="tx1"/>
                </a:solidFill>
              </a:rPr>
              <a:t> Abdul Nasser (</a:t>
            </a:r>
            <a:r>
              <a:rPr lang="en-US" b="1" dirty="0" err="1" smtClean="0">
                <a:solidFill>
                  <a:schemeClr val="tx1"/>
                </a:solidFill>
              </a:rPr>
              <a:t>Presiden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Mesir</a:t>
            </a:r>
            <a:r>
              <a:rPr lang="en-US" b="1" dirty="0" smtClean="0">
                <a:solidFill>
                  <a:schemeClr val="tx1"/>
                </a:solidFill>
              </a:rPr>
              <a:t>), Bung </a:t>
            </a:r>
            <a:r>
              <a:rPr lang="en-US" b="1" dirty="0" err="1" smtClean="0">
                <a:solidFill>
                  <a:schemeClr val="tx1"/>
                </a:solidFill>
              </a:rPr>
              <a:t>Karno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dan</a:t>
            </a:r>
            <a:r>
              <a:rPr lang="en-US" b="1" dirty="0" smtClean="0">
                <a:solidFill>
                  <a:schemeClr val="tx1"/>
                </a:solidFill>
              </a:rPr>
              <a:t> Tito (</a:t>
            </a:r>
            <a:r>
              <a:rPr lang="en-US" b="1" dirty="0" err="1" smtClean="0">
                <a:solidFill>
                  <a:schemeClr val="tx1"/>
                </a:solidFill>
              </a:rPr>
              <a:t>Presiden</a:t>
            </a:r>
            <a:r>
              <a:rPr lang="en-US" b="1" dirty="0" smtClean="0">
                <a:solidFill>
                  <a:schemeClr val="tx1"/>
                </a:solidFill>
              </a:rPr>
              <a:t> Yugoslavia).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47864" y="1481328"/>
            <a:ext cx="5338936" cy="4525963"/>
          </a:xfrm>
        </p:spPr>
        <p:txBody>
          <a:bodyPr anchor="ctr"/>
          <a:lstStyle/>
          <a:p>
            <a:pPr lvl="0"/>
            <a:r>
              <a:rPr lang="en-US" dirty="0" err="1" smtClean="0"/>
              <a:t>kesediaan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pemerintahnya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keterikatannya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, </a:t>
            </a:r>
            <a:r>
              <a:rPr lang="en-US" dirty="0" err="1" smtClean="0"/>
              <a:t>adat</a:t>
            </a:r>
            <a:r>
              <a:rPr lang="en-US" dirty="0" smtClean="0"/>
              <a:t>, </a:t>
            </a:r>
            <a:r>
              <a:rPr lang="en-US" dirty="0" err="1" smtClean="0"/>
              <a:t>ras</a:t>
            </a:r>
            <a:r>
              <a:rPr lang="en-US" dirty="0" smtClean="0"/>
              <a:t>, </a:t>
            </a:r>
            <a:r>
              <a:rPr lang="en-US" dirty="0" err="1" smtClean="0"/>
              <a:t>agamanya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Kesediaan</a:t>
            </a:r>
            <a:r>
              <a:rPr lang="en-US" dirty="0" smtClean="0"/>
              <a:t> </a:t>
            </a:r>
            <a:r>
              <a:rPr lang="en-US" dirty="0" err="1" smtClean="0"/>
              <a:t>bersatu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(</a:t>
            </a:r>
            <a:r>
              <a:rPr lang="en-US" i="1" dirty="0" smtClean="0"/>
              <a:t>Unity in diversity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http://www.google.co.id/url?source=imglanding&amp;ct=img&amp;q=http://www.funderstanding.com/wp-content/upload/iStock_000012148264XSmall.jpg&amp;sa=X&amp;ei=pPrMTdG8Goa8uwPQyfCfCg&amp;ved=0CAUQ8wc&amp;usg=AFQjCNFPZPOJYE32G9UjSyyj6Ce_-2z0J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4710" y="2276873"/>
            <a:ext cx="2808902" cy="2800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8" descr="http://www.google.co.id/url?source=imglanding&amp;ct=img&amp;q=http://static.tumblr.com/x78j31u/kjLl7lnmx/logo.jpg&amp;sa=X&amp;ei=0_nMTcj8PIimuAPUrPWnCg&amp;ved=0CAUQ8wc&amp;usg=AFQjCNGi1DOb4s-1QXxVBMch_dM_b-eS-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D8"/>
              </a:clrFrom>
              <a:clrTo>
                <a:srgbClr val="FDFDD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42470" y="2780928"/>
            <a:ext cx="1357322" cy="151115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err="1" smtClean="0"/>
              <a:t>Sejarah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874969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Persepsi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menyatukan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menderita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penjajahan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G:\internet\800px-Sejarah_Indonesia_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14480" y="4500569"/>
            <a:ext cx="5643602" cy="2321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err="1" smtClean="0"/>
              <a:t>Perkembangan</a:t>
            </a:r>
            <a:r>
              <a:rPr lang="en-US" dirty="0" smtClean="0"/>
              <a:t> </a:t>
            </a:r>
            <a:r>
              <a:rPr lang="en-US" sz="4400" dirty="0" err="1" smtClean="0"/>
              <a:t>Ekonomi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62325" lvl="0" indent="-255588">
              <a:spcBef>
                <a:spcPts val="400"/>
              </a:spcBef>
              <a:buSzPct val="68000"/>
              <a:buFont typeface="Wingdings 3"/>
              <a:buChar char=""/>
              <a:defRPr/>
            </a:pPr>
            <a:r>
              <a:rPr lang="en-US" dirty="0" err="1" smtClean="0">
                <a:solidFill>
                  <a:schemeClr val="tx1"/>
                </a:solidFill>
              </a:rPr>
              <a:t>akan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melahirkan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spesialisasi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pekerjaan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profesi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sesuai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aneka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kebutuhan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masyarakat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marL="3362325" lvl="0" indent="-255588">
              <a:spcBef>
                <a:spcPts val="400"/>
              </a:spcBef>
              <a:buSzPct val="68000"/>
              <a:buFont typeface="Wingdings 3"/>
              <a:buChar char=""/>
              <a:defRPr/>
            </a:pPr>
            <a:r>
              <a:rPr lang="en-US" sz="2200" i="1" dirty="0" err="1" smtClean="0">
                <a:solidFill>
                  <a:schemeClr val="tx1"/>
                </a:solidFill>
              </a:rPr>
              <a:t>Semakin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tinggi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mutu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dan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variasi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kebutuhan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masyarakat</a:t>
            </a:r>
            <a:r>
              <a:rPr lang="en-US" sz="2200" i="1" dirty="0" smtClean="0">
                <a:solidFill>
                  <a:schemeClr val="tx1"/>
                </a:solidFill>
              </a:rPr>
              <a:t>, </a:t>
            </a:r>
            <a:r>
              <a:rPr lang="en-US" sz="2200" i="1" dirty="0" err="1" smtClean="0">
                <a:solidFill>
                  <a:schemeClr val="tx1"/>
                </a:solidFill>
              </a:rPr>
              <a:t>semakin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saling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tergantung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diantara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jenis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pekerjaan</a:t>
            </a:r>
            <a:r>
              <a:rPr lang="en-US" sz="2200" i="1" dirty="0" smtClean="0">
                <a:solidFill>
                  <a:schemeClr val="tx1"/>
                </a:solidFill>
              </a:rPr>
              <a:t>. </a:t>
            </a:r>
            <a:r>
              <a:rPr lang="en-US" sz="2200" i="1" dirty="0" err="1" smtClean="0">
                <a:solidFill>
                  <a:schemeClr val="tx1"/>
                </a:solidFill>
              </a:rPr>
              <a:t>Semakin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kuat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ketergantungannya</a:t>
            </a:r>
            <a:r>
              <a:rPr lang="en-US" sz="2200" i="1" dirty="0" smtClean="0">
                <a:solidFill>
                  <a:schemeClr val="tx1"/>
                </a:solidFill>
              </a:rPr>
              <a:t>, </a:t>
            </a:r>
            <a:r>
              <a:rPr lang="en-US" sz="2200" i="1" dirty="0" err="1" smtClean="0">
                <a:solidFill>
                  <a:schemeClr val="tx1"/>
                </a:solidFill>
              </a:rPr>
              <a:t>semakin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besar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solidaritas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dan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persatuan</a:t>
            </a:r>
            <a:r>
              <a:rPr lang="en-US" sz="2200" i="1" dirty="0" smtClean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masyarakat</a:t>
            </a:r>
            <a:endParaRPr lang="en-US" sz="2200" i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2" descr="G:\internet\pindah-kerj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884" y="1785926"/>
            <a:ext cx="2956232" cy="28041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lembaga</a:t>
            </a:r>
            <a:r>
              <a:rPr lang="en-US" sz="2800" dirty="0" smtClean="0"/>
              <a:t> </a:t>
            </a:r>
            <a:r>
              <a:rPr lang="en-US" sz="2800" dirty="0" err="1" smtClean="0"/>
              <a:t>pemerintahan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politik</a:t>
            </a:r>
            <a:r>
              <a:rPr lang="en-US" sz="2800" dirty="0" smtClean="0"/>
              <a:t>, </a:t>
            </a:r>
          </a:p>
          <a:p>
            <a:r>
              <a:rPr lang="en-US" sz="2800" dirty="0" err="1" smtClean="0"/>
              <a:t>birokrasi</a:t>
            </a:r>
            <a:r>
              <a:rPr lang="en-US" sz="2800" dirty="0" smtClean="0"/>
              <a:t>, </a:t>
            </a:r>
          </a:p>
          <a:p>
            <a:r>
              <a:rPr lang="en-US" sz="2800" dirty="0" err="1" smtClean="0"/>
              <a:t>angkatan</a:t>
            </a:r>
            <a:r>
              <a:rPr lang="en-US" sz="2800" dirty="0" smtClean="0"/>
              <a:t> </a:t>
            </a:r>
            <a:r>
              <a:rPr lang="en-US" sz="2800" dirty="0" err="1" smtClean="0"/>
              <a:t>bersenjata</a:t>
            </a:r>
            <a:r>
              <a:rPr lang="en-US" sz="2800" dirty="0" smtClean="0"/>
              <a:t>, </a:t>
            </a:r>
          </a:p>
          <a:p>
            <a:r>
              <a:rPr lang="en-US" sz="2800" dirty="0" err="1" smtClean="0"/>
              <a:t>pengadilan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partai</a:t>
            </a:r>
            <a:r>
              <a:rPr lang="en-US" sz="2800" dirty="0" smtClean="0"/>
              <a:t> </a:t>
            </a:r>
            <a:r>
              <a:rPr lang="en-US" sz="2800" dirty="0" err="1" smtClean="0"/>
              <a:t>politik</a:t>
            </a:r>
            <a:r>
              <a:rPr lang="en-US" sz="2800" dirty="0" smtClean="0"/>
              <a:t>. </a:t>
            </a:r>
          </a:p>
          <a:p>
            <a:pPr lvl="1"/>
            <a:r>
              <a:rPr lang="en-US" sz="2000" i="1" dirty="0" err="1" smtClean="0"/>
              <a:t>Kerja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perilaku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lembaga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politik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dapat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mempersatukan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orang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sebagai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satu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bangsa</a:t>
            </a: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err="1" smtClean="0"/>
              <a:t>Kelembagaan</a:t>
            </a:r>
            <a:endParaRPr lang="en-US" dirty="0"/>
          </a:p>
        </p:txBody>
      </p:sp>
      <p:pic>
        <p:nvPicPr>
          <p:cNvPr id="28674" name="Picture 2" descr="G:\internet\Keamanan Nasio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4730958"/>
            <a:ext cx="3131840" cy="2127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 descr="http://www.google.co.id/url?source=imglanding&amp;ct=img&amp;q=http://2.bp.blogspot.com/-22Kuyu5AJTs/TjiA33a8PGI/AAAAAAAADeQ/EnFtnlDnF5U/s1600/logo_partai.jpg&amp;sa=X&amp;ei=auyLTp-iM5HOrQfA0ricAg&amp;ved=0CA4Q8wc&amp;usg=AFQjCNHftwqT_tNWjuC5NuTYXsJxY9XMC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697760"/>
            <a:ext cx="2880320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ambar hukum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4741361"/>
            <a:ext cx="3131839" cy="2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0" y="260648"/>
            <a:ext cx="4572000" cy="882352"/>
          </a:xfr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  <a:latin typeface="+mj-lt"/>
              </a:rPr>
              <a:t>IDENTITAS NASIONAL</a:t>
            </a:r>
            <a:br>
              <a:rPr lang="en-US" sz="2800" dirty="0" smtClean="0">
                <a:effectLst/>
                <a:latin typeface="+mj-lt"/>
              </a:rPr>
            </a:br>
            <a:r>
              <a:rPr lang="en-US" sz="2800" dirty="0" smtClean="0">
                <a:latin typeface="+mj-lt"/>
              </a:rPr>
              <a:t>INDONESIA</a:t>
            </a:r>
            <a:endParaRPr lang="en-US" sz="2800" dirty="0">
              <a:effectLst/>
              <a:latin typeface="+mj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0" y="260648"/>
            <a:ext cx="4572000" cy="882352"/>
          </a:xfr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  <a:latin typeface="+mj-lt"/>
              </a:rPr>
              <a:t>TUGAS</a:t>
            </a:r>
            <a:endParaRPr lang="en-US" sz="2800" dirty="0">
              <a:effectLst/>
              <a:latin typeface="+mj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MEMPRESENTASIKAN HASIL ANALISA IDENTITAS DERAH YANG DAPAT DIJADIKAN SEBAGAI IDENTITAS NASIONAL </a:t>
            </a:r>
            <a:r>
              <a:rPr lang="en-US" dirty="0"/>
              <a:t>	</a:t>
            </a:r>
          </a:p>
          <a:p>
            <a:pPr marL="911225">
              <a:buFont typeface="Wingdings" pitchFamily="2" charset="2"/>
              <a:buChar char="ü"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7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Sumatera, </a:t>
            </a:r>
            <a:r>
              <a:rPr lang="en-US" dirty="0" err="1" smtClean="0"/>
              <a:t>Jawa</a:t>
            </a:r>
            <a:r>
              <a:rPr lang="en-US" dirty="0" smtClean="0"/>
              <a:t>, Kalimantan, Sulawesi, Bali </a:t>
            </a:r>
            <a:r>
              <a:rPr lang="en-US" dirty="0" err="1" smtClean="0"/>
              <a:t>dan</a:t>
            </a:r>
            <a:r>
              <a:rPr lang="en-US" dirty="0" smtClean="0"/>
              <a:t> Nusa Tenggara, Maluku, Papua, </a:t>
            </a:r>
          </a:p>
          <a:p>
            <a:pPr marL="911225">
              <a:buFont typeface="Wingdings" pitchFamily="2" charset="2"/>
              <a:buChar char="ü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 yang </a:t>
            </a:r>
            <a:r>
              <a:rPr lang="en-US" dirty="0" err="1" smtClean="0"/>
              <a:t>didapatkan</a:t>
            </a:r>
            <a:r>
              <a:rPr lang="en-US" dirty="0" smtClean="0"/>
              <a:t>.</a:t>
            </a:r>
          </a:p>
          <a:p>
            <a:pPr marL="911225">
              <a:buFont typeface="Wingdings" pitchFamily="2" charset="2"/>
              <a:buChar char="ü"/>
            </a:pPr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</a:p>
          <a:p>
            <a:pPr marL="911225">
              <a:buFont typeface="Wingdings" pitchFamily="2" charset="2"/>
              <a:buChar char="ü"/>
            </a:pPr>
            <a:r>
              <a:rPr lang="en-US" dirty="0" err="1" smtClean="0"/>
              <a:t>Mempresentasikan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mendemonstrasikan</a:t>
            </a:r>
            <a:r>
              <a:rPr lang="en-US" dirty="0"/>
              <a:t> </a:t>
            </a:r>
            <a:r>
              <a:rPr lang="en-US" dirty="0" err="1"/>
              <a:t>usulan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57201"/>
          <a:ext cx="8229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2971800"/>
            <a:ext cx="342900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Pengertian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Identitas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Nasional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Konsep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Bangsa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Indonesia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Faktor-Faktor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Pembentuk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Identitas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Nasional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Identitas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Nasional</a:t>
            </a:r>
            <a:r>
              <a:rPr lang="en-US" sz="2200" b="1" dirty="0">
                <a:solidFill>
                  <a:schemeClr val="tx1"/>
                </a:solidFill>
              </a:rPr>
              <a:t> Indonesia 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3429000"/>
            <a:ext cx="3429000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</a:rPr>
              <a:t>Mahasiswa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mampu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menjelaskan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konsep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dasar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dalam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berkehidupan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berbangsa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bernegara</a:t>
            </a:r>
            <a:r>
              <a:rPr lang="en-US" sz="2200" b="1" dirty="0">
                <a:solidFill>
                  <a:schemeClr val="tx1"/>
                </a:solidFill>
              </a:rPr>
              <a:t> Indonesia </a:t>
            </a:r>
            <a:r>
              <a:rPr lang="en-US" sz="2200" b="1" dirty="0" err="1">
                <a:solidFill>
                  <a:schemeClr val="tx1"/>
                </a:solidFill>
              </a:rPr>
              <a:t>khususnya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dalam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penguatan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identitas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b="1" dirty="0" err="1">
                <a:solidFill>
                  <a:schemeClr val="tx1"/>
                </a:solidFill>
              </a:rPr>
              <a:t>nasional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60648"/>
            <a:ext cx="4572000" cy="882352"/>
          </a:xfr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  <a:latin typeface="+mj-lt"/>
              </a:rPr>
              <a:t>PENGERTIAN </a:t>
            </a:r>
            <a:br>
              <a:rPr lang="en-US" sz="2800" dirty="0" smtClean="0">
                <a:effectLst/>
                <a:latin typeface="+mj-lt"/>
              </a:rPr>
            </a:br>
            <a:r>
              <a:rPr lang="en-US" sz="2800" dirty="0" smtClean="0">
                <a:effectLst/>
                <a:latin typeface="+mj-lt"/>
              </a:rPr>
              <a:t>IDENTITAS NASIONAL</a:t>
            </a:r>
            <a:endParaRPr lang="en-US" sz="2800" dirty="0">
              <a:effectLst/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 anchor="ctr">
            <a:normAutofit fontScale="85000" lnSpcReduction="20000"/>
          </a:bodyPr>
          <a:lstStyle/>
          <a:p>
            <a:pPr marL="2114550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id-ID" b="1" i="1" dirty="0" smtClean="0">
              <a:latin typeface="+mj-lt"/>
            </a:endParaRPr>
          </a:p>
          <a:p>
            <a:pPr marL="2114550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id-ID" b="1" i="1" dirty="0" smtClean="0">
              <a:latin typeface="+mj-lt"/>
            </a:endParaRPr>
          </a:p>
          <a:p>
            <a:pPr marL="2114550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id-ID" b="1" i="1" dirty="0" smtClean="0">
              <a:latin typeface="+mj-lt"/>
            </a:endParaRPr>
          </a:p>
          <a:p>
            <a:pPr marL="2114550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id-ID" b="1" i="1" dirty="0" smtClean="0">
              <a:latin typeface="+mj-lt"/>
            </a:endParaRPr>
          </a:p>
          <a:p>
            <a:pPr marL="2114550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id-ID" b="1" i="1" dirty="0" smtClean="0">
                <a:latin typeface="+mj-lt"/>
              </a:rPr>
              <a:t>IDENTITAS</a:t>
            </a:r>
            <a:r>
              <a:rPr lang="en-US" b="1" i="1" dirty="0" smtClean="0">
                <a:latin typeface="+mj-lt"/>
              </a:rPr>
              <a:t> </a:t>
            </a:r>
            <a:r>
              <a:rPr lang="id-ID" dirty="0" smtClean="0">
                <a:latin typeface="+mj-lt"/>
              </a:rPr>
              <a:t>berarti ciri-ciri, tanda-tanda, atau jati diri yang melekat pada seseorang atau sesuatu yang membedakannya dengan yang lain. </a:t>
            </a:r>
            <a:endParaRPr lang="en-US" dirty="0" smtClean="0">
              <a:latin typeface="+mj-lt"/>
            </a:endParaRPr>
          </a:p>
          <a:p>
            <a:pPr marL="2114550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id-ID" dirty="0" smtClean="0">
              <a:latin typeface="+mj-lt"/>
            </a:endParaRPr>
          </a:p>
          <a:p>
            <a:pPr marL="2114550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id-ID" b="1" i="1" dirty="0" smtClean="0">
                <a:latin typeface="+mj-lt"/>
              </a:rPr>
              <a:t>NASIONAL </a:t>
            </a:r>
            <a:r>
              <a:rPr lang="id-ID" dirty="0" smtClean="0">
                <a:latin typeface="+mj-lt"/>
              </a:rPr>
              <a:t>menunjuk pada sifat khas kelompok yang memiliki ciri-ciri kesamaan, baik fisik seperti budaya, agama, bahasa, maupun non-fisik seperti, keinginan, cita-cita, dan tujuan. </a:t>
            </a:r>
          </a:p>
          <a:p>
            <a:pPr marL="255588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b="1" i="1" dirty="0" smtClean="0">
              <a:latin typeface="+mj-lt"/>
            </a:endParaRPr>
          </a:p>
          <a:p>
            <a:pPr marL="255588" indent="-255588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b="1" i="1" dirty="0" smtClean="0">
                <a:solidFill>
                  <a:schemeClr val="accent1"/>
                </a:solidFill>
                <a:latin typeface="+mj-lt"/>
              </a:rPr>
              <a:t>IDENTITAS NASIONAL </a:t>
            </a:r>
            <a:r>
              <a:rPr lang="id-ID" dirty="0" smtClean="0">
                <a:latin typeface="+mj-lt"/>
              </a:rPr>
              <a:t>adalah identitas suatu kelompok masyarakat yang memiliki ciri dan melahirkan tindakan secara kolektif yang diberi sebutan nasional.</a:t>
            </a:r>
            <a:endParaRPr lang="en-GB" dirty="0" smtClean="0">
              <a:latin typeface="+mj-lt"/>
            </a:endParaRPr>
          </a:p>
        </p:txBody>
      </p:sp>
      <p:pic>
        <p:nvPicPr>
          <p:cNvPr id="6" name="Picture 5" descr="bhinne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11973">
            <a:off x="233531" y="482759"/>
            <a:ext cx="3429000" cy="20478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60648"/>
            <a:ext cx="4572000" cy="577552"/>
          </a:xfr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  <a:latin typeface="+mj-lt"/>
              </a:rPr>
              <a:t>KONSEP BANGSA</a:t>
            </a:r>
            <a:endParaRPr lang="en-US" sz="2800" dirty="0">
              <a:effectLst/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 anchor="ctr">
            <a:normAutofit/>
          </a:bodyPr>
          <a:lstStyle/>
          <a:p>
            <a:pPr marL="2114550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id-ID" b="1" i="1" dirty="0" smtClean="0">
              <a:latin typeface="+mj-lt"/>
            </a:endParaRPr>
          </a:p>
          <a:p>
            <a:pPr marL="2114550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id-ID" b="1" i="1" dirty="0" smtClean="0">
              <a:latin typeface="+mj-lt"/>
            </a:endParaRPr>
          </a:p>
          <a:p>
            <a:pPr marL="2114550" indent="-255588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id-ID" b="1" i="1" dirty="0" smtClean="0">
              <a:latin typeface="+mj-lt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1524000"/>
          <a:ext cx="8915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42918"/>
          <a:ext cx="8229600" cy="592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077200" cy="2667000"/>
          </a:xfrm>
        </p:spPr>
        <p:txBody>
          <a:bodyPr>
            <a:normAutofit fontScale="70000" lnSpcReduction="20000"/>
          </a:bodyPr>
          <a:lstStyle/>
          <a:p>
            <a:pPr marL="7938" indent="-7938">
              <a:buClrTx/>
              <a:buFont typeface="Wingdings" pitchFamily="2" charset="2"/>
              <a:buChar char="Ø"/>
            </a:pP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Soekarno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 </a:t>
            </a:r>
            <a:r>
              <a:rPr lang="en-US" dirty="0" err="1"/>
              <a:t>asalah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wilayahnya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nusantara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(</a:t>
            </a:r>
            <a:r>
              <a:rPr lang="en-US" dirty="0" err="1"/>
              <a:t>Sabang</a:t>
            </a:r>
            <a:r>
              <a:rPr lang="en-US" dirty="0"/>
              <a:t>)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timur</a:t>
            </a:r>
            <a:r>
              <a:rPr lang="en-US" dirty="0"/>
              <a:t> (</a:t>
            </a:r>
            <a:r>
              <a:rPr lang="en-US" dirty="0" err="1"/>
              <a:t>Merauke</a:t>
            </a:r>
            <a:r>
              <a:rPr lang="en-US" dirty="0"/>
              <a:t>)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kehendak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endParaRPr lang="en-US" dirty="0"/>
          </a:p>
          <a:p>
            <a:pPr marL="15875" indent="-15875">
              <a:buClrTx/>
              <a:buFont typeface="Wingdings" pitchFamily="2" charset="2"/>
              <a:buChar char="Ø"/>
            </a:pPr>
            <a:r>
              <a:rPr lang="en-US" dirty="0" err="1"/>
              <a:t>Tilaar</a:t>
            </a:r>
            <a:r>
              <a:rPr lang="en-US" dirty="0"/>
              <a:t> </a:t>
            </a:r>
            <a:r>
              <a:rPr lang="en-US" dirty="0" err="1"/>
              <a:t>mengemukakan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mendiami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NKRI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menjunjung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persatuan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smtClean="0"/>
              <a:t>Indonesia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260648"/>
            <a:ext cx="4572000" cy="577552"/>
          </a:xfrm>
          <a:prstGeom prst="rect">
            <a:avLst/>
          </a:prstGeo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BANGSA INDONESIA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5" name="Picture 4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1994">
            <a:off x="272953" y="400450"/>
            <a:ext cx="2876550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 descr="http://t2.gstatic.com/images?q=tbn:ANd9GcTxT7q7ent_DgsnUSQ8AhUuCa-U6PReo3fSY-Ug57050XyybHQ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57784"/>
            <a:ext cx="9134296" cy="20716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0" y="260648"/>
            <a:ext cx="4572000" cy="882352"/>
          </a:xfr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  <a:latin typeface="+mj-lt"/>
              </a:rPr>
              <a:t>FAKTOR-FAKTOR PEMBENTUK IDENTITAS NASIONAL</a:t>
            </a:r>
            <a:endParaRPr lang="en-US" sz="2800" dirty="0">
              <a:effectLst/>
              <a:latin typeface="+mj-lt"/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5770984" cy="2811768"/>
          </a:xfrm>
        </p:spPr>
        <p:txBody>
          <a:bodyPr anchor="ctr">
            <a:normAutofit/>
          </a:bodyPr>
          <a:lstStyle/>
          <a:p>
            <a:pPr lvl="0"/>
            <a:r>
              <a:rPr lang="en-US" sz="2800" dirty="0" err="1" smtClean="0">
                <a:latin typeface="+mj-lt"/>
              </a:rPr>
              <a:t>kekerabatan</a:t>
            </a:r>
            <a:r>
              <a:rPr lang="en-US" sz="2800" dirty="0" smtClean="0">
                <a:latin typeface="+mj-lt"/>
              </a:rPr>
              <a:t>, </a:t>
            </a:r>
          </a:p>
          <a:p>
            <a:pPr lvl="0"/>
            <a:r>
              <a:rPr lang="en-US" sz="2800" dirty="0" err="1" smtClean="0">
                <a:latin typeface="+mj-lt"/>
              </a:rPr>
              <a:t>suku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bangsa</a:t>
            </a:r>
            <a:r>
              <a:rPr lang="en-US" sz="2800" dirty="0" smtClean="0">
                <a:latin typeface="+mj-lt"/>
              </a:rPr>
              <a:t>, </a:t>
            </a:r>
          </a:p>
          <a:p>
            <a:pPr lvl="0"/>
            <a:r>
              <a:rPr lang="en-US" sz="2800" dirty="0" err="1" smtClean="0">
                <a:latin typeface="+mj-lt"/>
              </a:rPr>
              <a:t>daerah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asal</a:t>
            </a:r>
            <a:r>
              <a:rPr lang="en-US" sz="2800" dirty="0" smtClean="0">
                <a:latin typeface="+mj-lt"/>
              </a:rPr>
              <a:t> (</a:t>
            </a:r>
            <a:r>
              <a:rPr lang="en-US" sz="2800" i="1" dirty="0" smtClean="0">
                <a:latin typeface="+mj-lt"/>
              </a:rPr>
              <a:t>home land</a:t>
            </a:r>
            <a:r>
              <a:rPr lang="en-US" sz="2800" dirty="0" smtClean="0">
                <a:latin typeface="+mj-lt"/>
              </a:rPr>
              <a:t>), </a:t>
            </a:r>
          </a:p>
          <a:p>
            <a:pPr lvl="0"/>
            <a:r>
              <a:rPr lang="en-US" sz="2800" dirty="0" err="1" smtClean="0">
                <a:latin typeface="+mj-lt"/>
              </a:rPr>
              <a:t>Bahasa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dan</a:t>
            </a:r>
            <a:r>
              <a:rPr lang="en-US" sz="2800" dirty="0" smtClean="0">
                <a:latin typeface="+mj-lt"/>
              </a:rPr>
              <a:t> </a:t>
            </a:r>
          </a:p>
          <a:p>
            <a:pPr lvl="0"/>
            <a:r>
              <a:rPr lang="en-US" sz="2800" dirty="0" err="1" smtClean="0">
                <a:latin typeface="+mj-lt"/>
              </a:rPr>
              <a:t>adat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istiadat</a:t>
            </a:r>
            <a:r>
              <a:rPr lang="en-US" sz="2800" dirty="0" smtClean="0">
                <a:latin typeface="+mj-lt"/>
              </a:rPr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smtClean="0"/>
              <a:t>Primordial</a:t>
            </a:r>
            <a:endParaRPr lang="en-US" dirty="0">
              <a:latin typeface="+mj-lt"/>
            </a:endParaRPr>
          </a:p>
        </p:txBody>
      </p:sp>
      <p:pic>
        <p:nvPicPr>
          <p:cNvPr id="9" name="Picture 8" descr="7__Toleransi_by_it3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4123972"/>
            <a:ext cx="3781538" cy="2734052"/>
          </a:xfrm>
          <a:prstGeom prst="rect">
            <a:avLst/>
          </a:prstGeom>
        </p:spPr>
      </p:pic>
      <p:pic>
        <p:nvPicPr>
          <p:cNvPr id="11" name="Picture 10" descr="bahasa-daerah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82" y="3667125"/>
            <a:ext cx="2381250" cy="3190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081338" lvl="0" indent="-9525">
              <a:buNone/>
            </a:pPr>
            <a:r>
              <a:rPr lang="en-US" sz="2400" dirty="0" err="1" smtClean="0"/>
              <a:t>Kesamaan</a:t>
            </a:r>
            <a:r>
              <a:rPr lang="en-US" sz="2400" dirty="0" smtClean="0"/>
              <a:t> agama yang </a:t>
            </a:r>
            <a:r>
              <a:rPr lang="en-US" sz="2400" dirty="0" err="1" smtClean="0"/>
              <a:t>dipeluk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ideologi</a:t>
            </a:r>
            <a:r>
              <a:rPr lang="en-US" sz="2400" dirty="0" smtClean="0"/>
              <a:t> </a:t>
            </a:r>
            <a:r>
              <a:rPr lang="en-US" sz="2400" dirty="0" err="1" smtClean="0"/>
              <a:t>doktriner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diakui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bersangkutan</a:t>
            </a:r>
            <a:r>
              <a:rPr lang="en-US" sz="2400" dirty="0" smtClean="0"/>
              <a:t>. </a:t>
            </a:r>
          </a:p>
          <a:p>
            <a:pPr marL="3081338" lvl="0" indent="-9525">
              <a:buNone/>
            </a:pPr>
            <a:endParaRPr lang="en-US" sz="2400" dirty="0" smtClean="0"/>
          </a:p>
          <a:p>
            <a:pPr marL="3081338" lvl="0" indent="-9525">
              <a:buFont typeface="Wingdings" pitchFamily="2" charset="2"/>
              <a:buChar char="ü"/>
            </a:pPr>
            <a:r>
              <a:rPr lang="en-US" sz="2000" i="1" dirty="0" smtClean="0"/>
              <a:t>agama </a:t>
            </a:r>
            <a:r>
              <a:rPr lang="en-US" sz="2000" i="1" dirty="0" err="1" smtClean="0"/>
              <a:t>katholik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membentuk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beberapa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negara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Amerika</a:t>
            </a:r>
            <a:r>
              <a:rPr lang="en-US" sz="2000" i="1" dirty="0" smtClean="0"/>
              <a:t> Latin; </a:t>
            </a:r>
          </a:p>
          <a:p>
            <a:pPr marL="3081338" lvl="0" indent="-9525">
              <a:buFont typeface="Wingdings" pitchFamily="2" charset="2"/>
              <a:buChar char="ü"/>
            </a:pPr>
            <a:r>
              <a:rPr lang="en-US" sz="2000" i="1" dirty="0" err="1" smtClean="0"/>
              <a:t>Uni</a:t>
            </a:r>
            <a:r>
              <a:rPr lang="en-US" sz="2000" i="1" dirty="0" smtClean="0"/>
              <a:t> Soviet </a:t>
            </a:r>
            <a:r>
              <a:rPr lang="en-US" sz="2000" i="1" dirty="0" err="1" smtClean="0"/>
              <a:t>diikat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oleh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kesamaan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ideologi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komunis</a:t>
            </a:r>
            <a:r>
              <a:rPr lang="en-US" sz="2000" i="1" dirty="0" smtClean="0"/>
              <a:t>  </a:t>
            </a:r>
            <a:endParaRPr lang="en-US" sz="24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err="1" smtClean="0"/>
              <a:t>Sakral</a:t>
            </a:r>
            <a:endParaRPr lang="en-US" sz="4400" dirty="0"/>
          </a:p>
        </p:txBody>
      </p:sp>
      <p:pic>
        <p:nvPicPr>
          <p:cNvPr id="27650" name="Picture 2" descr="G:\internet\religion-jpg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2796461" cy="282470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10263</TotalTime>
  <Words>573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3</vt:lpstr>
      <vt:lpstr>Office Theme</vt:lpstr>
      <vt:lpstr>VDGF12 PENDIDIKAN KEWARGANEGARAAN</vt:lpstr>
      <vt:lpstr>PowerPoint Presentation</vt:lpstr>
      <vt:lpstr>PENGERTIAN  IDENTITAS NASIONAL</vt:lpstr>
      <vt:lpstr>KONSEP BANGSA</vt:lpstr>
      <vt:lpstr>PowerPoint Presentation</vt:lpstr>
      <vt:lpstr>PowerPoint Presentation</vt:lpstr>
      <vt:lpstr>FAKTOR-FAKTOR PEMBENTUK IDENTITAS NASIONAL</vt:lpstr>
      <vt:lpstr>Primordial</vt:lpstr>
      <vt:lpstr>Sakral</vt:lpstr>
      <vt:lpstr>Tokoh</vt:lpstr>
      <vt:lpstr>Kesediaan bersatu dalam perbedaan (Unity in diversity)</vt:lpstr>
      <vt:lpstr>Sejarah</vt:lpstr>
      <vt:lpstr>Perkembangan Ekonomi</vt:lpstr>
      <vt:lpstr>Kelembagaan</vt:lpstr>
      <vt:lpstr>IDENTITAS NASIONAL INDONESIA</vt:lpstr>
      <vt:lpstr>PowerPoint Presentation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VDGF12 PENDIDIKAN KEWARGANEGARAAN</dc:title>
  <dc:creator>ACER</dc:creator>
  <cp:lastModifiedBy>Runiks</cp:lastModifiedBy>
  <cp:revision>159</cp:revision>
  <dcterms:created xsi:type="dcterms:W3CDTF">2016-07-29T22:05:30Z</dcterms:created>
  <dcterms:modified xsi:type="dcterms:W3CDTF">2016-08-15T02:27:39Z</dcterms:modified>
</cp:coreProperties>
</file>