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3" r:id="rId3"/>
    <p:sldId id="257" r:id="rId4"/>
    <p:sldId id="260" r:id="rId5"/>
    <p:sldId id="261" r:id="rId6"/>
    <p:sldId id="275" r:id="rId7"/>
    <p:sldId id="262" r:id="rId8"/>
    <p:sldId id="271" r:id="rId9"/>
    <p:sldId id="272" r:id="rId10"/>
    <p:sldId id="280" r:id="rId11"/>
    <p:sldId id="279" r:id="rId12"/>
    <p:sldId id="276" r:id="rId13"/>
    <p:sldId id="278" r:id="rId14"/>
    <p:sldId id="281" r:id="rId15"/>
    <p:sldId id="282" r:id="rId1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59BFCA-5F54-4732-ADF3-B2EB008169CA}" type="doc">
      <dgm:prSet loTypeId="urn:microsoft.com/office/officeart/2005/8/layout/hierarchy3" loCatId="relationship" qsTypeId="urn:microsoft.com/office/officeart/2005/8/quickstyle/simple1" qsCatId="simple" csTypeId="urn:microsoft.com/office/officeart/2005/8/colors/colorful1" csCatId="colorful" phldr="1"/>
      <dgm:spPr/>
      <dgm:t>
        <a:bodyPr/>
        <a:lstStyle/>
        <a:p>
          <a:endParaRPr lang="id-ID"/>
        </a:p>
      </dgm:t>
    </dgm:pt>
    <dgm:pt modelId="{E214F8DF-56E2-44F3-BA14-E24730B6793C}">
      <dgm:prSet phldrT="[Text]" custT="1"/>
      <dgm:spPr/>
      <dgm:t>
        <a:bodyPr/>
        <a:lstStyle/>
        <a:p>
          <a:r>
            <a:rPr lang="id-ID" sz="2800" b="1" dirty="0" smtClean="0">
              <a:latin typeface="Cambria" pitchFamily="18" charset="0"/>
            </a:rPr>
            <a:t>Harapan </a:t>
          </a:r>
          <a:endParaRPr lang="id-ID" sz="2800" b="1" dirty="0">
            <a:latin typeface="Cambria" pitchFamily="18" charset="0"/>
          </a:endParaRPr>
        </a:p>
      </dgm:t>
    </dgm:pt>
    <dgm:pt modelId="{5C7F1A8F-E79F-47F1-B460-F8A4FA38B60E}" type="parTrans" cxnId="{D49FD522-C61F-4167-BC11-686EE4EDE23D}">
      <dgm:prSet/>
      <dgm:spPr/>
      <dgm:t>
        <a:bodyPr/>
        <a:lstStyle/>
        <a:p>
          <a:endParaRPr lang="id-ID" sz="1900">
            <a:latin typeface="Cambria" pitchFamily="18" charset="0"/>
          </a:endParaRPr>
        </a:p>
      </dgm:t>
    </dgm:pt>
    <dgm:pt modelId="{086DB237-6F25-428B-9DCB-556568EBE6BA}" type="sibTrans" cxnId="{D49FD522-C61F-4167-BC11-686EE4EDE23D}">
      <dgm:prSet/>
      <dgm:spPr/>
      <dgm:t>
        <a:bodyPr/>
        <a:lstStyle/>
        <a:p>
          <a:endParaRPr lang="id-ID" sz="1900">
            <a:latin typeface="Cambria" pitchFamily="18" charset="0"/>
          </a:endParaRPr>
        </a:p>
      </dgm:t>
    </dgm:pt>
    <dgm:pt modelId="{4E4BB403-56E4-462E-9305-BFDAFBA2862F}">
      <dgm:prSet phldrT="[Text]" custT="1"/>
      <dgm:spPr/>
      <dgm:t>
        <a:bodyPr/>
        <a:lstStyle/>
        <a:p>
          <a:r>
            <a:rPr lang="id-ID" sz="1600" dirty="0" smtClean="0">
              <a:latin typeface="Cambria" pitchFamily="18" charset="0"/>
            </a:rPr>
            <a:t>KEHIDUPAN ADIL, TENTERAM, AMAN DAN SEJAHTERA</a:t>
          </a:r>
          <a:endParaRPr lang="id-ID" sz="1600" dirty="0">
            <a:latin typeface="Cambria" pitchFamily="18" charset="0"/>
          </a:endParaRPr>
        </a:p>
      </dgm:t>
    </dgm:pt>
    <dgm:pt modelId="{2572F75E-0227-4BB7-9DED-E1F8C86355DA}" type="parTrans" cxnId="{D5DD1FE6-7779-43F6-824E-7A5E1FA3478A}">
      <dgm:prSet/>
      <dgm:spPr/>
      <dgm:t>
        <a:bodyPr/>
        <a:lstStyle/>
        <a:p>
          <a:endParaRPr lang="id-ID" sz="1900">
            <a:latin typeface="Cambria" pitchFamily="18" charset="0"/>
          </a:endParaRPr>
        </a:p>
      </dgm:t>
    </dgm:pt>
    <dgm:pt modelId="{5EDE737A-EEA6-4646-8D0B-78E6B5348E4F}" type="sibTrans" cxnId="{D5DD1FE6-7779-43F6-824E-7A5E1FA3478A}">
      <dgm:prSet/>
      <dgm:spPr/>
      <dgm:t>
        <a:bodyPr/>
        <a:lstStyle/>
        <a:p>
          <a:endParaRPr lang="id-ID" sz="1900">
            <a:latin typeface="Cambria" pitchFamily="18" charset="0"/>
          </a:endParaRPr>
        </a:p>
      </dgm:t>
    </dgm:pt>
    <dgm:pt modelId="{B11AF416-640E-42D2-8EF6-F7C9CEDE57C8}">
      <dgm:prSet phldrT="[Text]" custT="1"/>
      <dgm:spPr/>
      <dgm:t>
        <a:bodyPr/>
        <a:lstStyle/>
        <a:p>
          <a:r>
            <a:rPr lang="id-ID" sz="2800" b="1" dirty="0" smtClean="0">
              <a:latin typeface="Cambria" pitchFamily="18" charset="0"/>
            </a:rPr>
            <a:t>Kenyataan</a:t>
          </a:r>
          <a:endParaRPr lang="id-ID" sz="2800" b="1" dirty="0">
            <a:latin typeface="Cambria" pitchFamily="18" charset="0"/>
          </a:endParaRPr>
        </a:p>
      </dgm:t>
    </dgm:pt>
    <dgm:pt modelId="{D1B9B6E0-709A-48EF-80EC-0F5F9E0CE018}" type="parTrans" cxnId="{FD36DEE9-4D5B-45FE-97F4-6E0B18D4AD65}">
      <dgm:prSet/>
      <dgm:spPr/>
      <dgm:t>
        <a:bodyPr/>
        <a:lstStyle/>
        <a:p>
          <a:endParaRPr lang="id-ID" sz="1900">
            <a:latin typeface="Cambria" pitchFamily="18" charset="0"/>
          </a:endParaRPr>
        </a:p>
      </dgm:t>
    </dgm:pt>
    <dgm:pt modelId="{FBC9DDCC-0C83-4FCB-92EA-E814E62E43E8}" type="sibTrans" cxnId="{FD36DEE9-4D5B-45FE-97F4-6E0B18D4AD65}">
      <dgm:prSet/>
      <dgm:spPr/>
      <dgm:t>
        <a:bodyPr/>
        <a:lstStyle/>
        <a:p>
          <a:endParaRPr lang="id-ID" sz="1900">
            <a:latin typeface="Cambria" pitchFamily="18" charset="0"/>
          </a:endParaRPr>
        </a:p>
      </dgm:t>
    </dgm:pt>
    <dgm:pt modelId="{40E021ED-EE38-4C4E-BB6C-64E0A6683105}">
      <dgm:prSet phldrT="[Text]" custT="1"/>
      <dgm:spPr/>
      <dgm:t>
        <a:bodyPr/>
        <a:lstStyle/>
        <a:p>
          <a:r>
            <a:rPr lang="id-ID" sz="1600" dirty="0" smtClean="0">
              <a:latin typeface="Cambria" pitchFamily="18" charset="0"/>
            </a:rPr>
            <a:t>DEMOKRASI PROSEDURAL</a:t>
          </a:r>
          <a:endParaRPr lang="id-ID" sz="1600" dirty="0">
            <a:latin typeface="Cambria" pitchFamily="18" charset="0"/>
          </a:endParaRPr>
        </a:p>
      </dgm:t>
    </dgm:pt>
    <dgm:pt modelId="{F0B50783-1C79-485F-9C9F-59405D607E12}" type="parTrans" cxnId="{BF74271A-7876-4F83-93DC-1B95D766BA30}">
      <dgm:prSet/>
      <dgm:spPr/>
      <dgm:t>
        <a:bodyPr/>
        <a:lstStyle/>
        <a:p>
          <a:endParaRPr lang="id-ID" sz="1900">
            <a:latin typeface="Cambria" pitchFamily="18" charset="0"/>
          </a:endParaRPr>
        </a:p>
      </dgm:t>
    </dgm:pt>
    <dgm:pt modelId="{C3DB97A5-DF38-4CD0-B6D5-F341195C1DC5}" type="sibTrans" cxnId="{BF74271A-7876-4F83-93DC-1B95D766BA30}">
      <dgm:prSet/>
      <dgm:spPr/>
      <dgm:t>
        <a:bodyPr/>
        <a:lstStyle/>
        <a:p>
          <a:endParaRPr lang="id-ID" sz="1900">
            <a:latin typeface="Cambria" pitchFamily="18" charset="0"/>
          </a:endParaRPr>
        </a:p>
      </dgm:t>
    </dgm:pt>
    <dgm:pt modelId="{9CEDBA52-6877-4404-9605-D7E5FD3C02FE}">
      <dgm:prSet phldrT="[Text]" custT="1"/>
      <dgm:spPr/>
      <dgm:t>
        <a:bodyPr/>
        <a:lstStyle/>
        <a:p>
          <a:r>
            <a:rPr lang="id-ID" sz="1600" dirty="0" smtClean="0">
              <a:latin typeface="Cambria" pitchFamily="18" charset="0"/>
            </a:rPr>
            <a:t>DEMOKRASI TRANSAKSIONAL :</a:t>
          </a:r>
        </a:p>
        <a:p>
          <a:r>
            <a:rPr lang="id-ID" sz="1600" dirty="0" smtClean="0">
              <a:latin typeface="Cambria" pitchFamily="18" charset="0"/>
            </a:rPr>
            <a:t>PEMERINTAHAN ADALAH BAGAIMANA KEHENDAK PENGUASA (MENGESAMPINGKAN RAKYAT)</a:t>
          </a:r>
          <a:endParaRPr lang="id-ID" sz="1600" dirty="0">
            <a:latin typeface="Cambria" pitchFamily="18" charset="0"/>
          </a:endParaRPr>
        </a:p>
      </dgm:t>
    </dgm:pt>
    <dgm:pt modelId="{B8BAD747-346B-4331-906C-AD94F39D9CA2}" type="parTrans" cxnId="{73A0E93B-986B-4949-AD9B-CE181BFA2104}">
      <dgm:prSet/>
      <dgm:spPr/>
      <dgm:t>
        <a:bodyPr/>
        <a:lstStyle/>
        <a:p>
          <a:endParaRPr lang="id-ID" sz="1900">
            <a:latin typeface="Cambria" pitchFamily="18" charset="0"/>
          </a:endParaRPr>
        </a:p>
      </dgm:t>
    </dgm:pt>
    <dgm:pt modelId="{255FA877-553E-48A8-8A96-7CCDE4107DFB}" type="sibTrans" cxnId="{73A0E93B-986B-4949-AD9B-CE181BFA2104}">
      <dgm:prSet/>
      <dgm:spPr/>
      <dgm:t>
        <a:bodyPr/>
        <a:lstStyle/>
        <a:p>
          <a:endParaRPr lang="id-ID" sz="1900">
            <a:latin typeface="Cambria" pitchFamily="18" charset="0"/>
          </a:endParaRPr>
        </a:p>
      </dgm:t>
    </dgm:pt>
    <dgm:pt modelId="{7223A78B-230C-46D6-A9A1-2BA4BB2F650E}">
      <dgm:prSet phldrT="[Text]" custT="1"/>
      <dgm:spPr/>
      <dgm:t>
        <a:bodyPr/>
        <a:lstStyle/>
        <a:p>
          <a:r>
            <a:rPr lang="id-ID" sz="1600" dirty="0" smtClean="0">
              <a:latin typeface="Cambria" pitchFamily="18" charset="0"/>
            </a:rPr>
            <a:t>DEMOKRASI TANPA LANDASAN IDEOLOGI</a:t>
          </a:r>
          <a:endParaRPr lang="id-ID" sz="1600" dirty="0">
            <a:latin typeface="Cambria" pitchFamily="18" charset="0"/>
          </a:endParaRPr>
        </a:p>
      </dgm:t>
    </dgm:pt>
    <dgm:pt modelId="{9EA14819-9358-4527-A3D6-B43AE6A9886C}" type="parTrans" cxnId="{E9D5B14E-70A9-4902-8A51-4AE4C9DBFB56}">
      <dgm:prSet/>
      <dgm:spPr/>
      <dgm:t>
        <a:bodyPr/>
        <a:lstStyle/>
        <a:p>
          <a:endParaRPr lang="id-ID">
            <a:latin typeface="Cambria" pitchFamily="18" charset="0"/>
          </a:endParaRPr>
        </a:p>
      </dgm:t>
    </dgm:pt>
    <dgm:pt modelId="{7E2F85BD-F604-4571-BB56-21EA5A6683BE}" type="sibTrans" cxnId="{E9D5B14E-70A9-4902-8A51-4AE4C9DBFB56}">
      <dgm:prSet/>
      <dgm:spPr/>
      <dgm:t>
        <a:bodyPr/>
        <a:lstStyle/>
        <a:p>
          <a:endParaRPr lang="id-ID">
            <a:latin typeface="Cambria" pitchFamily="18" charset="0"/>
          </a:endParaRPr>
        </a:p>
      </dgm:t>
    </dgm:pt>
    <dgm:pt modelId="{EDD037A4-3F2D-48C3-8C12-87C4BBAF45AB}">
      <dgm:prSet phldrT="[Text]" custT="1"/>
      <dgm:spPr/>
      <dgm:t>
        <a:bodyPr/>
        <a:lstStyle/>
        <a:p>
          <a:r>
            <a:rPr lang="id-ID" sz="1600" dirty="0" smtClean="0">
              <a:latin typeface="Cambria" pitchFamily="18" charset="0"/>
            </a:rPr>
            <a:t>TATA KEHIDUPAN YANG : </a:t>
          </a:r>
        </a:p>
        <a:p>
          <a:r>
            <a:rPr lang="id-ID" sz="1600" dirty="0" smtClean="0">
              <a:latin typeface="Cambria" pitchFamily="18" charset="0"/>
            </a:rPr>
            <a:t>BER-KETUHANAN, BER-PERIKEMANUSIAAN, BER-PERSATUAN, PERMUSYAWARATAN, BER_KEADILAN SOSIAL</a:t>
          </a:r>
          <a:endParaRPr lang="id-ID" sz="1600" dirty="0">
            <a:latin typeface="Cambria" pitchFamily="18" charset="0"/>
          </a:endParaRPr>
        </a:p>
      </dgm:t>
    </dgm:pt>
    <dgm:pt modelId="{F04FD601-B77D-4AED-A1DD-B9020E7AC071}" type="parTrans" cxnId="{5D9DD38D-EB91-447A-BD9C-69B43B1CEDD8}">
      <dgm:prSet/>
      <dgm:spPr/>
      <dgm:t>
        <a:bodyPr/>
        <a:lstStyle/>
        <a:p>
          <a:endParaRPr lang="id-ID">
            <a:latin typeface="Cambria" pitchFamily="18" charset="0"/>
          </a:endParaRPr>
        </a:p>
      </dgm:t>
    </dgm:pt>
    <dgm:pt modelId="{06A85C39-5D96-4E5D-8516-743CDF6F6207}" type="sibTrans" cxnId="{5D9DD38D-EB91-447A-BD9C-69B43B1CEDD8}">
      <dgm:prSet/>
      <dgm:spPr/>
      <dgm:t>
        <a:bodyPr/>
        <a:lstStyle/>
        <a:p>
          <a:endParaRPr lang="id-ID">
            <a:latin typeface="Cambria" pitchFamily="18" charset="0"/>
          </a:endParaRPr>
        </a:p>
      </dgm:t>
    </dgm:pt>
    <dgm:pt modelId="{FC321ACB-84F2-41B7-8D63-CB9F472FBCFE}">
      <dgm:prSet phldrT="[Text]" custT="1"/>
      <dgm:spPr/>
      <dgm:t>
        <a:bodyPr/>
        <a:lstStyle/>
        <a:p>
          <a:r>
            <a:rPr lang="id-ID" sz="1600" dirty="0" smtClean="0">
              <a:latin typeface="Cambria" pitchFamily="18" charset="0"/>
            </a:rPr>
            <a:t>PEMERINTAHAN BERJALAN SELARAS DENGAN HARAPAN DAN KEBUTUHAN MASYARAKAT</a:t>
          </a:r>
          <a:endParaRPr lang="id-ID" sz="1600" dirty="0">
            <a:latin typeface="Cambria" pitchFamily="18" charset="0"/>
          </a:endParaRPr>
        </a:p>
      </dgm:t>
    </dgm:pt>
    <dgm:pt modelId="{B42657A8-0E77-4D7E-A0DC-87D48D564CE9}" type="parTrans" cxnId="{94C93F7A-E7DF-4E12-95B2-EA67A780AE9A}">
      <dgm:prSet/>
      <dgm:spPr/>
      <dgm:t>
        <a:bodyPr/>
        <a:lstStyle/>
        <a:p>
          <a:endParaRPr lang="id-ID">
            <a:latin typeface="Cambria" pitchFamily="18" charset="0"/>
          </a:endParaRPr>
        </a:p>
      </dgm:t>
    </dgm:pt>
    <dgm:pt modelId="{60927AA6-A6DC-4656-A6E4-E074A6C31839}" type="sibTrans" cxnId="{94C93F7A-E7DF-4E12-95B2-EA67A780AE9A}">
      <dgm:prSet/>
      <dgm:spPr/>
      <dgm:t>
        <a:bodyPr/>
        <a:lstStyle/>
        <a:p>
          <a:endParaRPr lang="id-ID">
            <a:latin typeface="Cambria" pitchFamily="18" charset="0"/>
          </a:endParaRPr>
        </a:p>
      </dgm:t>
    </dgm:pt>
    <dgm:pt modelId="{BE1DA533-B147-4F25-96BF-486106391635}" type="pres">
      <dgm:prSet presAssocID="{D159BFCA-5F54-4732-ADF3-B2EB008169CA}" presName="diagram" presStyleCnt="0">
        <dgm:presLayoutVars>
          <dgm:chPref val="1"/>
          <dgm:dir/>
          <dgm:animOne val="branch"/>
          <dgm:animLvl val="lvl"/>
          <dgm:resizeHandles/>
        </dgm:presLayoutVars>
      </dgm:prSet>
      <dgm:spPr/>
      <dgm:t>
        <a:bodyPr/>
        <a:lstStyle/>
        <a:p>
          <a:endParaRPr lang="id-ID"/>
        </a:p>
      </dgm:t>
    </dgm:pt>
    <dgm:pt modelId="{B8E033DB-AB55-4426-B441-41E584709467}" type="pres">
      <dgm:prSet presAssocID="{E214F8DF-56E2-44F3-BA14-E24730B6793C}" presName="root" presStyleCnt="0"/>
      <dgm:spPr/>
    </dgm:pt>
    <dgm:pt modelId="{2A3A9190-F9AD-4E34-93E9-0FCDDAB44AAB}" type="pres">
      <dgm:prSet presAssocID="{E214F8DF-56E2-44F3-BA14-E24730B6793C}" presName="rootComposite" presStyleCnt="0"/>
      <dgm:spPr/>
    </dgm:pt>
    <dgm:pt modelId="{DB02FC41-90B5-4BD0-9076-013B5EAB5168}" type="pres">
      <dgm:prSet presAssocID="{E214F8DF-56E2-44F3-BA14-E24730B6793C}" presName="rootText" presStyleLbl="node1" presStyleIdx="0" presStyleCnt="2" custScaleX="136135" custScaleY="68493"/>
      <dgm:spPr/>
      <dgm:t>
        <a:bodyPr/>
        <a:lstStyle/>
        <a:p>
          <a:endParaRPr lang="id-ID"/>
        </a:p>
      </dgm:t>
    </dgm:pt>
    <dgm:pt modelId="{9DD4835C-AAB2-48B2-9E85-75296908C7EF}" type="pres">
      <dgm:prSet presAssocID="{E214F8DF-56E2-44F3-BA14-E24730B6793C}" presName="rootConnector" presStyleLbl="node1" presStyleIdx="0" presStyleCnt="2"/>
      <dgm:spPr/>
      <dgm:t>
        <a:bodyPr/>
        <a:lstStyle/>
        <a:p>
          <a:endParaRPr lang="id-ID"/>
        </a:p>
      </dgm:t>
    </dgm:pt>
    <dgm:pt modelId="{EF4E8127-6B67-4613-9A58-45BB13E0D95E}" type="pres">
      <dgm:prSet presAssocID="{E214F8DF-56E2-44F3-BA14-E24730B6793C}" presName="childShape" presStyleCnt="0"/>
      <dgm:spPr/>
    </dgm:pt>
    <dgm:pt modelId="{4BB4DD6E-7AA4-45DE-9FEB-D4EBA6154269}" type="pres">
      <dgm:prSet presAssocID="{2572F75E-0227-4BB7-9DED-E1F8C86355DA}" presName="Name13" presStyleLbl="parChTrans1D2" presStyleIdx="0" presStyleCnt="6"/>
      <dgm:spPr/>
      <dgm:t>
        <a:bodyPr/>
        <a:lstStyle/>
        <a:p>
          <a:endParaRPr lang="id-ID"/>
        </a:p>
      </dgm:t>
    </dgm:pt>
    <dgm:pt modelId="{858E6C5B-CA47-4963-AEB4-9592719C46CD}" type="pres">
      <dgm:prSet presAssocID="{4E4BB403-56E4-462E-9305-BFDAFBA2862F}" presName="childText" presStyleLbl="bgAcc1" presStyleIdx="0" presStyleCnt="6" custScaleX="257377" custScaleY="119723" custLinFactNeighborY="-10682">
        <dgm:presLayoutVars>
          <dgm:bulletEnabled val="1"/>
        </dgm:presLayoutVars>
      </dgm:prSet>
      <dgm:spPr/>
      <dgm:t>
        <a:bodyPr/>
        <a:lstStyle/>
        <a:p>
          <a:endParaRPr lang="id-ID"/>
        </a:p>
      </dgm:t>
    </dgm:pt>
    <dgm:pt modelId="{65DA9B58-05C4-4AB5-A8F9-46A16C76D43B}" type="pres">
      <dgm:prSet presAssocID="{B42657A8-0E77-4D7E-A0DC-87D48D564CE9}" presName="Name13" presStyleLbl="parChTrans1D2" presStyleIdx="1" presStyleCnt="6"/>
      <dgm:spPr/>
      <dgm:t>
        <a:bodyPr/>
        <a:lstStyle/>
        <a:p>
          <a:endParaRPr lang="id-ID"/>
        </a:p>
      </dgm:t>
    </dgm:pt>
    <dgm:pt modelId="{C85F2FDA-C5F4-4F8D-AE47-205184B8B671}" type="pres">
      <dgm:prSet presAssocID="{FC321ACB-84F2-41B7-8D63-CB9F472FBCFE}" presName="childText" presStyleLbl="bgAcc1" presStyleIdx="1" presStyleCnt="6" custScaleX="261343" custScaleY="103727" custLinFactNeighborY="-19910">
        <dgm:presLayoutVars>
          <dgm:bulletEnabled val="1"/>
        </dgm:presLayoutVars>
      </dgm:prSet>
      <dgm:spPr/>
      <dgm:t>
        <a:bodyPr/>
        <a:lstStyle/>
        <a:p>
          <a:endParaRPr lang="id-ID"/>
        </a:p>
      </dgm:t>
    </dgm:pt>
    <dgm:pt modelId="{0B52EF3C-1CE3-416B-AB7C-084ED5986513}" type="pres">
      <dgm:prSet presAssocID="{F04FD601-B77D-4AED-A1DD-B9020E7AC071}" presName="Name13" presStyleLbl="parChTrans1D2" presStyleIdx="2" presStyleCnt="6"/>
      <dgm:spPr/>
      <dgm:t>
        <a:bodyPr/>
        <a:lstStyle/>
        <a:p>
          <a:endParaRPr lang="id-ID"/>
        </a:p>
      </dgm:t>
    </dgm:pt>
    <dgm:pt modelId="{A318E906-C50D-4CBE-BB39-1DD1735CCF52}" type="pres">
      <dgm:prSet presAssocID="{EDD037A4-3F2D-48C3-8C12-87C4BBAF45AB}" presName="childText" presStyleLbl="bgAcc1" presStyleIdx="2" presStyleCnt="6" custScaleX="256521" custScaleY="106974" custLinFactNeighborY="-30984">
        <dgm:presLayoutVars>
          <dgm:bulletEnabled val="1"/>
        </dgm:presLayoutVars>
      </dgm:prSet>
      <dgm:spPr/>
      <dgm:t>
        <a:bodyPr/>
        <a:lstStyle/>
        <a:p>
          <a:endParaRPr lang="id-ID"/>
        </a:p>
      </dgm:t>
    </dgm:pt>
    <dgm:pt modelId="{20B9E375-8B83-4678-B7F5-BC0324DCCF48}" type="pres">
      <dgm:prSet presAssocID="{B11AF416-640E-42D2-8EF6-F7C9CEDE57C8}" presName="root" presStyleCnt="0"/>
      <dgm:spPr/>
    </dgm:pt>
    <dgm:pt modelId="{E4336F53-21B0-4AD8-B4C8-80086D0B8414}" type="pres">
      <dgm:prSet presAssocID="{B11AF416-640E-42D2-8EF6-F7C9CEDE57C8}" presName="rootComposite" presStyleCnt="0"/>
      <dgm:spPr/>
    </dgm:pt>
    <dgm:pt modelId="{87A65A8F-6F97-4D6B-AF02-7E6C94747B8F}" type="pres">
      <dgm:prSet presAssocID="{B11AF416-640E-42D2-8EF6-F7C9CEDE57C8}" presName="rootText" presStyleLbl="node1" presStyleIdx="1" presStyleCnt="2" custScaleX="143012" custScaleY="68233"/>
      <dgm:spPr/>
      <dgm:t>
        <a:bodyPr/>
        <a:lstStyle/>
        <a:p>
          <a:endParaRPr lang="id-ID"/>
        </a:p>
      </dgm:t>
    </dgm:pt>
    <dgm:pt modelId="{44658DAE-6727-4689-AD85-E2C87328F5CC}" type="pres">
      <dgm:prSet presAssocID="{B11AF416-640E-42D2-8EF6-F7C9CEDE57C8}" presName="rootConnector" presStyleLbl="node1" presStyleIdx="1" presStyleCnt="2"/>
      <dgm:spPr/>
      <dgm:t>
        <a:bodyPr/>
        <a:lstStyle/>
        <a:p>
          <a:endParaRPr lang="id-ID"/>
        </a:p>
      </dgm:t>
    </dgm:pt>
    <dgm:pt modelId="{A12F8774-8A53-4322-AA67-F24FB5332FB5}" type="pres">
      <dgm:prSet presAssocID="{B11AF416-640E-42D2-8EF6-F7C9CEDE57C8}" presName="childShape" presStyleCnt="0"/>
      <dgm:spPr/>
    </dgm:pt>
    <dgm:pt modelId="{EACF3321-0D6A-49C8-BF28-D84DA59486FA}" type="pres">
      <dgm:prSet presAssocID="{F0B50783-1C79-485F-9C9F-59405D607E12}" presName="Name13" presStyleLbl="parChTrans1D2" presStyleIdx="3" presStyleCnt="6"/>
      <dgm:spPr/>
      <dgm:t>
        <a:bodyPr/>
        <a:lstStyle/>
        <a:p>
          <a:endParaRPr lang="id-ID"/>
        </a:p>
      </dgm:t>
    </dgm:pt>
    <dgm:pt modelId="{06CFFCE1-36D9-446D-88D0-95D01ACE7061}" type="pres">
      <dgm:prSet presAssocID="{40E021ED-EE38-4C4E-BB6C-64E0A6683105}" presName="childText" presStyleLbl="bgAcc1" presStyleIdx="3" presStyleCnt="6" custScaleX="222851" custLinFactNeighborY="-10682">
        <dgm:presLayoutVars>
          <dgm:bulletEnabled val="1"/>
        </dgm:presLayoutVars>
      </dgm:prSet>
      <dgm:spPr/>
      <dgm:t>
        <a:bodyPr/>
        <a:lstStyle/>
        <a:p>
          <a:endParaRPr lang="id-ID"/>
        </a:p>
      </dgm:t>
    </dgm:pt>
    <dgm:pt modelId="{B803A3B4-BCE6-4393-92FC-9BD88287E2E0}" type="pres">
      <dgm:prSet presAssocID="{B8BAD747-346B-4331-906C-AD94F39D9CA2}" presName="Name13" presStyleLbl="parChTrans1D2" presStyleIdx="4" presStyleCnt="6"/>
      <dgm:spPr/>
      <dgm:t>
        <a:bodyPr/>
        <a:lstStyle/>
        <a:p>
          <a:endParaRPr lang="id-ID"/>
        </a:p>
      </dgm:t>
    </dgm:pt>
    <dgm:pt modelId="{AFC8448C-4A96-4A2F-93AB-F989DC5D82E8}" type="pres">
      <dgm:prSet presAssocID="{9CEDBA52-6877-4404-9605-D7E5FD3C02FE}" presName="childText" presStyleLbl="bgAcc1" presStyleIdx="4" presStyleCnt="6" custScaleX="223538" custScaleY="130445" custLinFactNeighborY="-19910">
        <dgm:presLayoutVars>
          <dgm:bulletEnabled val="1"/>
        </dgm:presLayoutVars>
      </dgm:prSet>
      <dgm:spPr/>
      <dgm:t>
        <a:bodyPr/>
        <a:lstStyle/>
        <a:p>
          <a:endParaRPr lang="id-ID"/>
        </a:p>
      </dgm:t>
    </dgm:pt>
    <dgm:pt modelId="{1C228D55-0278-4B1E-B5A6-328116503F14}" type="pres">
      <dgm:prSet presAssocID="{9EA14819-9358-4527-A3D6-B43AE6A9886C}" presName="Name13" presStyleLbl="parChTrans1D2" presStyleIdx="5" presStyleCnt="6"/>
      <dgm:spPr/>
      <dgm:t>
        <a:bodyPr/>
        <a:lstStyle/>
        <a:p>
          <a:endParaRPr lang="id-ID"/>
        </a:p>
      </dgm:t>
    </dgm:pt>
    <dgm:pt modelId="{2D2BE400-BE67-48AB-9025-6409E9C67CE4}" type="pres">
      <dgm:prSet presAssocID="{7223A78B-230C-46D6-A9A1-2BA4BB2F650E}" presName="childText" presStyleLbl="bgAcc1" presStyleIdx="5" presStyleCnt="6" custScaleX="224969" custScaleY="85767" custLinFactNeighborY="-30984">
        <dgm:presLayoutVars>
          <dgm:bulletEnabled val="1"/>
        </dgm:presLayoutVars>
      </dgm:prSet>
      <dgm:spPr/>
      <dgm:t>
        <a:bodyPr/>
        <a:lstStyle/>
        <a:p>
          <a:endParaRPr lang="id-ID"/>
        </a:p>
      </dgm:t>
    </dgm:pt>
  </dgm:ptLst>
  <dgm:cxnLst>
    <dgm:cxn modelId="{4266EDE6-7E51-49C1-BDD5-F5F5BD42D2B7}" type="presOf" srcId="{F0B50783-1C79-485F-9C9F-59405D607E12}" destId="{EACF3321-0D6A-49C8-BF28-D84DA59486FA}" srcOrd="0" destOrd="0" presId="urn:microsoft.com/office/officeart/2005/8/layout/hierarchy3"/>
    <dgm:cxn modelId="{6D46308D-494E-4574-B480-84D6F8CD01D6}" type="presOf" srcId="{B11AF416-640E-42D2-8EF6-F7C9CEDE57C8}" destId="{87A65A8F-6F97-4D6B-AF02-7E6C94747B8F}" srcOrd="0" destOrd="0" presId="urn:microsoft.com/office/officeart/2005/8/layout/hierarchy3"/>
    <dgm:cxn modelId="{0017EBC4-539D-4701-996E-34246186BD97}" type="presOf" srcId="{40E021ED-EE38-4C4E-BB6C-64E0A6683105}" destId="{06CFFCE1-36D9-446D-88D0-95D01ACE7061}" srcOrd="0" destOrd="0" presId="urn:microsoft.com/office/officeart/2005/8/layout/hierarchy3"/>
    <dgm:cxn modelId="{1B106A09-6336-4221-A017-4CE3C740AF1E}" type="presOf" srcId="{7223A78B-230C-46D6-A9A1-2BA4BB2F650E}" destId="{2D2BE400-BE67-48AB-9025-6409E9C67CE4}" srcOrd="0" destOrd="0" presId="urn:microsoft.com/office/officeart/2005/8/layout/hierarchy3"/>
    <dgm:cxn modelId="{07BFC595-1D38-4289-B224-C893E035A0EF}" type="presOf" srcId="{FC321ACB-84F2-41B7-8D63-CB9F472FBCFE}" destId="{C85F2FDA-C5F4-4F8D-AE47-205184B8B671}" srcOrd="0" destOrd="0" presId="urn:microsoft.com/office/officeart/2005/8/layout/hierarchy3"/>
    <dgm:cxn modelId="{94C93F7A-E7DF-4E12-95B2-EA67A780AE9A}" srcId="{E214F8DF-56E2-44F3-BA14-E24730B6793C}" destId="{FC321ACB-84F2-41B7-8D63-CB9F472FBCFE}" srcOrd="1" destOrd="0" parTransId="{B42657A8-0E77-4D7E-A0DC-87D48D564CE9}" sibTransId="{60927AA6-A6DC-4656-A6E4-E074A6C31839}"/>
    <dgm:cxn modelId="{2113403A-C1C7-4854-8A3F-2E10202D3E5C}" type="presOf" srcId="{4E4BB403-56E4-462E-9305-BFDAFBA2862F}" destId="{858E6C5B-CA47-4963-AEB4-9592719C46CD}" srcOrd="0" destOrd="0" presId="urn:microsoft.com/office/officeart/2005/8/layout/hierarchy3"/>
    <dgm:cxn modelId="{D5DD1FE6-7779-43F6-824E-7A5E1FA3478A}" srcId="{E214F8DF-56E2-44F3-BA14-E24730B6793C}" destId="{4E4BB403-56E4-462E-9305-BFDAFBA2862F}" srcOrd="0" destOrd="0" parTransId="{2572F75E-0227-4BB7-9DED-E1F8C86355DA}" sibTransId="{5EDE737A-EEA6-4646-8D0B-78E6B5348E4F}"/>
    <dgm:cxn modelId="{D49FD522-C61F-4167-BC11-686EE4EDE23D}" srcId="{D159BFCA-5F54-4732-ADF3-B2EB008169CA}" destId="{E214F8DF-56E2-44F3-BA14-E24730B6793C}" srcOrd="0" destOrd="0" parTransId="{5C7F1A8F-E79F-47F1-B460-F8A4FA38B60E}" sibTransId="{086DB237-6F25-428B-9DCB-556568EBE6BA}"/>
    <dgm:cxn modelId="{5D9DD38D-EB91-447A-BD9C-69B43B1CEDD8}" srcId="{E214F8DF-56E2-44F3-BA14-E24730B6793C}" destId="{EDD037A4-3F2D-48C3-8C12-87C4BBAF45AB}" srcOrd="2" destOrd="0" parTransId="{F04FD601-B77D-4AED-A1DD-B9020E7AC071}" sibTransId="{06A85C39-5D96-4E5D-8516-743CDF6F6207}"/>
    <dgm:cxn modelId="{26BDF311-5128-438D-80C7-E042EA6CADBD}" type="presOf" srcId="{E214F8DF-56E2-44F3-BA14-E24730B6793C}" destId="{9DD4835C-AAB2-48B2-9E85-75296908C7EF}" srcOrd="1" destOrd="0" presId="urn:microsoft.com/office/officeart/2005/8/layout/hierarchy3"/>
    <dgm:cxn modelId="{2387D31F-3390-4497-9670-22411BD73F58}" type="presOf" srcId="{E214F8DF-56E2-44F3-BA14-E24730B6793C}" destId="{DB02FC41-90B5-4BD0-9076-013B5EAB5168}" srcOrd="0" destOrd="0" presId="urn:microsoft.com/office/officeart/2005/8/layout/hierarchy3"/>
    <dgm:cxn modelId="{764291B5-350A-487C-9B76-A1B9C79E085D}" type="presOf" srcId="{B8BAD747-346B-4331-906C-AD94F39D9CA2}" destId="{B803A3B4-BCE6-4393-92FC-9BD88287E2E0}" srcOrd="0" destOrd="0" presId="urn:microsoft.com/office/officeart/2005/8/layout/hierarchy3"/>
    <dgm:cxn modelId="{BC113F97-2056-442B-9E15-C6DEF8B08026}" type="presOf" srcId="{D159BFCA-5F54-4732-ADF3-B2EB008169CA}" destId="{BE1DA533-B147-4F25-96BF-486106391635}" srcOrd="0" destOrd="0" presId="urn:microsoft.com/office/officeart/2005/8/layout/hierarchy3"/>
    <dgm:cxn modelId="{E84F7EAB-7133-4A73-9F41-2E5737D73C34}" type="presOf" srcId="{B42657A8-0E77-4D7E-A0DC-87D48D564CE9}" destId="{65DA9B58-05C4-4AB5-A8F9-46A16C76D43B}" srcOrd="0" destOrd="0" presId="urn:microsoft.com/office/officeart/2005/8/layout/hierarchy3"/>
    <dgm:cxn modelId="{E9D5B14E-70A9-4902-8A51-4AE4C9DBFB56}" srcId="{B11AF416-640E-42D2-8EF6-F7C9CEDE57C8}" destId="{7223A78B-230C-46D6-A9A1-2BA4BB2F650E}" srcOrd="2" destOrd="0" parTransId="{9EA14819-9358-4527-A3D6-B43AE6A9886C}" sibTransId="{7E2F85BD-F604-4571-BB56-21EA5A6683BE}"/>
    <dgm:cxn modelId="{73A0E93B-986B-4949-AD9B-CE181BFA2104}" srcId="{B11AF416-640E-42D2-8EF6-F7C9CEDE57C8}" destId="{9CEDBA52-6877-4404-9605-D7E5FD3C02FE}" srcOrd="1" destOrd="0" parTransId="{B8BAD747-346B-4331-906C-AD94F39D9CA2}" sibTransId="{255FA877-553E-48A8-8A96-7CCDE4107DFB}"/>
    <dgm:cxn modelId="{FD36DEE9-4D5B-45FE-97F4-6E0B18D4AD65}" srcId="{D159BFCA-5F54-4732-ADF3-B2EB008169CA}" destId="{B11AF416-640E-42D2-8EF6-F7C9CEDE57C8}" srcOrd="1" destOrd="0" parTransId="{D1B9B6E0-709A-48EF-80EC-0F5F9E0CE018}" sibTransId="{FBC9DDCC-0C83-4FCB-92EA-E814E62E43E8}"/>
    <dgm:cxn modelId="{F5ED1D45-5B32-4273-AEB5-B8F535CBC357}" type="presOf" srcId="{B11AF416-640E-42D2-8EF6-F7C9CEDE57C8}" destId="{44658DAE-6727-4689-AD85-E2C87328F5CC}" srcOrd="1" destOrd="0" presId="urn:microsoft.com/office/officeart/2005/8/layout/hierarchy3"/>
    <dgm:cxn modelId="{B9CCC886-796B-4280-BDB3-33590115E0AE}" type="presOf" srcId="{2572F75E-0227-4BB7-9DED-E1F8C86355DA}" destId="{4BB4DD6E-7AA4-45DE-9FEB-D4EBA6154269}" srcOrd="0" destOrd="0" presId="urn:microsoft.com/office/officeart/2005/8/layout/hierarchy3"/>
    <dgm:cxn modelId="{A6F2EF17-E0F8-411F-82FC-323B804A1819}" type="presOf" srcId="{F04FD601-B77D-4AED-A1DD-B9020E7AC071}" destId="{0B52EF3C-1CE3-416B-AB7C-084ED5986513}" srcOrd="0" destOrd="0" presId="urn:microsoft.com/office/officeart/2005/8/layout/hierarchy3"/>
    <dgm:cxn modelId="{BF74271A-7876-4F83-93DC-1B95D766BA30}" srcId="{B11AF416-640E-42D2-8EF6-F7C9CEDE57C8}" destId="{40E021ED-EE38-4C4E-BB6C-64E0A6683105}" srcOrd="0" destOrd="0" parTransId="{F0B50783-1C79-485F-9C9F-59405D607E12}" sibTransId="{C3DB97A5-DF38-4CD0-B6D5-F341195C1DC5}"/>
    <dgm:cxn modelId="{B18C0AF0-C0A6-49EF-AD3C-867165F350C6}" type="presOf" srcId="{9EA14819-9358-4527-A3D6-B43AE6A9886C}" destId="{1C228D55-0278-4B1E-B5A6-328116503F14}" srcOrd="0" destOrd="0" presId="urn:microsoft.com/office/officeart/2005/8/layout/hierarchy3"/>
    <dgm:cxn modelId="{D292FB56-C777-4B4E-883E-C65475D720F3}" type="presOf" srcId="{9CEDBA52-6877-4404-9605-D7E5FD3C02FE}" destId="{AFC8448C-4A96-4A2F-93AB-F989DC5D82E8}" srcOrd="0" destOrd="0" presId="urn:microsoft.com/office/officeart/2005/8/layout/hierarchy3"/>
    <dgm:cxn modelId="{330B8795-DADB-4EE3-A920-279E41C5896E}" type="presOf" srcId="{EDD037A4-3F2D-48C3-8C12-87C4BBAF45AB}" destId="{A318E906-C50D-4CBE-BB39-1DD1735CCF52}" srcOrd="0" destOrd="0" presId="urn:microsoft.com/office/officeart/2005/8/layout/hierarchy3"/>
    <dgm:cxn modelId="{6765304C-E800-4781-8CBA-0F40B65930C8}" type="presParOf" srcId="{BE1DA533-B147-4F25-96BF-486106391635}" destId="{B8E033DB-AB55-4426-B441-41E584709467}" srcOrd="0" destOrd="0" presId="urn:microsoft.com/office/officeart/2005/8/layout/hierarchy3"/>
    <dgm:cxn modelId="{A38F08EA-8A79-42C4-AE70-2ACB3919C38C}" type="presParOf" srcId="{B8E033DB-AB55-4426-B441-41E584709467}" destId="{2A3A9190-F9AD-4E34-93E9-0FCDDAB44AAB}" srcOrd="0" destOrd="0" presId="urn:microsoft.com/office/officeart/2005/8/layout/hierarchy3"/>
    <dgm:cxn modelId="{F553ADF9-D36A-4CD8-8C8C-6E5047101809}" type="presParOf" srcId="{2A3A9190-F9AD-4E34-93E9-0FCDDAB44AAB}" destId="{DB02FC41-90B5-4BD0-9076-013B5EAB5168}" srcOrd="0" destOrd="0" presId="urn:microsoft.com/office/officeart/2005/8/layout/hierarchy3"/>
    <dgm:cxn modelId="{5A10C0DB-1524-4E60-A048-3462684AE9FB}" type="presParOf" srcId="{2A3A9190-F9AD-4E34-93E9-0FCDDAB44AAB}" destId="{9DD4835C-AAB2-48B2-9E85-75296908C7EF}" srcOrd="1" destOrd="0" presId="urn:microsoft.com/office/officeart/2005/8/layout/hierarchy3"/>
    <dgm:cxn modelId="{00B05296-98EE-44C1-87E7-0AD427AC87FD}" type="presParOf" srcId="{B8E033DB-AB55-4426-B441-41E584709467}" destId="{EF4E8127-6B67-4613-9A58-45BB13E0D95E}" srcOrd="1" destOrd="0" presId="urn:microsoft.com/office/officeart/2005/8/layout/hierarchy3"/>
    <dgm:cxn modelId="{677B6377-0A20-45B0-80E8-06AA5E2183E2}" type="presParOf" srcId="{EF4E8127-6B67-4613-9A58-45BB13E0D95E}" destId="{4BB4DD6E-7AA4-45DE-9FEB-D4EBA6154269}" srcOrd="0" destOrd="0" presId="urn:microsoft.com/office/officeart/2005/8/layout/hierarchy3"/>
    <dgm:cxn modelId="{66638B63-59BB-41EF-B137-9F1F92BF9EA9}" type="presParOf" srcId="{EF4E8127-6B67-4613-9A58-45BB13E0D95E}" destId="{858E6C5B-CA47-4963-AEB4-9592719C46CD}" srcOrd="1" destOrd="0" presId="urn:microsoft.com/office/officeart/2005/8/layout/hierarchy3"/>
    <dgm:cxn modelId="{4D607597-5006-4BFF-A5F3-9E889E09264C}" type="presParOf" srcId="{EF4E8127-6B67-4613-9A58-45BB13E0D95E}" destId="{65DA9B58-05C4-4AB5-A8F9-46A16C76D43B}" srcOrd="2" destOrd="0" presId="urn:microsoft.com/office/officeart/2005/8/layout/hierarchy3"/>
    <dgm:cxn modelId="{CDA3C9A7-1325-4A82-B481-95365A0436A1}" type="presParOf" srcId="{EF4E8127-6B67-4613-9A58-45BB13E0D95E}" destId="{C85F2FDA-C5F4-4F8D-AE47-205184B8B671}" srcOrd="3" destOrd="0" presId="urn:microsoft.com/office/officeart/2005/8/layout/hierarchy3"/>
    <dgm:cxn modelId="{98D283A3-134E-45AB-A078-BF025445874D}" type="presParOf" srcId="{EF4E8127-6B67-4613-9A58-45BB13E0D95E}" destId="{0B52EF3C-1CE3-416B-AB7C-084ED5986513}" srcOrd="4" destOrd="0" presId="urn:microsoft.com/office/officeart/2005/8/layout/hierarchy3"/>
    <dgm:cxn modelId="{AB007ED8-50FF-4404-AB4F-DCE21E6ABE1C}" type="presParOf" srcId="{EF4E8127-6B67-4613-9A58-45BB13E0D95E}" destId="{A318E906-C50D-4CBE-BB39-1DD1735CCF52}" srcOrd="5" destOrd="0" presId="urn:microsoft.com/office/officeart/2005/8/layout/hierarchy3"/>
    <dgm:cxn modelId="{495AF02A-94CA-41C8-AFFB-0CC75C42EE74}" type="presParOf" srcId="{BE1DA533-B147-4F25-96BF-486106391635}" destId="{20B9E375-8B83-4678-B7F5-BC0324DCCF48}" srcOrd="1" destOrd="0" presId="urn:microsoft.com/office/officeart/2005/8/layout/hierarchy3"/>
    <dgm:cxn modelId="{734AEC85-DEDC-465B-A1D0-8F011E000B53}" type="presParOf" srcId="{20B9E375-8B83-4678-B7F5-BC0324DCCF48}" destId="{E4336F53-21B0-4AD8-B4C8-80086D0B8414}" srcOrd="0" destOrd="0" presId="urn:microsoft.com/office/officeart/2005/8/layout/hierarchy3"/>
    <dgm:cxn modelId="{3063AD98-2904-4AE6-9AAD-DD185976D424}" type="presParOf" srcId="{E4336F53-21B0-4AD8-B4C8-80086D0B8414}" destId="{87A65A8F-6F97-4D6B-AF02-7E6C94747B8F}" srcOrd="0" destOrd="0" presId="urn:microsoft.com/office/officeart/2005/8/layout/hierarchy3"/>
    <dgm:cxn modelId="{DF500652-D086-4B8F-89B8-EB0853C10586}" type="presParOf" srcId="{E4336F53-21B0-4AD8-B4C8-80086D0B8414}" destId="{44658DAE-6727-4689-AD85-E2C87328F5CC}" srcOrd="1" destOrd="0" presId="urn:microsoft.com/office/officeart/2005/8/layout/hierarchy3"/>
    <dgm:cxn modelId="{B1059252-4382-4E37-9423-8B964E17FB26}" type="presParOf" srcId="{20B9E375-8B83-4678-B7F5-BC0324DCCF48}" destId="{A12F8774-8A53-4322-AA67-F24FB5332FB5}" srcOrd="1" destOrd="0" presId="urn:microsoft.com/office/officeart/2005/8/layout/hierarchy3"/>
    <dgm:cxn modelId="{79E7EEA8-E514-4724-A065-13F122D9BD4E}" type="presParOf" srcId="{A12F8774-8A53-4322-AA67-F24FB5332FB5}" destId="{EACF3321-0D6A-49C8-BF28-D84DA59486FA}" srcOrd="0" destOrd="0" presId="urn:microsoft.com/office/officeart/2005/8/layout/hierarchy3"/>
    <dgm:cxn modelId="{089930A3-E182-43C8-B85F-1CBFA477B7AA}" type="presParOf" srcId="{A12F8774-8A53-4322-AA67-F24FB5332FB5}" destId="{06CFFCE1-36D9-446D-88D0-95D01ACE7061}" srcOrd="1" destOrd="0" presId="urn:microsoft.com/office/officeart/2005/8/layout/hierarchy3"/>
    <dgm:cxn modelId="{C0637AB2-ADEC-46E1-AD58-2AC70B9D91E9}" type="presParOf" srcId="{A12F8774-8A53-4322-AA67-F24FB5332FB5}" destId="{B803A3B4-BCE6-4393-92FC-9BD88287E2E0}" srcOrd="2" destOrd="0" presId="urn:microsoft.com/office/officeart/2005/8/layout/hierarchy3"/>
    <dgm:cxn modelId="{A992F980-17B5-42F2-9A36-4CAF394DD3D1}" type="presParOf" srcId="{A12F8774-8A53-4322-AA67-F24FB5332FB5}" destId="{AFC8448C-4A96-4A2F-93AB-F989DC5D82E8}" srcOrd="3" destOrd="0" presId="urn:microsoft.com/office/officeart/2005/8/layout/hierarchy3"/>
    <dgm:cxn modelId="{E8B969F8-49BB-4FB5-B498-DF8DDED35FFD}" type="presParOf" srcId="{A12F8774-8A53-4322-AA67-F24FB5332FB5}" destId="{1C228D55-0278-4B1E-B5A6-328116503F14}" srcOrd="4" destOrd="0" presId="urn:microsoft.com/office/officeart/2005/8/layout/hierarchy3"/>
    <dgm:cxn modelId="{1890A4A8-1A90-4F58-A986-EB19DAFCC28E}" type="presParOf" srcId="{A12F8774-8A53-4322-AA67-F24FB5332FB5}" destId="{2D2BE400-BE67-48AB-9025-6409E9C67CE4}"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B5F07C-0CDC-42A0-8730-E545AE24CD4F}" type="doc">
      <dgm:prSet loTypeId="urn:microsoft.com/office/officeart/2005/8/layout/gear1" loCatId="process" qsTypeId="urn:microsoft.com/office/officeart/2005/8/quickstyle/simple2" qsCatId="simple" csTypeId="urn:microsoft.com/office/officeart/2005/8/colors/colorful2" csCatId="colorful" phldr="1"/>
      <dgm:spPr/>
    </dgm:pt>
    <dgm:pt modelId="{10F83878-5CEA-40A7-8C0D-E24186FC5A98}">
      <dgm:prSet phldrT="[Text]" custT="1"/>
      <dgm:spPr/>
      <dgm:t>
        <a:bodyPr/>
        <a:lstStyle/>
        <a:p>
          <a:r>
            <a:rPr lang="id-ID" sz="2000" b="1" dirty="0" smtClean="0">
              <a:latin typeface="Cambria" pitchFamily="18" charset="0"/>
              <a:cs typeface="Times New Roman" pitchFamily="18" charset="0"/>
            </a:rPr>
            <a:t>Perjalanan Demokrasi di Indonesia </a:t>
          </a:r>
          <a:endParaRPr lang="id-ID" sz="2000" b="1" dirty="0">
            <a:latin typeface="Cambria" pitchFamily="18" charset="0"/>
            <a:cs typeface="Times New Roman" pitchFamily="18" charset="0"/>
          </a:endParaRPr>
        </a:p>
      </dgm:t>
    </dgm:pt>
    <dgm:pt modelId="{35F1EE7F-E7B0-46B2-9817-F057014CC8FA}" type="parTrans" cxnId="{F97EAEF6-83B2-446D-9ED3-46C534872D89}">
      <dgm:prSet/>
      <dgm:spPr/>
      <dgm:t>
        <a:bodyPr/>
        <a:lstStyle/>
        <a:p>
          <a:endParaRPr lang="id-ID" sz="2400">
            <a:latin typeface="Cambria" pitchFamily="18" charset="0"/>
            <a:cs typeface="Times New Roman" pitchFamily="18" charset="0"/>
          </a:endParaRPr>
        </a:p>
      </dgm:t>
    </dgm:pt>
    <dgm:pt modelId="{55C4324B-2329-4914-B354-AEC2435DEE3E}" type="sibTrans" cxnId="{F97EAEF6-83B2-446D-9ED3-46C534872D89}">
      <dgm:prSet/>
      <dgm:spPr/>
      <dgm:t>
        <a:bodyPr/>
        <a:lstStyle/>
        <a:p>
          <a:endParaRPr lang="id-ID" sz="2400">
            <a:latin typeface="Cambria" pitchFamily="18" charset="0"/>
            <a:cs typeface="Times New Roman" pitchFamily="18" charset="0"/>
          </a:endParaRPr>
        </a:p>
      </dgm:t>
    </dgm:pt>
    <dgm:pt modelId="{9C3A5942-5E9B-4F29-86C2-EB74782DF12D}">
      <dgm:prSet phldrT="[Text]" custT="1"/>
      <dgm:spPr/>
      <dgm:t>
        <a:bodyPr/>
        <a:lstStyle/>
        <a:p>
          <a:r>
            <a:rPr lang="id-ID" sz="1800" b="1" dirty="0" smtClean="0">
              <a:latin typeface="Cambria" pitchFamily="18" charset="0"/>
              <a:cs typeface="Times New Roman" pitchFamily="18" charset="0"/>
            </a:rPr>
            <a:t>Prinsip dan Indikator Demokrasi</a:t>
          </a:r>
          <a:endParaRPr lang="id-ID" sz="1800" b="1" dirty="0">
            <a:latin typeface="Cambria" pitchFamily="18" charset="0"/>
            <a:cs typeface="Times New Roman" pitchFamily="18" charset="0"/>
          </a:endParaRPr>
        </a:p>
      </dgm:t>
    </dgm:pt>
    <dgm:pt modelId="{0D5E9DAC-D7F9-49F8-9A08-16F5C88A52D9}" type="parTrans" cxnId="{0765FCF7-EB94-4F8A-857E-64E431F67240}">
      <dgm:prSet/>
      <dgm:spPr/>
      <dgm:t>
        <a:bodyPr/>
        <a:lstStyle/>
        <a:p>
          <a:endParaRPr lang="id-ID" sz="2400">
            <a:latin typeface="Cambria" pitchFamily="18" charset="0"/>
            <a:cs typeface="Times New Roman" pitchFamily="18" charset="0"/>
          </a:endParaRPr>
        </a:p>
      </dgm:t>
    </dgm:pt>
    <dgm:pt modelId="{C93B58BC-36EB-492C-9A74-08A502139C33}" type="sibTrans" cxnId="{0765FCF7-EB94-4F8A-857E-64E431F67240}">
      <dgm:prSet/>
      <dgm:spPr/>
      <dgm:t>
        <a:bodyPr/>
        <a:lstStyle/>
        <a:p>
          <a:endParaRPr lang="id-ID" sz="2400">
            <a:latin typeface="Cambria" pitchFamily="18" charset="0"/>
            <a:cs typeface="Times New Roman" pitchFamily="18" charset="0"/>
          </a:endParaRPr>
        </a:p>
      </dgm:t>
    </dgm:pt>
    <dgm:pt modelId="{26759467-4FD6-4571-BC4E-B77D9E4F2D0E}">
      <dgm:prSet phldrT="[Text]" custT="1"/>
      <dgm:spPr/>
      <dgm:t>
        <a:bodyPr/>
        <a:lstStyle/>
        <a:p>
          <a:r>
            <a:rPr lang="id-ID" sz="1700" b="1" dirty="0" smtClean="0">
              <a:latin typeface="Cambria" pitchFamily="18" charset="0"/>
              <a:cs typeface="Times New Roman" pitchFamily="18" charset="0"/>
            </a:rPr>
            <a:t>Konsep Dasar Demokrasi</a:t>
          </a:r>
          <a:endParaRPr lang="id-ID" sz="1700" b="1" dirty="0">
            <a:latin typeface="Cambria" pitchFamily="18" charset="0"/>
            <a:cs typeface="Times New Roman" pitchFamily="18" charset="0"/>
          </a:endParaRPr>
        </a:p>
      </dgm:t>
    </dgm:pt>
    <dgm:pt modelId="{700AA124-FA28-4264-9D4B-55CA1239081E}" type="parTrans" cxnId="{1D2CEE54-5669-4E9F-BD0F-8EBE777047F7}">
      <dgm:prSet/>
      <dgm:spPr/>
      <dgm:t>
        <a:bodyPr/>
        <a:lstStyle/>
        <a:p>
          <a:endParaRPr lang="id-ID" sz="2400">
            <a:latin typeface="Cambria" pitchFamily="18" charset="0"/>
            <a:cs typeface="Times New Roman" pitchFamily="18" charset="0"/>
          </a:endParaRPr>
        </a:p>
      </dgm:t>
    </dgm:pt>
    <dgm:pt modelId="{D1E2B4EA-70C5-4751-A463-FAF38A4D147E}" type="sibTrans" cxnId="{1D2CEE54-5669-4E9F-BD0F-8EBE777047F7}">
      <dgm:prSet/>
      <dgm:spPr/>
      <dgm:t>
        <a:bodyPr/>
        <a:lstStyle/>
        <a:p>
          <a:endParaRPr lang="id-ID" sz="2400">
            <a:latin typeface="Cambria" pitchFamily="18" charset="0"/>
            <a:cs typeface="Times New Roman" pitchFamily="18" charset="0"/>
          </a:endParaRPr>
        </a:p>
      </dgm:t>
    </dgm:pt>
    <dgm:pt modelId="{1C3C14FF-9285-468B-BD7B-FDD66C116F6E}" type="pres">
      <dgm:prSet presAssocID="{30B5F07C-0CDC-42A0-8730-E545AE24CD4F}" presName="composite" presStyleCnt="0">
        <dgm:presLayoutVars>
          <dgm:chMax val="3"/>
          <dgm:animLvl val="lvl"/>
          <dgm:resizeHandles val="exact"/>
        </dgm:presLayoutVars>
      </dgm:prSet>
      <dgm:spPr/>
    </dgm:pt>
    <dgm:pt modelId="{A4B58668-E083-45DB-9AA3-ABB18B5219C7}" type="pres">
      <dgm:prSet presAssocID="{10F83878-5CEA-40A7-8C0D-E24186FC5A98}" presName="gear1" presStyleLbl="node1" presStyleIdx="0" presStyleCnt="3" custScaleY="83593" custLinFactNeighborX="-15324" custLinFactNeighborY="40">
        <dgm:presLayoutVars>
          <dgm:chMax val="1"/>
          <dgm:bulletEnabled val="1"/>
        </dgm:presLayoutVars>
      </dgm:prSet>
      <dgm:spPr/>
      <dgm:t>
        <a:bodyPr/>
        <a:lstStyle/>
        <a:p>
          <a:endParaRPr lang="id-ID"/>
        </a:p>
      </dgm:t>
    </dgm:pt>
    <dgm:pt modelId="{4FCB1CB2-823D-4307-85A9-B2FBABFC0A7D}" type="pres">
      <dgm:prSet presAssocID="{10F83878-5CEA-40A7-8C0D-E24186FC5A98}" presName="gear1srcNode" presStyleLbl="node1" presStyleIdx="0" presStyleCnt="3"/>
      <dgm:spPr/>
      <dgm:t>
        <a:bodyPr/>
        <a:lstStyle/>
        <a:p>
          <a:endParaRPr lang="id-ID"/>
        </a:p>
      </dgm:t>
    </dgm:pt>
    <dgm:pt modelId="{4DBA436B-79F6-423E-BB1A-C5D78F0A74F0}" type="pres">
      <dgm:prSet presAssocID="{10F83878-5CEA-40A7-8C0D-E24186FC5A98}" presName="gear1dstNode" presStyleLbl="node1" presStyleIdx="0" presStyleCnt="3"/>
      <dgm:spPr/>
      <dgm:t>
        <a:bodyPr/>
        <a:lstStyle/>
        <a:p>
          <a:endParaRPr lang="id-ID"/>
        </a:p>
      </dgm:t>
    </dgm:pt>
    <dgm:pt modelId="{7C54F530-1D0F-404F-B7A0-5C8EF3B73BCE}" type="pres">
      <dgm:prSet presAssocID="{9C3A5942-5E9B-4F29-86C2-EB74782DF12D}" presName="gear2" presStyleLbl="node1" presStyleIdx="1" presStyleCnt="3" custScaleX="122300" custScaleY="98080" custLinFactNeighborX="-26900" custLinFactNeighborY="1100">
        <dgm:presLayoutVars>
          <dgm:chMax val="1"/>
          <dgm:bulletEnabled val="1"/>
        </dgm:presLayoutVars>
      </dgm:prSet>
      <dgm:spPr/>
      <dgm:t>
        <a:bodyPr/>
        <a:lstStyle/>
        <a:p>
          <a:endParaRPr lang="id-ID"/>
        </a:p>
      </dgm:t>
    </dgm:pt>
    <dgm:pt modelId="{FD679274-4925-4901-BDDB-73C4D8FD07FA}" type="pres">
      <dgm:prSet presAssocID="{9C3A5942-5E9B-4F29-86C2-EB74782DF12D}" presName="gear2srcNode" presStyleLbl="node1" presStyleIdx="1" presStyleCnt="3"/>
      <dgm:spPr/>
      <dgm:t>
        <a:bodyPr/>
        <a:lstStyle/>
        <a:p>
          <a:endParaRPr lang="id-ID"/>
        </a:p>
      </dgm:t>
    </dgm:pt>
    <dgm:pt modelId="{4500A175-37B9-4C01-824A-E7A662A3D6DA}" type="pres">
      <dgm:prSet presAssocID="{9C3A5942-5E9B-4F29-86C2-EB74782DF12D}" presName="gear2dstNode" presStyleLbl="node1" presStyleIdx="1" presStyleCnt="3"/>
      <dgm:spPr/>
      <dgm:t>
        <a:bodyPr/>
        <a:lstStyle/>
        <a:p>
          <a:endParaRPr lang="id-ID"/>
        </a:p>
      </dgm:t>
    </dgm:pt>
    <dgm:pt modelId="{4EC41EDC-BF3D-4547-AA9B-3C9CFCBBC08E}" type="pres">
      <dgm:prSet presAssocID="{26759467-4FD6-4571-BC4E-B77D9E4F2D0E}" presName="gear3" presStyleLbl="node1" presStyleIdx="2" presStyleCnt="3" custScaleX="115471" custLinFactNeighborX="-8631" custLinFactNeighborY="-6217"/>
      <dgm:spPr/>
      <dgm:t>
        <a:bodyPr/>
        <a:lstStyle/>
        <a:p>
          <a:endParaRPr lang="id-ID"/>
        </a:p>
      </dgm:t>
    </dgm:pt>
    <dgm:pt modelId="{1928D806-0D18-4345-ACA9-063252C5ADBC}" type="pres">
      <dgm:prSet presAssocID="{26759467-4FD6-4571-BC4E-B77D9E4F2D0E}" presName="gear3tx" presStyleLbl="node1" presStyleIdx="2" presStyleCnt="3">
        <dgm:presLayoutVars>
          <dgm:chMax val="1"/>
          <dgm:bulletEnabled val="1"/>
        </dgm:presLayoutVars>
      </dgm:prSet>
      <dgm:spPr/>
      <dgm:t>
        <a:bodyPr/>
        <a:lstStyle/>
        <a:p>
          <a:endParaRPr lang="id-ID"/>
        </a:p>
      </dgm:t>
    </dgm:pt>
    <dgm:pt modelId="{8C3DF51A-99C4-42D6-9496-C41BA756812B}" type="pres">
      <dgm:prSet presAssocID="{26759467-4FD6-4571-BC4E-B77D9E4F2D0E}" presName="gear3srcNode" presStyleLbl="node1" presStyleIdx="2" presStyleCnt="3"/>
      <dgm:spPr/>
      <dgm:t>
        <a:bodyPr/>
        <a:lstStyle/>
        <a:p>
          <a:endParaRPr lang="id-ID"/>
        </a:p>
      </dgm:t>
    </dgm:pt>
    <dgm:pt modelId="{6133E955-9864-4CB6-9DE1-0F9583812037}" type="pres">
      <dgm:prSet presAssocID="{26759467-4FD6-4571-BC4E-B77D9E4F2D0E}" presName="gear3dstNode" presStyleLbl="node1" presStyleIdx="2" presStyleCnt="3"/>
      <dgm:spPr/>
      <dgm:t>
        <a:bodyPr/>
        <a:lstStyle/>
        <a:p>
          <a:endParaRPr lang="id-ID"/>
        </a:p>
      </dgm:t>
    </dgm:pt>
    <dgm:pt modelId="{AAAFD62E-132E-446C-B104-2DC1FC321C3C}" type="pres">
      <dgm:prSet presAssocID="{55C4324B-2329-4914-B354-AEC2435DEE3E}" presName="connector1" presStyleLbl="sibTrans2D1" presStyleIdx="0" presStyleCnt="3" custScaleY="81998" custLinFactNeighborX="-14648" custLinFactNeighborY="250"/>
      <dgm:spPr/>
      <dgm:t>
        <a:bodyPr/>
        <a:lstStyle/>
        <a:p>
          <a:endParaRPr lang="id-ID"/>
        </a:p>
      </dgm:t>
    </dgm:pt>
    <dgm:pt modelId="{80A41564-251E-4D37-9142-01D354026F25}" type="pres">
      <dgm:prSet presAssocID="{C93B58BC-36EB-492C-9A74-08A502139C33}" presName="connector2" presStyleLbl="sibTrans2D1" presStyleIdx="1" presStyleCnt="3" custAng="1245500" custLinFactNeighborX="-34955" custLinFactNeighborY="-7337"/>
      <dgm:spPr/>
      <dgm:t>
        <a:bodyPr/>
        <a:lstStyle/>
        <a:p>
          <a:endParaRPr lang="id-ID"/>
        </a:p>
      </dgm:t>
    </dgm:pt>
    <dgm:pt modelId="{4E8B497E-BE6C-4C27-9466-314D4678A63D}" type="pres">
      <dgm:prSet presAssocID="{D1E2B4EA-70C5-4751-A463-FAF38A4D147E}" presName="connector3" presStyleLbl="sibTrans2D1" presStyleIdx="2" presStyleCnt="3" custAng="624219" custLinFactNeighborX="-11112" custLinFactNeighborY="5068"/>
      <dgm:spPr/>
      <dgm:t>
        <a:bodyPr/>
        <a:lstStyle/>
        <a:p>
          <a:endParaRPr lang="id-ID"/>
        </a:p>
      </dgm:t>
    </dgm:pt>
  </dgm:ptLst>
  <dgm:cxnLst>
    <dgm:cxn modelId="{4D407616-BF0E-418B-AF37-AA1686B51048}" type="presOf" srcId="{C93B58BC-36EB-492C-9A74-08A502139C33}" destId="{80A41564-251E-4D37-9142-01D354026F25}" srcOrd="0" destOrd="0" presId="urn:microsoft.com/office/officeart/2005/8/layout/gear1"/>
    <dgm:cxn modelId="{67BD5AAD-3ED8-43BA-96D9-C01432C0E7FF}" type="presOf" srcId="{26759467-4FD6-4571-BC4E-B77D9E4F2D0E}" destId="{8C3DF51A-99C4-42D6-9496-C41BA756812B}" srcOrd="2" destOrd="0" presId="urn:microsoft.com/office/officeart/2005/8/layout/gear1"/>
    <dgm:cxn modelId="{F6A8FBC2-1649-4FE4-825E-4FBB457C4448}" type="presOf" srcId="{D1E2B4EA-70C5-4751-A463-FAF38A4D147E}" destId="{4E8B497E-BE6C-4C27-9466-314D4678A63D}" srcOrd="0" destOrd="0" presId="urn:microsoft.com/office/officeart/2005/8/layout/gear1"/>
    <dgm:cxn modelId="{35F7E839-9EC2-47EF-A422-85AB1F50FD07}" type="presOf" srcId="{26759467-4FD6-4571-BC4E-B77D9E4F2D0E}" destId="{1928D806-0D18-4345-ACA9-063252C5ADBC}" srcOrd="1" destOrd="0" presId="urn:microsoft.com/office/officeart/2005/8/layout/gear1"/>
    <dgm:cxn modelId="{64B48D85-0E9C-4EBF-9528-1AF6F41525B4}" type="presOf" srcId="{26759467-4FD6-4571-BC4E-B77D9E4F2D0E}" destId="{6133E955-9864-4CB6-9DE1-0F9583812037}" srcOrd="3" destOrd="0" presId="urn:microsoft.com/office/officeart/2005/8/layout/gear1"/>
    <dgm:cxn modelId="{975A7F73-1280-4BBA-8589-E9938EBFAEE8}" type="presOf" srcId="{9C3A5942-5E9B-4F29-86C2-EB74782DF12D}" destId="{FD679274-4925-4901-BDDB-73C4D8FD07FA}" srcOrd="1" destOrd="0" presId="urn:microsoft.com/office/officeart/2005/8/layout/gear1"/>
    <dgm:cxn modelId="{06A9517B-1263-4414-B135-9A9390AE4095}" type="presOf" srcId="{10F83878-5CEA-40A7-8C0D-E24186FC5A98}" destId="{A4B58668-E083-45DB-9AA3-ABB18B5219C7}" srcOrd="0" destOrd="0" presId="urn:microsoft.com/office/officeart/2005/8/layout/gear1"/>
    <dgm:cxn modelId="{4F253AAD-A6FC-453A-A6CB-A2A837FC7D39}" type="presOf" srcId="{9C3A5942-5E9B-4F29-86C2-EB74782DF12D}" destId="{4500A175-37B9-4C01-824A-E7A662A3D6DA}" srcOrd="2" destOrd="0" presId="urn:microsoft.com/office/officeart/2005/8/layout/gear1"/>
    <dgm:cxn modelId="{60E6AB80-2D14-4C5A-8A95-5EDE5ECF48B7}" type="presOf" srcId="{10F83878-5CEA-40A7-8C0D-E24186FC5A98}" destId="{4DBA436B-79F6-423E-BB1A-C5D78F0A74F0}" srcOrd="2" destOrd="0" presId="urn:microsoft.com/office/officeart/2005/8/layout/gear1"/>
    <dgm:cxn modelId="{1D2CEE54-5669-4E9F-BD0F-8EBE777047F7}" srcId="{30B5F07C-0CDC-42A0-8730-E545AE24CD4F}" destId="{26759467-4FD6-4571-BC4E-B77D9E4F2D0E}" srcOrd="2" destOrd="0" parTransId="{700AA124-FA28-4264-9D4B-55CA1239081E}" sibTransId="{D1E2B4EA-70C5-4751-A463-FAF38A4D147E}"/>
    <dgm:cxn modelId="{F97EAEF6-83B2-446D-9ED3-46C534872D89}" srcId="{30B5F07C-0CDC-42A0-8730-E545AE24CD4F}" destId="{10F83878-5CEA-40A7-8C0D-E24186FC5A98}" srcOrd="0" destOrd="0" parTransId="{35F1EE7F-E7B0-46B2-9817-F057014CC8FA}" sibTransId="{55C4324B-2329-4914-B354-AEC2435DEE3E}"/>
    <dgm:cxn modelId="{8B3AD4D8-A67B-49B0-B7C2-1D933BC8CAFE}" type="presOf" srcId="{10F83878-5CEA-40A7-8C0D-E24186FC5A98}" destId="{4FCB1CB2-823D-4307-85A9-B2FBABFC0A7D}" srcOrd="1" destOrd="0" presId="urn:microsoft.com/office/officeart/2005/8/layout/gear1"/>
    <dgm:cxn modelId="{49378E00-EB72-4DA5-BE07-79F1C97310A2}" type="presOf" srcId="{9C3A5942-5E9B-4F29-86C2-EB74782DF12D}" destId="{7C54F530-1D0F-404F-B7A0-5C8EF3B73BCE}" srcOrd="0" destOrd="0" presId="urn:microsoft.com/office/officeart/2005/8/layout/gear1"/>
    <dgm:cxn modelId="{FC85B4B5-0B6F-4849-878A-04AABB78E53A}" type="presOf" srcId="{26759467-4FD6-4571-BC4E-B77D9E4F2D0E}" destId="{4EC41EDC-BF3D-4547-AA9B-3C9CFCBBC08E}" srcOrd="0" destOrd="0" presId="urn:microsoft.com/office/officeart/2005/8/layout/gear1"/>
    <dgm:cxn modelId="{0765FCF7-EB94-4F8A-857E-64E431F67240}" srcId="{30B5F07C-0CDC-42A0-8730-E545AE24CD4F}" destId="{9C3A5942-5E9B-4F29-86C2-EB74782DF12D}" srcOrd="1" destOrd="0" parTransId="{0D5E9DAC-D7F9-49F8-9A08-16F5C88A52D9}" sibTransId="{C93B58BC-36EB-492C-9A74-08A502139C33}"/>
    <dgm:cxn modelId="{53BF43D8-B56E-4757-BEF4-088FA3DC6B00}" type="presOf" srcId="{30B5F07C-0CDC-42A0-8730-E545AE24CD4F}" destId="{1C3C14FF-9285-468B-BD7B-FDD66C116F6E}" srcOrd="0" destOrd="0" presId="urn:microsoft.com/office/officeart/2005/8/layout/gear1"/>
    <dgm:cxn modelId="{5966A7F5-32A2-4FD6-9D86-61322B4DCC91}" type="presOf" srcId="{55C4324B-2329-4914-B354-AEC2435DEE3E}" destId="{AAAFD62E-132E-446C-B104-2DC1FC321C3C}" srcOrd="0" destOrd="0" presId="urn:microsoft.com/office/officeart/2005/8/layout/gear1"/>
    <dgm:cxn modelId="{05885B02-BCF0-4575-9B96-0FD527C29EA3}" type="presParOf" srcId="{1C3C14FF-9285-468B-BD7B-FDD66C116F6E}" destId="{A4B58668-E083-45DB-9AA3-ABB18B5219C7}" srcOrd="0" destOrd="0" presId="urn:microsoft.com/office/officeart/2005/8/layout/gear1"/>
    <dgm:cxn modelId="{A34FE551-3A3E-42CC-A246-0C31DD253B4F}" type="presParOf" srcId="{1C3C14FF-9285-468B-BD7B-FDD66C116F6E}" destId="{4FCB1CB2-823D-4307-85A9-B2FBABFC0A7D}" srcOrd="1" destOrd="0" presId="urn:microsoft.com/office/officeart/2005/8/layout/gear1"/>
    <dgm:cxn modelId="{9A24098E-F097-4CE3-9F06-CAAD7265E372}" type="presParOf" srcId="{1C3C14FF-9285-468B-BD7B-FDD66C116F6E}" destId="{4DBA436B-79F6-423E-BB1A-C5D78F0A74F0}" srcOrd="2" destOrd="0" presId="urn:microsoft.com/office/officeart/2005/8/layout/gear1"/>
    <dgm:cxn modelId="{A0CA6917-3EAB-4B60-A2CE-563509E1DE41}" type="presParOf" srcId="{1C3C14FF-9285-468B-BD7B-FDD66C116F6E}" destId="{7C54F530-1D0F-404F-B7A0-5C8EF3B73BCE}" srcOrd="3" destOrd="0" presId="urn:microsoft.com/office/officeart/2005/8/layout/gear1"/>
    <dgm:cxn modelId="{8B6A2731-028E-418F-9D48-664C1B6B140B}" type="presParOf" srcId="{1C3C14FF-9285-468B-BD7B-FDD66C116F6E}" destId="{FD679274-4925-4901-BDDB-73C4D8FD07FA}" srcOrd="4" destOrd="0" presId="urn:microsoft.com/office/officeart/2005/8/layout/gear1"/>
    <dgm:cxn modelId="{A5AE8DD1-170B-4B77-8EE7-8169299AB8CB}" type="presParOf" srcId="{1C3C14FF-9285-468B-BD7B-FDD66C116F6E}" destId="{4500A175-37B9-4C01-824A-E7A662A3D6DA}" srcOrd="5" destOrd="0" presId="urn:microsoft.com/office/officeart/2005/8/layout/gear1"/>
    <dgm:cxn modelId="{BE2BCCCB-3EFA-4D75-B6E4-FD45B1E4F952}" type="presParOf" srcId="{1C3C14FF-9285-468B-BD7B-FDD66C116F6E}" destId="{4EC41EDC-BF3D-4547-AA9B-3C9CFCBBC08E}" srcOrd="6" destOrd="0" presId="urn:microsoft.com/office/officeart/2005/8/layout/gear1"/>
    <dgm:cxn modelId="{7E8A7E37-8351-4FED-8714-598CFE06C971}" type="presParOf" srcId="{1C3C14FF-9285-468B-BD7B-FDD66C116F6E}" destId="{1928D806-0D18-4345-ACA9-063252C5ADBC}" srcOrd="7" destOrd="0" presId="urn:microsoft.com/office/officeart/2005/8/layout/gear1"/>
    <dgm:cxn modelId="{DFFD814B-EAFF-45F7-90F7-6EE00D84C077}" type="presParOf" srcId="{1C3C14FF-9285-468B-BD7B-FDD66C116F6E}" destId="{8C3DF51A-99C4-42D6-9496-C41BA756812B}" srcOrd="8" destOrd="0" presId="urn:microsoft.com/office/officeart/2005/8/layout/gear1"/>
    <dgm:cxn modelId="{5FA7894D-7C61-4629-9988-054D64FEE3FA}" type="presParOf" srcId="{1C3C14FF-9285-468B-BD7B-FDD66C116F6E}" destId="{6133E955-9864-4CB6-9DE1-0F9583812037}" srcOrd="9" destOrd="0" presId="urn:microsoft.com/office/officeart/2005/8/layout/gear1"/>
    <dgm:cxn modelId="{8543521D-A1BC-460E-B6F6-97E944B1AA0C}" type="presParOf" srcId="{1C3C14FF-9285-468B-BD7B-FDD66C116F6E}" destId="{AAAFD62E-132E-446C-B104-2DC1FC321C3C}" srcOrd="10" destOrd="0" presId="urn:microsoft.com/office/officeart/2005/8/layout/gear1"/>
    <dgm:cxn modelId="{E14E2BEF-2A02-4AB0-A73F-EEED2E326279}" type="presParOf" srcId="{1C3C14FF-9285-468B-BD7B-FDD66C116F6E}" destId="{80A41564-251E-4D37-9142-01D354026F25}" srcOrd="11" destOrd="0" presId="urn:microsoft.com/office/officeart/2005/8/layout/gear1"/>
    <dgm:cxn modelId="{734E3424-7BA3-4065-A7D9-EC2CBB59EDDE}" type="presParOf" srcId="{1C3C14FF-9285-468B-BD7B-FDD66C116F6E}" destId="{4E8B497E-BE6C-4C27-9466-314D4678A63D}"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D4E250-FDF3-47A1-81F3-32CDF402D073}" type="doc">
      <dgm:prSet loTypeId="urn:microsoft.com/office/officeart/2005/8/layout/radial3" loCatId="cycle" qsTypeId="urn:microsoft.com/office/officeart/2005/8/quickstyle/simple2" qsCatId="simple" csTypeId="urn:microsoft.com/office/officeart/2005/8/colors/colorful5" csCatId="colorful" phldr="1"/>
      <dgm:spPr/>
      <dgm:t>
        <a:bodyPr/>
        <a:lstStyle/>
        <a:p>
          <a:endParaRPr lang="en-US"/>
        </a:p>
      </dgm:t>
    </dgm:pt>
    <dgm:pt modelId="{64B19D90-DB99-4E90-9FB0-8142C23D1824}">
      <dgm:prSet phldrT="[Text]" custT="1"/>
      <dgm:spPr/>
      <dgm:t>
        <a:bodyPr/>
        <a:lstStyle/>
        <a:p>
          <a:r>
            <a:rPr lang="id-ID" sz="2000" b="1" dirty="0" smtClean="0">
              <a:solidFill>
                <a:schemeClr val="bg1"/>
              </a:solidFill>
              <a:latin typeface="Cambria" pitchFamily="18" charset="0"/>
            </a:rPr>
            <a:t>PRINSIP DAN INDIKATOR DEMOKRASI</a:t>
          </a:r>
          <a:endParaRPr lang="en-US" sz="2000" b="1" dirty="0">
            <a:solidFill>
              <a:schemeClr val="bg1"/>
            </a:solidFill>
            <a:latin typeface="Cambria" pitchFamily="18" charset="0"/>
          </a:endParaRPr>
        </a:p>
      </dgm:t>
    </dgm:pt>
    <dgm:pt modelId="{74F517FC-F118-4AA0-8E0B-FEA24BD50744}" type="parTrans" cxnId="{B933496B-A9EC-491C-9AEA-F366F9E9168A}">
      <dgm:prSet/>
      <dgm:spPr/>
      <dgm:t>
        <a:bodyPr/>
        <a:lstStyle/>
        <a:p>
          <a:endParaRPr lang="en-US" sz="1600">
            <a:solidFill>
              <a:schemeClr val="bg1"/>
            </a:solidFill>
            <a:latin typeface="Cambria" pitchFamily="18" charset="0"/>
          </a:endParaRPr>
        </a:p>
      </dgm:t>
    </dgm:pt>
    <dgm:pt modelId="{EF19ED1F-7D5D-4982-B38D-D1DBC4BCD51F}" type="sibTrans" cxnId="{B933496B-A9EC-491C-9AEA-F366F9E9168A}">
      <dgm:prSet/>
      <dgm:spPr/>
      <dgm:t>
        <a:bodyPr/>
        <a:lstStyle/>
        <a:p>
          <a:endParaRPr lang="en-US" sz="1600">
            <a:solidFill>
              <a:schemeClr val="bg1"/>
            </a:solidFill>
            <a:latin typeface="Cambria" pitchFamily="18" charset="0"/>
          </a:endParaRPr>
        </a:p>
      </dgm:t>
    </dgm:pt>
    <dgm:pt modelId="{0EDC8C08-05DD-4508-9D23-FCF316D178C7}">
      <dgm:prSet phldrT="[Text]" custT="1"/>
      <dgm:spPr/>
      <dgm:t>
        <a:bodyPr/>
        <a:lstStyle/>
        <a:p>
          <a:r>
            <a:rPr lang="en-US" sz="1400" dirty="0" err="1" smtClean="0">
              <a:solidFill>
                <a:schemeClr val="bg1"/>
              </a:solidFill>
              <a:latin typeface="Cambria" pitchFamily="18" charset="0"/>
            </a:rPr>
            <a:t>Kedaulatan</a:t>
          </a:r>
          <a:r>
            <a:rPr lang="en-US" sz="1400" dirty="0" smtClean="0">
              <a:solidFill>
                <a:schemeClr val="bg1"/>
              </a:solidFill>
              <a:latin typeface="Cambria" pitchFamily="18" charset="0"/>
            </a:rPr>
            <a:t> </a:t>
          </a:r>
          <a:r>
            <a:rPr lang="en-US" sz="1400" dirty="0" err="1" smtClean="0">
              <a:solidFill>
                <a:schemeClr val="bg1"/>
              </a:solidFill>
              <a:latin typeface="Cambria" pitchFamily="18" charset="0"/>
            </a:rPr>
            <a:t>rakyat</a:t>
          </a:r>
          <a:endParaRPr lang="en-US" sz="1400" i="0" dirty="0">
            <a:solidFill>
              <a:schemeClr val="bg1"/>
            </a:solidFill>
            <a:latin typeface="Cambria" pitchFamily="18" charset="0"/>
          </a:endParaRPr>
        </a:p>
      </dgm:t>
    </dgm:pt>
    <dgm:pt modelId="{20AAAF79-C6F6-411B-AFF2-0C9142F0A665}" type="parTrans" cxnId="{DD9DFF07-87BD-4195-952D-7B81B7DB43BF}">
      <dgm:prSet/>
      <dgm:spPr/>
      <dgm:t>
        <a:bodyPr/>
        <a:lstStyle/>
        <a:p>
          <a:endParaRPr lang="id-ID">
            <a:solidFill>
              <a:schemeClr val="bg1"/>
            </a:solidFill>
          </a:endParaRPr>
        </a:p>
      </dgm:t>
    </dgm:pt>
    <dgm:pt modelId="{55755360-0E28-4BB7-B948-D5EF326FB9EE}" type="sibTrans" cxnId="{DD9DFF07-87BD-4195-952D-7B81B7DB43BF}">
      <dgm:prSet/>
      <dgm:spPr/>
      <dgm:t>
        <a:bodyPr/>
        <a:lstStyle/>
        <a:p>
          <a:endParaRPr lang="id-ID">
            <a:solidFill>
              <a:schemeClr val="bg1"/>
            </a:solidFill>
          </a:endParaRPr>
        </a:p>
      </dgm:t>
    </dgm:pt>
    <dgm:pt modelId="{B631514C-8385-42A6-B22F-467EDD30ECFD}">
      <dgm:prSet custT="1"/>
      <dgm:spPr/>
      <dgm:t>
        <a:bodyPr/>
        <a:lstStyle/>
        <a:p>
          <a:r>
            <a:rPr lang="en-US" sz="1400" dirty="0" err="1" smtClean="0">
              <a:solidFill>
                <a:schemeClr val="bg1"/>
              </a:solidFill>
              <a:latin typeface="Cambria" pitchFamily="18" charset="0"/>
            </a:rPr>
            <a:t>Pemerintahan</a:t>
          </a:r>
          <a:r>
            <a:rPr lang="en-US" sz="1400" dirty="0" smtClean="0">
              <a:solidFill>
                <a:schemeClr val="bg1"/>
              </a:solidFill>
              <a:latin typeface="Cambria" pitchFamily="18" charset="0"/>
            </a:rPr>
            <a:t> </a:t>
          </a:r>
          <a:r>
            <a:rPr lang="en-US" sz="1400" dirty="0" err="1" smtClean="0">
              <a:solidFill>
                <a:schemeClr val="bg1"/>
              </a:solidFill>
              <a:latin typeface="Cambria" pitchFamily="18" charset="0"/>
            </a:rPr>
            <a:t>berdasarkan</a:t>
          </a:r>
          <a:r>
            <a:rPr lang="en-US" sz="1400" dirty="0" smtClean="0">
              <a:solidFill>
                <a:schemeClr val="bg1"/>
              </a:solidFill>
              <a:latin typeface="Cambria" pitchFamily="18" charset="0"/>
            </a:rPr>
            <a:t> </a:t>
          </a:r>
          <a:r>
            <a:rPr lang="en-US" sz="1400" dirty="0" err="1" smtClean="0">
              <a:solidFill>
                <a:schemeClr val="bg1"/>
              </a:solidFill>
              <a:latin typeface="Cambria" pitchFamily="18" charset="0"/>
            </a:rPr>
            <a:t>persetujuan</a:t>
          </a:r>
          <a:r>
            <a:rPr lang="en-US" sz="1400" dirty="0" smtClean="0">
              <a:solidFill>
                <a:schemeClr val="bg1"/>
              </a:solidFill>
              <a:latin typeface="Cambria" pitchFamily="18" charset="0"/>
            </a:rPr>
            <a:t> yang </a:t>
          </a:r>
          <a:r>
            <a:rPr lang="en-US" sz="1400" dirty="0" err="1" smtClean="0">
              <a:solidFill>
                <a:schemeClr val="bg1"/>
              </a:solidFill>
              <a:latin typeface="Cambria" pitchFamily="18" charset="0"/>
            </a:rPr>
            <a:t>diperintah</a:t>
          </a:r>
          <a:endParaRPr lang="en-US" sz="1400" dirty="0" smtClean="0">
            <a:solidFill>
              <a:schemeClr val="bg1"/>
            </a:solidFill>
            <a:latin typeface="Cambria" pitchFamily="18" charset="0"/>
          </a:endParaRPr>
        </a:p>
      </dgm:t>
    </dgm:pt>
    <dgm:pt modelId="{AA99080F-06C1-4427-830C-F369B19EC88A}" type="parTrans" cxnId="{9C9C3FD6-5897-4272-9CCE-88E365FFEBE7}">
      <dgm:prSet/>
      <dgm:spPr/>
      <dgm:t>
        <a:bodyPr/>
        <a:lstStyle/>
        <a:p>
          <a:endParaRPr lang="id-ID">
            <a:solidFill>
              <a:schemeClr val="bg1"/>
            </a:solidFill>
          </a:endParaRPr>
        </a:p>
      </dgm:t>
    </dgm:pt>
    <dgm:pt modelId="{39C070F5-9CFD-48F9-A08C-BD1BCCED601E}" type="sibTrans" cxnId="{9C9C3FD6-5897-4272-9CCE-88E365FFEBE7}">
      <dgm:prSet/>
      <dgm:spPr/>
      <dgm:t>
        <a:bodyPr/>
        <a:lstStyle/>
        <a:p>
          <a:endParaRPr lang="id-ID">
            <a:solidFill>
              <a:schemeClr val="bg1"/>
            </a:solidFill>
          </a:endParaRPr>
        </a:p>
      </dgm:t>
    </dgm:pt>
    <dgm:pt modelId="{30BAA21D-E14C-4087-AA36-823CB7DF2208}">
      <dgm:prSet custT="1"/>
      <dgm:spPr/>
      <dgm:t>
        <a:bodyPr/>
        <a:lstStyle/>
        <a:p>
          <a:r>
            <a:rPr lang="en-US" sz="1400" dirty="0" err="1" smtClean="0">
              <a:solidFill>
                <a:schemeClr val="bg1"/>
              </a:solidFill>
              <a:latin typeface="Cambria" pitchFamily="18" charset="0"/>
            </a:rPr>
            <a:t>Kekuasaan</a:t>
          </a:r>
          <a:r>
            <a:rPr lang="en-US" sz="1400" dirty="0" smtClean="0">
              <a:solidFill>
                <a:schemeClr val="bg1"/>
              </a:solidFill>
              <a:latin typeface="Cambria" pitchFamily="18" charset="0"/>
            </a:rPr>
            <a:t> </a:t>
          </a:r>
          <a:r>
            <a:rPr lang="en-US" sz="1400" dirty="0" err="1" smtClean="0">
              <a:solidFill>
                <a:schemeClr val="bg1"/>
              </a:solidFill>
              <a:latin typeface="Cambria" pitchFamily="18" charset="0"/>
            </a:rPr>
            <a:t>mayoritas</a:t>
          </a:r>
          <a:endParaRPr lang="en-US" sz="1400" dirty="0" smtClean="0">
            <a:solidFill>
              <a:schemeClr val="bg1"/>
            </a:solidFill>
            <a:latin typeface="Cambria" pitchFamily="18" charset="0"/>
          </a:endParaRPr>
        </a:p>
      </dgm:t>
    </dgm:pt>
    <dgm:pt modelId="{F49CAFC9-55F4-4EDF-B1EF-59B68E09B782}" type="parTrans" cxnId="{E73252E4-3D49-4814-884E-FA5D046E623A}">
      <dgm:prSet/>
      <dgm:spPr/>
      <dgm:t>
        <a:bodyPr/>
        <a:lstStyle/>
        <a:p>
          <a:endParaRPr lang="id-ID">
            <a:solidFill>
              <a:schemeClr val="bg1"/>
            </a:solidFill>
          </a:endParaRPr>
        </a:p>
      </dgm:t>
    </dgm:pt>
    <dgm:pt modelId="{F44FFAFA-BBB3-4EDE-B50E-07CE50F0B293}" type="sibTrans" cxnId="{E73252E4-3D49-4814-884E-FA5D046E623A}">
      <dgm:prSet/>
      <dgm:spPr/>
      <dgm:t>
        <a:bodyPr/>
        <a:lstStyle/>
        <a:p>
          <a:endParaRPr lang="id-ID">
            <a:solidFill>
              <a:schemeClr val="bg1"/>
            </a:solidFill>
          </a:endParaRPr>
        </a:p>
      </dgm:t>
    </dgm:pt>
    <dgm:pt modelId="{F9547A59-49FB-465B-87C7-3E78BE89F16D}">
      <dgm:prSet custT="1"/>
      <dgm:spPr/>
      <dgm:t>
        <a:bodyPr/>
        <a:lstStyle/>
        <a:p>
          <a:r>
            <a:rPr lang="en-US" sz="1400" dirty="0" err="1" smtClean="0">
              <a:solidFill>
                <a:schemeClr val="bg1"/>
              </a:solidFill>
              <a:latin typeface="Cambria" pitchFamily="18" charset="0"/>
            </a:rPr>
            <a:t>Hak-hak</a:t>
          </a:r>
          <a:r>
            <a:rPr lang="en-US" sz="1400" dirty="0" smtClean="0">
              <a:solidFill>
                <a:schemeClr val="bg1"/>
              </a:solidFill>
              <a:latin typeface="Cambria" pitchFamily="18" charset="0"/>
            </a:rPr>
            <a:t> </a:t>
          </a:r>
          <a:r>
            <a:rPr lang="en-US" sz="1400" dirty="0" err="1" smtClean="0">
              <a:solidFill>
                <a:schemeClr val="bg1"/>
              </a:solidFill>
              <a:latin typeface="Cambria" pitchFamily="18" charset="0"/>
            </a:rPr>
            <a:t>minoritas</a:t>
          </a:r>
          <a:endParaRPr lang="en-US" sz="1400" dirty="0" smtClean="0">
            <a:solidFill>
              <a:schemeClr val="bg1"/>
            </a:solidFill>
            <a:latin typeface="Cambria" pitchFamily="18" charset="0"/>
          </a:endParaRPr>
        </a:p>
      </dgm:t>
    </dgm:pt>
    <dgm:pt modelId="{75767E0B-EC1C-4752-A87B-5A7A11FC8335}" type="parTrans" cxnId="{67798339-85EE-41A0-82A8-1FC140462675}">
      <dgm:prSet/>
      <dgm:spPr/>
      <dgm:t>
        <a:bodyPr/>
        <a:lstStyle/>
        <a:p>
          <a:endParaRPr lang="id-ID">
            <a:solidFill>
              <a:schemeClr val="bg1"/>
            </a:solidFill>
          </a:endParaRPr>
        </a:p>
      </dgm:t>
    </dgm:pt>
    <dgm:pt modelId="{2FD30BCF-D5CE-4AFA-B0FD-0AE5CD81DC2E}" type="sibTrans" cxnId="{67798339-85EE-41A0-82A8-1FC140462675}">
      <dgm:prSet/>
      <dgm:spPr/>
      <dgm:t>
        <a:bodyPr/>
        <a:lstStyle/>
        <a:p>
          <a:endParaRPr lang="id-ID">
            <a:solidFill>
              <a:schemeClr val="bg1"/>
            </a:solidFill>
          </a:endParaRPr>
        </a:p>
      </dgm:t>
    </dgm:pt>
    <dgm:pt modelId="{746D591D-2185-4D1B-81E9-2FD9F1FE57F5}">
      <dgm:prSet custT="1"/>
      <dgm:spPr/>
      <dgm:t>
        <a:bodyPr/>
        <a:lstStyle/>
        <a:p>
          <a:r>
            <a:rPr lang="en-US" sz="1400" dirty="0" err="1" smtClean="0">
              <a:solidFill>
                <a:schemeClr val="bg1"/>
              </a:solidFill>
              <a:latin typeface="Cambria" pitchFamily="18" charset="0"/>
            </a:rPr>
            <a:t>Jaminan</a:t>
          </a:r>
          <a:r>
            <a:rPr lang="en-US" sz="1400" dirty="0" smtClean="0">
              <a:solidFill>
                <a:schemeClr val="bg1"/>
              </a:solidFill>
              <a:latin typeface="Cambria" pitchFamily="18" charset="0"/>
            </a:rPr>
            <a:t> </a:t>
          </a:r>
          <a:r>
            <a:rPr lang="en-US" sz="1400" dirty="0" err="1" smtClean="0">
              <a:solidFill>
                <a:schemeClr val="bg1"/>
              </a:solidFill>
              <a:latin typeface="Cambria" pitchFamily="18" charset="0"/>
            </a:rPr>
            <a:t>hak</a:t>
          </a:r>
          <a:r>
            <a:rPr lang="en-US" sz="1400" dirty="0" smtClean="0">
              <a:solidFill>
                <a:schemeClr val="bg1"/>
              </a:solidFill>
              <a:latin typeface="Cambria" pitchFamily="18" charset="0"/>
            </a:rPr>
            <a:t> </a:t>
          </a:r>
          <a:r>
            <a:rPr lang="en-US" sz="1400" dirty="0" err="1" smtClean="0">
              <a:solidFill>
                <a:schemeClr val="bg1"/>
              </a:solidFill>
              <a:latin typeface="Cambria" pitchFamily="18" charset="0"/>
            </a:rPr>
            <a:t>azasi</a:t>
          </a:r>
          <a:r>
            <a:rPr lang="en-US" sz="1400" dirty="0" smtClean="0">
              <a:solidFill>
                <a:schemeClr val="bg1"/>
              </a:solidFill>
              <a:latin typeface="Cambria" pitchFamily="18" charset="0"/>
            </a:rPr>
            <a:t> </a:t>
          </a:r>
          <a:r>
            <a:rPr lang="en-US" sz="1400" dirty="0" err="1" smtClean="0">
              <a:solidFill>
                <a:schemeClr val="bg1"/>
              </a:solidFill>
              <a:latin typeface="Cambria" pitchFamily="18" charset="0"/>
            </a:rPr>
            <a:t>manusia</a:t>
          </a:r>
          <a:endParaRPr lang="en-US" sz="1400" dirty="0" smtClean="0">
            <a:solidFill>
              <a:schemeClr val="bg1"/>
            </a:solidFill>
            <a:latin typeface="Cambria" pitchFamily="18" charset="0"/>
          </a:endParaRPr>
        </a:p>
      </dgm:t>
    </dgm:pt>
    <dgm:pt modelId="{7F002449-F78D-4491-B0AC-9637A656B738}" type="parTrans" cxnId="{26ED4CEA-6D24-4A15-91D5-FF6B53831667}">
      <dgm:prSet/>
      <dgm:spPr/>
      <dgm:t>
        <a:bodyPr/>
        <a:lstStyle/>
        <a:p>
          <a:endParaRPr lang="id-ID">
            <a:solidFill>
              <a:schemeClr val="bg1"/>
            </a:solidFill>
          </a:endParaRPr>
        </a:p>
      </dgm:t>
    </dgm:pt>
    <dgm:pt modelId="{C07441CC-631E-477D-963C-BCDF1860C16C}" type="sibTrans" cxnId="{26ED4CEA-6D24-4A15-91D5-FF6B53831667}">
      <dgm:prSet/>
      <dgm:spPr/>
      <dgm:t>
        <a:bodyPr/>
        <a:lstStyle/>
        <a:p>
          <a:endParaRPr lang="id-ID">
            <a:solidFill>
              <a:schemeClr val="bg1"/>
            </a:solidFill>
          </a:endParaRPr>
        </a:p>
      </dgm:t>
    </dgm:pt>
    <dgm:pt modelId="{91DF9411-CA58-4FE8-A2FA-82E668CDFA5B}">
      <dgm:prSet custT="1"/>
      <dgm:spPr/>
      <dgm:t>
        <a:bodyPr/>
        <a:lstStyle/>
        <a:p>
          <a:r>
            <a:rPr lang="en-US" sz="1400" dirty="0" err="1" smtClean="0">
              <a:solidFill>
                <a:schemeClr val="bg1"/>
              </a:solidFill>
              <a:latin typeface="Cambria" pitchFamily="18" charset="0"/>
            </a:rPr>
            <a:t>Pemilihan</a:t>
          </a:r>
          <a:r>
            <a:rPr lang="en-US" sz="1400" dirty="0" smtClean="0">
              <a:solidFill>
                <a:schemeClr val="bg1"/>
              </a:solidFill>
              <a:latin typeface="Cambria" pitchFamily="18" charset="0"/>
            </a:rPr>
            <a:t> yang </a:t>
          </a:r>
          <a:r>
            <a:rPr lang="en-US" sz="1400" dirty="0" err="1" smtClean="0">
              <a:solidFill>
                <a:schemeClr val="bg1"/>
              </a:solidFill>
              <a:latin typeface="Cambria" pitchFamily="18" charset="0"/>
            </a:rPr>
            <a:t>bebas</a:t>
          </a:r>
          <a:r>
            <a:rPr lang="en-US" sz="1400" dirty="0" smtClean="0">
              <a:solidFill>
                <a:schemeClr val="bg1"/>
              </a:solidFill>
              <a:latin typeface="Cambria" pitchFamily="18" charset="0"/>
            </a:rPr>
            <a:t> </a:t>
          </a:r>
          <a:r>
            <a:rPr lang="en-US" sz="1400" dirty="0" err="1" smtClean="0">
              <a:solidFill>
                <a:schemeClr val="bg1"/>
              </a:solidFill>
              <a:latin typeface="Cambria" pitchFamily="18" charset="0"/>
            </a:rPr>
            <a:t>dan</a:t>
          </a:r>
          <a:r>
            <a:rPr lang="en-US" sz="1400" dirty="0" smtClean="0">
              <a:solidFill>
                <a:schemeClr val="bg1"/>
              </a:solidFill>
              <a:latin typeface="Cambria" pitchFamily="18" charset="0"/>
            </a:rPr>
            <a:t> </a:t>
          </a:r>
          <a:r>
            <a:rPr lang="en-US" sz="1400" dirty="0" err="1" smtClean="0">
              <a:solidFill>
                <a:schemeClr val="bg1"/>
              </a:solidFill>
              <a:latin typeface="Cambria" pitchFamily="18" charset="0"/>
            </a:rPr>
            <a:t>jujur</a:t>
          </a:r>
          <a:endParaRPr lang="en-US" sz="1400" dirty="0" smtClean="0">
            <a:solidFill>
              <a:schemeClr val="bg1"/>
            </a:solidFill>
            <a:latin typeface="Cambria" pitchFamily="18" charset="0"/>
          </a:endParaRPr>
        </a:p>
      </dgm:t>
    </dgm:pt>
    <dgm:pt modelId="{9F1E59E0-D6B8-474F-932A-86DE1B7291B3}" type="parTrans" cxnId="{E2EBB9CB-E143-45BD-94A9-278A10CA7A2C}">
      <dgm:prSet/>
      <dgm:spPr/>
      <dgm:t>
        <a:bodyPr/>
        <a:lstStyle/>
        <a:p>
          <a:endParaRPr lang="id-ID">
            <a:solidFill>
              <a:schemeClr val="bg1"/>
            </a:solidFill>
          </a:endParaRPr>
        </a:p>
      </dgm:t>
    </dgm:pt>
    <dgm:pt modelId="{BE5E340C-E827-435D-85E6-523109056755}" type="sibTrans" cxnId="{E2EBB9CB-E143-45BD-94A9-278A10CA7A2C}">
      <dgm:prSet/>
      <dgm:spPr/>
      <dgm:t>
        <a:bodyPr/>
        <a:lstStyle/>
        <a:p>
          <a:endParaRPr lang="id-ID">
            <a:solidFill>
              <a:schemeClr val="bg1"/>
            </a:solidFill>
          </a:endParaRPr>
        </a:p>
      </dgm:t>
    </dgm:pt>
    <dgm:pt modelId="{9CDAB1B1-1970-4969-82DB-8F07A095A516}">
      <dgm:prSet custT="1"/>
      <dgm:spPr/>
      <dgm:t>
        <a:bodyPr/>
        <a:lstStyle/>
        <a:p>
          <a:r>
            <a:rPr lang="en-US" sz="1400" dirty="0" err="1" smtClean="0">
              <a:solidFill>
                <a:schemeClr val="bg1"/>
              </a:solidFill>
              <a:latin typeface="Cambria" pitchFamily="18" charset="0"/>
            </a:rPr>
            <a:t>Persamaan</a:t>
          </a:r>
          <a:r>
            <a:rPr lang="en-US" sz="1400" dirty="0" smtClean="0">
              <a:solidFill>
                <a:schemeClr val="bg1"/>
              </a:solidFill>
              <a:latin typeface="Cambria" pitchFamily="18" charset="0"/>
            </a:rPr>
            <a:t> di </a:t>
          </a:r>
          <a:r>
            <a:rPr lang="en-US" sz="1400" dirty="0" err="1" smtClean="0">
              <a:solidFill>
                <a:schemeClr val="bg1"/>
              </a:solidFill>
              <a:latin typeface="Cambria" pitchFamily="18" charset="0"/>
            </a:rPr>
            <a:t>depan</a:t>
          </a:r>
          <a:r>
            <a:rPr lang="en-US" sz="1400" dirty="0" smtClean="0">
              <a:solidFill>
                <a:schemeClr val="bg1"/>
              </a:solidFill>
              <a:latin typeface="Cambria" pitchFamily="18" charset="0"/>
            </a:rPr>
            <a:t> </a:t>
          </a:r>
          <a:r>
            <a:rPr lang="en-US" sz="1400" dirty="0" err="1" smtClean="0">
              <a:solidFill>
                <a:schemeClr val="bg1"/>
              </a:solidFill>
              <a:latin typeface="Cambria" pitchFamily="18" charset="0"/>
            </a:rPr>
            <a:t>hukum</a:t>
          </a:r>
          <a:endParaRPr lang="en-US" sz="1400" dirty="0" smtClean="0">
            <a:solidFill>
              <a:schemeClr val="bg1"/>
            </a:solidFill>
            <a:latin typeface="Cambria" pitchFamily="18" charset="0"/>
          </a:endParaRPr>
        </a:p>
      </dgm:t>
    </dgm:pt>
    <dgm:pt modelId="{40E65E21-BF3C-40A4-9F08-799D99D70229}" type="parTrans" cxnId="{3F3D5D85-A91D-4F0E-A82B-32790AA2CAFE}">
      <dgm:prSet/>
      <dgm:spPr/>
      <dgm:t>
        <a:bodyPr/>
        <a:lstStyle/>
        <a:p>
          <a:endParaRPr lang="id-ID">
            <a:solidFill>
              <a:schemeClr val="bg1"/>
            </a:solidFill>
          </a:endParaRPr>
        </a:p>
      </dgm:t>
    </dgm:pt>
    <dgm:pt modelId="{01BE78C8-9B21-4EAF-A55F-6B5A52009AFB}" type="sibTrans" cxnId="{3F3D5D85-A91D-4F0E-A82B-32790AA2CAFE}">
      <dgm:prSet/>
      <dgm:spPr/>
      <dgm:t>
        <a:bodyPr/>
        <a:lstStyle/>
        <a:p>
          <a:endParaRPr lang="id-ID">
            <a:solidFill>
              <a:schemeClr val="bg1"/>
            </a:solidFill>
          </a:endParaRPr>
        </a:p>
      </dgm:t>
    </dgm:pt>
    <dgm:pt modelId="{3C8518E7-4410-4934-B1C8-EB776A6325AF}">
      <dgm:prSet custT="1"/>
      <dgm:spPr/>
      <dgm:t>
        <a:bodyPr/>
        <a:lstStyle/>
        <a:p>
          <a:r>
            <a:rPr lang="en-US" sz="1400" dirty="0" smtClean="0">
              <a:solidFill>
                <a:schemeClr val="bg1"/>
              </a:solidFill>
              <a:latin typeface="Cambria" pitchFamily="18" charset="0"/>
            </a:rPr>
            <a:t>Proses </a:t>
          </a:r>
          <a:r>
            <a:rPr lang="en-US" sz="1400" dirty="0" err="1" smtClean="0">
              <a:solidFill>
                <a:schemeClr val="bg1"/>
              </a:solidFill>
              <a:latin typeface="Cambria" pitchFamily="18" charset="0"/>
            </a:rPr>
            <a:t>hukum</a:t>
          </a:r>
          <a:r>
            <a:rPr lang="en-US" sz="1400" dirty="0" smtClean="0">
              <a:solidFill>
                <a:schemeClr val="bg1"/>
              </a:solidFill>
              <a:latin typeface="Cambria" pitchFamily="18" charset="0"/>
            </a:rPr>
            <a:t> yang </a:t>
          </a:r>
          <a:r>
            <a:rPr lang="en-US" sz="1400" dirty="0" err="1" smtClean="0">
              <a:solidFill>
                <a:schemeClr val="bg1"/>
              </a:solidFill>
              <a:latin typeface="Cambria" pitchFamily="18" charset="0"/>
            </a:rPr>
            <a:t>wajar</a:t>
          </a:r>
          <a:endParaRPr lang="en-US" sz="1400" dirty="0" smtClean="0">
            <a:solidFill>
              <a:schemeClr val="bg1"/>
            </a:solidFill>
            <a:latin typeface="Cambria" pitchFamily="18" charset="0"/>
          </a:endParaRPr>
        </a:p>
      </dgm:t>
    </dgm:pt>
    <dgm:pt modelId="{2522F44D-BA15-40F8-BE7F-2CB13D5B6CCD}" type="parTrans" cxnId="{059DC163-DAEC-4BC7-983F-6CBB682BA6D1}">
      <dgm:prSet/>
      <dgm:spPr/>
      <dgm:t>
        <a:bodyPr/>
        <a:lstStyle/>
        <a:p>
          <a:endParaRPr lang="id-ID">
            <a:solidFill>
              <a:schemeClr val="bg1"/>
            </a:solidFill>
          </a:endParaRPr>
        </a:p>
      </dgm:t>
    </dgm:pt>
    <dgm:pt modelId="{E0A88874-5B07-400C-A140-B10DE2FF8C1B}" type="sibTrans" cxnId="{059DC163-DAEC-4BC7-983F-6CBB682BA6D1}">
      <dgm:prSet/>
      <dgm:spPr/>
      <dgm:t>
        <a:bodyPr/>
        <a:lstStyle/>
        <a:p>
          <a:endParaRPr lang="id-ID">
            <a:solidFill>
              <a:schemeClr val="bg1"/>
            </a:solidFill>
          </a:endParaRPr>
        </a:p>
      </dgm:t>
    </dgm:pt>
    <dgm:pt modelId="{A48ADC70-E77C-408E-A799-D5F43A06E231}">
      <dgm:prSet custT="1"/>
      <dgm:spPr/>
      <dgm:t>
        <a:bodyPr/>
        <a:lstStyle/>
        <a:p>
          <a:r>
            <a:rPr lang="en-US" sz="1400" dirty="0" err="1" smtClean="0">
              <a:solidFill>
                <a:schemeClr val="bg1"/>
              </a:solidFill>
              <a:latin typeface="Cambria" pitchFamily="18" charset="0"/>
            </a:rPr>
            <a:t>Pembatasan</a:t>
          </a:r>
          <a:r>
            <a:rPr lang="en-US" sz="1400" dirty="0" smtClean="0">
              <a:solidFill>
                <a:schemeClr val="bg1"/>
              </a:solidFill>
              <a:latin typeface="Cambria" pitchFamily="18" charset="0"/>
            </a:rPr>
            <a:t> </a:t>
          </a:r>
          <a:r>
            <a:rPr lang="en-US" sz="1400" dirty="0" err="1" smtClean="0">
              <a:solidFill>
                <a:schemeClr val="bg1"/>
              </a:solidFill>
              <a:latin typeface="Cambria" pitchFamily="18" charset="0"/>
            </a:rPr>
            <a:t>pemerintahan</a:t>
          </a:r>
          <a:r>
            <a:rPr lang="en-US" sz="1400" dirty="0" smtClean="0">
              <a:solidFill>
                <a:schemeClr val="bg1"/>
              </a:solidFill>
              <a:latin typeface="Cambria" pitchFamily="18" charset="0"/>
            </a:rPr>
            <a:t> </a:t>
          </a:r>
          <a:r>
            <a:rPr lang="en-US" sz="1400" dirty="0" err="1" smtClean="0">
              <a:solidFill>
                <a:schemeClr val="bg1"/>
              </a:solidFill>
              <a:latin typeface="Cambria" pitchFamily="18" charset="0"/>
            </a:rPr>
            <a:t>secara</a:t>
          </a:r>
          <a:r>
            <a:rPr lang="en-US" sz="1400" dirty="0" smtClean="0">
              <a:solidFill>
                <a:schemeClr val="bg1"/>
              </a:solidFill>
              <a:latin typeface="Cambria" pitchFamily="18" charset="0"/>
            </a:rPr>
            <a:t> </a:t>
          </a:r>
          <a:r>
            <a:rPr lang="en-US" sz="1400" dirty="0" err="1" smtClean="0">
              <a:solidFill>
                <a:schemeClr val="bg1"/>
              </a:solidFill>
              <a:latin typeface="Cambria" pitchFamily="18" charset="0"/>
            </a:rPr>
            <a:t>konstitusional</a:t>
          </a:r>
          <a:endParaRPr lang="en-US" sz="1400" dirty="0" smtClean="0">
            <a:solidFill>
              <a:schemeClr val="bg1"/>
            </a:solidFill>
            <a:latin typeface="Cambria" pitchFamily="18" charset="0"/>
          </a:endParaRPr>
        </a:p>
      </dgm:t>
    </dgm:pt>
    <dgm:pt modelId="{ABDF4A99-80C5-4567-BCFD-023929C72A12}" type="parTrans" cxnId="{46420F9A-04BA-4CA7-8985-1D3D45AA906C}">
      <dgm:prSet/>
      <dgm:spPr/>
      <dgm:t>
        <a:bodyPr/>
        <a:lstStyle/>
        <a:p>
          <a:endParaRPr lang="id-ID">
            <a:solidFill>
              <a:schemeClr val="bg1"/>
            </a:solidFill>
          </a:endParaRPr>
        </a:p>
      </dgm:t>
    </dgm:pt>
    <dgm:pt modelId="{984E43AB-BAF7-4C14-B87E-2CE55C3084F9}" type="sibTrans" cxnId="{46420F9A-04BA-4CA7-8985-1D3D45AA906C}">
      <dgm:prSet/>
      <dgm:spPr/>
      <dgm:t>
        <a:bodyPr/>
        <a:lstStyle/>
        <a:p>
          <a:endParaRPr lang="id-ID">
            <a:solidFill>
              <a:schemeClr val="bg1"/>
            </a:solidFill>
          </a:endParaRPr>
        </a:p>
      </dgm:t>
    </dgm:pt>
    <dgm:pt modelId="{0EE99DB8-2FDA-44BB-B8E8-F04ED2036704}">
      <dgm:prSet custT="1"/>
      <dgm:spPr/>
      <dgm:t>
        <a:bodyPr/>
        <a:lstStyle/>
        <a:p>
          <a:r>
            <a:rPr lang="en-US" sz="1400" dirty="0" err="1" smtClean="0">
              <a:solidFill>
                <a:schemeClr val="bg1"/>
              </a:solidFill>
              <a:latin typeface="Cambria" pitchFamily="18" charset="0"/>
            </a:rPr>
            <a:t>Pluralisme</a:t>
          </a:r>
          <a:r>
            <a:rPr lang="en-US" sz="1400" dirty="0" smtClean="0">
              <a:solidFill>
                <a:schemeClr val="bg1"/>
              </a:solidFill>
              <a:latin typeface="Cambria" pitchFamily="18" charset="0"/>
            </a:rPr>
            <a:t> </a:t>
          </a:r>
          <a:r>
            <a:rPr lang="en-US" sz="1400" dirty="0" err="1" smtClean="0">
              <a:solidFill>
                <a:schemeClr val="bg1"/>
              </a:solidFill>
              <a:latin typeface="Cambria" pitchFamily="18" charset="0"/>
            </a:rPr>
            <a:t>sosial</a:t>
          </a:r>
          <a:r>
            <a:rPr lang="en-US" sz="1400" dirty="0" smtClean="0">
              <a:solidFill>
                <a:schemeClr val="bg1"/>
              </a:solidFill>
              <a:latin typeface="Cambria" pitchFamily="18" charset="0"/>
            </a:rPr>
            <a:t>, </a:t>
          </a:r>
          <a:r>
            <a:rPr lang="en-US" sz="1400" dirty="0" err="1" smtClean="0">
              <a:solidFill>
                <a:schemeClr val="bg1"/>
              </a:solidFill>
              <a:latin typeface="Cambria" pitchFamily="18" charset="0"/>
            </a:rPr>
            <a:t>ekonomi</a:t>
          </a:r>
          <a:r>
            <a:rPr lang="en-US" sz="1400" dirty="0" smtClean="0">
              <a:solidFill>
                <a:schemeClr val="bg1"/>
              </a:solidFill>
              <a:latin typeface="Cambria" pitchFamily="18" charset="0"/>
            </a:rPr>
            <a:t>, </a:t>
          </a:r>
          <a:r>
            <a:rPr lang="en-US" sz="1400" dirty="0" err="1" smtClean="0">
              <a:solidFill>
                <a:schemeClr val="bg1"/>
              </a:solidFill>
              <a:latin typeface="Cambria" pitchFamily="18" charset="0"/>
            </a:rPr>
            <a:t>dan</a:t>
          </a:r>
          <a:r>
            <a:rPr lang="en-US" sz="1400" dirty="0" smtClean="0">
              <a:solidFill>
                <a:schemeClr val="bg1"/>
              </a:solidFill>
              <a:latin typeface="Cambria" pitchFamily="18" charset="0"/>
            </a:rPr>
            <a:t> </a:t>
          </a:r>
          <a:r>
            <a:rPr lang="en-US" sz="1400" dirty="0" err="1" smtClean="0">
              <a:solidFill>
                <a:schemeClr val="bg1"/>
              </a:solidFill>
              <a:latin typeface="Cambria" pitchFamily="18" charset="0"/>
            </a:rPr>
            <a:t>politik</a:t>
          </a:r>
          <a:endParaRPr lang="en-US" sz="1400" dirty="0" smtClean="0">
            <a:solidFill>
              <a:schemeClr val="bg1"/>
            </a:solidFill>
            <a:latin typeface="Cambria" pitchFamily="18" charset="0"/>
          </a:endParaRPr>
        </a:p>
      </dgm:t>
    </dgm:pt>
    <dgm:pt modelId="{0D978479-15E5-4A1E-81E0-75C71D2866E5}" type="parTrans" cxnId="{CF669B47-3394-4F11-B8C3-0545F295B597}">
      <dgm:prSet/>
      <dgm:spPr/>
      <dgm:t>
        <a:bodyPr/>
        <a:lstStyle/>
        <a:p>
          <a:endParaRPr lang="id-ID">
            <a:solidFill>
              <a:schemeClr val="bg1"/>
            </a:solidFill>
          </a:endParaRPr>
        </a:p>
      </dgm:t>
    </dgm:pt>
    <dgm:pt modelId="{A098F458-E86F-4215-8C0A-AA4C7A1C7B44}" type="sibTrans" cxnId="{CF669B47-3394-4F11-B8C3-0545F295B597}">
      <dgm:prSet/>
      <dgm:spPr/>
      <dgm:t>
        <a:bodyPr/>
        <a:lstStyle/>
        <a:p>
          <a:endParaRPr lang="id-ID">
            <a:solidFill>
              <a:schemeClr val="bg1"/>
            </a:solidFill>
          </a:endParaRPr>
        </a:p>
      </dgm:t>
    </dgm:pt>
    <dgm:pt modelId="{1F52C284-2AFA-4000-9C44-512F14AE528E}">
      <dgm:prSet custT="1"/>
      <dgm:spPr/>
      <dgm:t>
        <a:bodyPr/>
        <a:lstStyle/>
        <a:p>
          <a:r>
            <a:rPr lang="en-US" sz="1400" dirty="0" err="1" smtClean="0">
              <a:solidFill>
                <a:schemeClr val="bg1"/>
              </a:solidFill>
              <a:latin typeface="Cambria" pitchFamily="18" charset="0"/>
            </a:rPr>
            <a:t>Nilai-nilai</a:t>
          </a:r>
          <a:r>
            <a:rPr lang="en-US" sz="1400" dirty="0" smtClean="0">
              <a:solidFill>
                <a:schemeClr val="bg1"/>
              </a:solidFill>
              <a:latin typeface="Cambria" pitchFamily="18" charset="0"/>
            </a:rPr>
            <a:t> </a:t>
          </a:r>
          <a:r>
            <a:rPr lang="en-US" sz="1400" dirty="0" err="1" smtClean="0">
              <a:solidFill>
                <a:schemeClr val="bg1"/>
              </a:solidFill>
              <a:latin typeface="Cambria" pitchFamily="18" charset="0"/>
            </a:rPr>
            <a:t>toleransi</a:t>
          </a:r>
          <a:r>
            <a:rPr lang="en-US" sz="1400" dirty="0" smtClean="0">
              <a:solidFill>
                <a:schemeClr val="bg1"/>
              </a:solidFill>
              <a:latin typeface="Cambria" pitchFamily="18" charset="0"/>
            </a:rPr>
            <a:t>, </a:t>
          </a:r>
          <a:r>
            <a:rPr lang="en-US" sz="1400" dirty="0" err="1" smtClean="0">
              <a:solidFill>
                <a:schemeClr val="bg1"/>
              </a:solidFill>
              <a:latin typeface="Cambria" pitchFamily="18" charset="0"/>
            </a:rPr>
            <a:t>kerjasama</a:t>
          </a:r>
          <a:r>
            <a:rPr lang="en-US" sz="1400" dirty="0" smtClean="0">
              <a:solidFill>
                <a:schemeClr val="bg1"/>
              </a:solidFill>
              <a:latin typeface="Cambria" pitchFamily="18" charset="0"/>
            </a:rPr>
            <a:t> </a:t>
          </a:r>
          <a:r>
            <a:rPr lang="en-US" sz="1400" dirty="0" err="1" smtClean="0">
              <a:solidFill>
                <a:schemeClr val="bg1"/>
              </a:solidFill>
              <a:latin typeface="Cambria" pitchFamily="18" charset="0"/>
            </a:rPr>
            <a:t>dan</a:t>
          </a:r>
          <a:r>
            <a:rPr lang="en-US" sz="1400" dirty="0" smtClean="0">
              <a:solidFill>
                <a:schemeClr val="bg1"/>
              </a:solidFill>
              <a:latin typeface="Cambria" pitchFamily="18" charset="0"/>
            </a:rPr>
            <a:t> </a:t>
          </a:r>
          <a:r>
            <a:rPr lang="en-US" sz="1400" dirty="0" err="1" smtClean="0">
              <a:solidFill>
                <a:schemeClr val="bg1"/>
              </a:solidFill>
              <a:latin typeface="Cambria" pitchFamily="18" charset="0"/>
            </a:rPr>
            <a:t>mufakat</a:t>
          </a:r>
          <a:r>
            <a:rPr lang="en-US" sz="1400" dirty="0" smtClean="0">
              <a:solidFill>
                <a:schemeClr val="bg1"/>
              </a:solidFill>
              <a:latin typeface="Cambria" pitchFamily="18" charset="0"/>
            </a:rPr>
            <a:t> </a:t>
          </a:r>
        </a:p>
      </dgm:t>
    </dgm:pt>
    <dgm:pt modelId="{51F01E82-BD4E-4C45-905E-6D3E6239F052}" type="parTrans" cxnId="{413FB008-9BC7-4F2D-BA89-396E7D6E85E2}">
      <dgm:prSet/>
      <dgm:spPr/>
      <dgm:t>
        <a:bodyPr/>
        <a:lstStyle/>
        <a:p>
          <a:endParaRPr lang="id-ID">
            <a:solidFill>
              <a:schemeClr val="bg1"/>
            </a:solidFill>
          </a:endParaRPr>
        </a:p>
      </dgm:t>
    </dgm:pt>
    <dgm:pt modelId="{8B6799EE-CFBD-4B9A-9769-791B98E2A15B}" type="sibTrans" cxnId="{413FB008-9BC7-4F2D-BA89-396E7D6E85E2}">
      <dgm:prSet/>
      <dgm:spPr/>
      <dgm:t>
        <a:bodyPr/>
        <a:lstStyle/>
        <a:p>
          <a:endParaRPr lang="id-ID">
            <a:solidFill>
              <a:schemeClr val="bg1"/>
            </a:solidFill>
          </a:endParaRPr>
        </a:p>
      </dgm:t>
    </dgm:pt>
    <dgm:pt modelId="{02644FE4-E7FE-4C9D-AD60-585E2B55D59B}" type="pres">
      <dgm:prSet presAssocID="{FBD4E250-FDF3-47A1-81F3-32CDF402D073}" presName="composite" presStyleCnt="0">
        <dgm:presLayoutVars>
          <dgm:chMax val="1"/>
          <dgm:dir/>
          <dgm:resizeHandles val="exact"/>
        </dgm:presLayoutVars>
      </dgm:prSet>
      <dgm:spPr/>
      <dgm:t>
        <a:bodyPr/>
        <a:lstStyle/>
        <a:p>
          <a:endParaRPr lang="en-US"/>
        </a:p>
      </dgm:t>
    </dgm:pt>
    <dgm:pt modelId="{DD4DAFD8-89EF-4FA6-8644-815BC5CD2862}" type="pres">
      <dgm:prSet presAssocID="{FBD4E250-FDF3-47A1-81F3-32CDF402D073}" presName="radial" presStyleCnt="0">
        <dgm:presLayoutVars>
          <dgm:animLvl val="ctr"/>
        </dgm:presLayoutVars>
      </dgm:prSet>
      <dgm:spPr/>
    </dgm:pt>
    <dgm:pt modelId="{1CBF2AFA-2D7E-4FF6-9333-31EF2E4D1064}" type="pres">
      <dgm:prSet presAssocID="{64B19D90-DB99-4E90-9FB0-8142C23D1824}" presName="centerShape" presStyleLbl="vennNode1" presStyleIdx="0" presStyleCnt="12"/>
      <dgm:spPr/>
      <dgm:t>
        <a:bodyPr/>
        <a:lstStyle/>
        <a:p>
          <a:endParaRPr lang="en-US"/>
        </a:p>
      </dgm:t>
    </dgm:pt>
    <dgm:pt modelId="{9512F25F-33A3-46EB-AF3F-7948190FCC0C}" type="pres">
      <dgm:prSet presAssocID="{0EDC8C08-05DD-4508-9D23-FCF316D178C7}" presName="node" presStyleLbl="vennNode1" presStyleIdx="1" presStyleCnt="12">
        <dgm:presLayoutVars>
          <dgm:bulletEnabled val="1"/>
        </dgm:presLayoutVars>
      </dgm:prSet>
      <dgm:spPr/>
      <dgm:t>
        <a:bodyPr/>
        <a:lstStyle/>
        <a:p>
          <a:endParaRPr lang="id-ID"/>
        </a:p>
      </dgm:t>
    </dgm:pt>
    <dgm:pt modelId="{0BA48DF9-E1DF-4015-A81F-8E165EFBF88D}" type="pres">
      <dgm:prSet presAssocID="{B631514C-8385-42A6-B22F-467EDD30ECFD}" presName="node" presStyleLbl="vennNode1" presStyleIdx="2" presStyleCnt="12">
        <dgm:presLayoutVars>
          <dgm:bulletEnabled val="1"/>
        </dgm:presLayoutVars>
      </dgm:prSet>
      <dgm:spPr/>
      <dgm:t>
        <a:bodyPr/>
        <a:lstStyle/>
        <a:p>
          <a:endParaRPr lang="id-ID"/>
        </a:p>
      </dgm:t>
    </dgm:pt>
    <dgm:pt modelId="{41071D96-4693-4A57-AD81-452549198012}" type="pres">
      <dgm:prSet presAssocID="{30BAA21D-E14C-4087-AA36-823CB7DF2208}" presName="node" presStyleLbl="vennNode1" presStyleIdx="3" presStyleCnt="12">
        <dgm:presLayoutVars>
          <dgm:bulletEnabled val="1"/>
        </dgm:presLayoutVars>
      </dgm:prSet>
      <dgm:spPr/>
      <dgm:t>
        <a:bodyPr/>
        <a:lstStyle/>
        <a:p>
          <a:endParaRPr lang="id-ID"/>
        </a:p>
      </dgm:t>
    </dgm:pt>
    <dgm:pt modelId="{9333326D-5A89-47B5-A673-6AB2A66CBEEC}" type="pres">
      <dgm:prSet presAssocID="{F9547A59-49FB-465B-87C7-3E78BE89F16D}" presName="node" presStyleLbl="vennNode1" presStyleIdx="4" presStyleCnt="12">
        <dgm:presLayoutVars>
          <dgm:bulletEnabled val="1"/>
        </dgm:presLayoutVars>
      </dgm:prSet>
      <dgm:spPr/>
      <dgm:t>
        <a:bodyPr/>
        <a:lstStyle/>
        <a:p>
          <a:endParaRPr lang="id-ID"/>
        </a:p>
      </dgm:t>
    </dgm:pt>
    <dgm:pt modelId="{44433499-95D0-4C92-80A1-705065B28B03}" type="pres">
      <dgm:prSet presAssocID="{746D591D-2185-4D1B-81E9-2FD9F1FE57F5}" presName="node" presStyleLbl="vennNode1" presStyleIdx="5" presStyleCnt="12">
        <dgm:presLayoutVars>
          <dgm:bulletEnabled val="1"/>
        </dgm:presLayoutVars>
      </dgm:prSet>
      <dgm:spPr/>
      <dgm:t>
        <a:bodyPr/>
        <a:lstStyle/>
        <a:p>
          <a:endParaRPr lang="id-ID"/>
        </a:p>
      </dgm:t>
    </dgm:pt>
    <dgm:pt modelId="{66CBF376-F4FF-49D5-90DC-72FE7EC49B3F}" type="pres">
      <dgm:prSet presAssocID="{91DF9411-CA58-4FE8-A2FA-82E668CDFA5B}" presName="node" presStyleLbl="vennNode1" presStyleIdx="6" presStyleCnt="12">
        <dgm:presLayoutVars>
          <dgm:bulletEnabled val="1"/>
        </dgm:presLayoutVars>
      </dgm:prSet>
      <dgm:spPr/>
      <dgm:t>
        <a:bodyPr/>
        <a:lstStyle/>
        <a:p>
          <a:endParaRPr lang="id-ID"/>
        </a:p>
      </dgm:t>
    </dgm:pt>
    <dgm:pt modelId="{FF73B05A-44D9-47BD-96BB-90DCD48AE8EA}" type="pres">
      <dgm:prSet presAssocID="{9CDAB1B1-1970-4969-82DB-8F07A095A516}" presName="node" presStyleLbl="vennNode1" presStyleIdx="7" presStyleCnt="12">
        <dgm:presLayoutVars>
          <dgm:bulletEnabled val="1"/>
        </dgm:presLayoutVars>
      </dgm:prSet>
      <dgm:spPr/>
      <dgm:t>
        <a:bodyPr/>
        <a:lstStyle/>
        <a:p>
          <a:endParaRPr lang="id-ID"/>
        </a:p>
      </dgm:t>
    </dgm:pt>
    <dgm:pt modelId="{5361FC3F-D79B-4F3F-8F5C-D4CE84D5B054}" type="pres">
      <dgm:prSet presAssocID="{3C8518E7-4410-4934-B1C8-EB776A6325AF}" presName="node" presStyleLbl="vennNode1" presStyleIdx="8" presStyleCnt="12">
        <dgm:presLayoutVars>
          <dgm:bulletEnabled val="1"/>
        </dgm:presLayoutVars>
      </dgm:prSet>
      <dgm:spPr/>
      <dgm:t>
        <a:bodyPr/>
        <a:lstStyle/>
        <a:p>
          <a:endParaRPr lang="id-ID"/>
        </a:p>
      </dgm:t>
    </dgm:pt>
    <dgm:pt modelId="{3F4A1DCB-CBBA-4AA5-9861-9E03FEB3D14B}" type="pres">
      <dgm:prSet presAssocID="{A48ADC70-E77C-408E-A799-D5F43A06E231}" presName="node" presStyleLbl="vennNode1" presStyleIdx="9" presStyleCnt="12">
        <dgm:presLayoutVars>
          <dgm:bulletEnabled val="1"/>
        </dgm:presLayoutVars>
      </dgm:prSet>
      <dgm:spPr/>
      <dgm:t>
        <a:bodyPr/>
        <a:lstStyle/>
        <a:p>
          <a:endParaRPr lang="id-ID"/>
        </a:p>
      </dgm:t>
    </dgm:pt>
    <dgm:pt modelId="{E755CEB0-F5E3-4A81-AA97-D265190621EC}" type="pres">
      <dgm:prSet presAssocID="{0EE99DB8-2FDA-44BB-B8E8-F04ED2036704}" presName="node" presStyleLbl="vennNode1" presStyleIdx="10" presStyleCnt="12">
        <dgm:presLayoutVars>
          <dgm:bulletEnabled val="1"/>
        </dgm:presLayoutVars>
      </dgm:prSet>
      <dgm:spPr/>
      <dgm:t>
        <a:bodyPr/>
        <a:lstStyle/>
        <a:p>
          <a:endParaRPr lang="id-ID"/>
        </a:p>
      </dgm:t>
    </dgm:pt>
    <dgm:pt modelId="{5A792B1A-4196-43E2-B14F-D02DF891F03D}" type="pres">
      <dgm:prSet presAssocID="{1F52C284-2AFA-4000-9C44-512F14AE528E}" presName="node" presStyleLbl="vennNode1" presStyleIdx="11" presStyleCnt="12">
        <dgm:presLayoutVars>
          <dgm:bulletEnabled val="1"/>
        </dgm:presLayoutVars>
      </dgm:prSet>
      <dgm:spPr/>
      <dgm:t>
        <a:bodyPr/>
        <a:lstStyle/>
        <a:p>
          <a:endParaRPr lang="id-ID"/>
        </a:p>
      </dgm:t>
    </dgm:pt>
  </dgm:ptLst>
  <dgm:cxnLst>
    <dgm:cxn modelId="{46420F9A-04BA-4CA7-8985-1D3D45AA906C}" srcId="{64B19D90-DB99-4E90-9FB0-8142C23D1824}" destId="{A48ADC70-E77C-408E-A799-D5F43A06E231}" srcOrd="8" destOrd="0" parTransId="{ABDF4A99-80C5-4567-BCFD-023929C72A12}" sibTransId="{984E43AB-BAF7-4C14-B87E-2CE55C3084F9}"/>
    <dgm:cxn modelId="{059DC163-DAEC-4BC7-983F-6CBB682BA6D1}" srcId="{64B19D90-DB99-4E90-9FB0-8142C23D1824}" destId="{3C8518E7-4410-4934-B1C8-EB776A6325AF}" srcOrd="7" destOrd="0" parTransId="{2522F44D-BA15-40F8-BE7F-2CB13D5B6CCD}" sibTransId="{E0A88874-5B07-400C-A140-B10DE2FF8C1B}"/>
    <dgm:cxn modelId="{A479B3F5-418A-4D34-AD19-AC2D01FA39E7}" type="presOf" srcId="{746D591D-2185-4D1B-81E9-2FD9F1FE57F5}" destId="{44433499-95D0-4C92-80A1-705065B28B03}" srcOrd="0" destOrd="0" presId="urn:microsoft.com/office/officeart/2005/8/layout/radial3"/>
    <dgm:cxn modelId="{E73252E4-3D49-4814-884E-FA5D046E623A}" srcId="{64B19D90-DB99-4E90-9FB0-8142C23D1824}" destId="{30BAA21D-E14C-4087-AA36-823CB7DF2208}" srcOrd="2" destOrd="0" parTransId="{F49CAFC9-55F4-4EDF-B1EF-59B68E09B782}" sibTransId="{F44FFAFA-BBB3-4EDE-B50E-07CE50F0B293}"/>
    <dgm:cxn modelId="{1748A89E-1AA2-4BD1-A126-2A629D38E1EF}" type="presOf" srcId="{64B19D90-DB99-4E90-9FB0-8142C23D1824}" destId="{1CBF2AFA-2D7E-4FF6-9333-31EF2E4D1064}" srcOrd="0" destOrd="0" presId="urn:microsoft.com/office/officeart/2005/8/layout/radial3"/>
    <dgm:cxn modelId="{C1D835F1-37BE-4060-B8FF-9B23C4C40312}" type="presOf" srcId="{0EE99DB8-2FDA-44BB-B8E8-F04ED2036704}" destId="{E755CEB0-F5E3-4A81-AA97-D265190621EC}" srcOrd="0" destOrd="0" presId="urn:microsoft.com/office/officeart/2005/8/layout/radial3"/>
    <dgm:cxn modelId="{67798339-85EE-41A0-82A8-1FC140462675}" srcId="{64B19D90-DB99-4E90-9FB0-8142C23D1824}" destId="{F9547A59-49FB-465B-87C7-3E78BE89F16D}" srcOrd="3" destOrd="0" parTransId="{75767E0B-EC1C-4752-A87B-5A7A11FC8335}" sibTransId="{2FD30BCF-D5CE-4AFA-B0FD-0AE5CD81DC2E}"/>
    <dgm:cxn modelId="{D7343A09-2491-41C4-840B-2A48BF4F95AA}" type="presOf" srcId="{A48ADC70-E77C-408E-A799-D5F43A06E231}" destId="{3F4A1DCB-CBBA-4AA5-9861-9E03FEB3D14B}" srcOrd="0" destOrd="0" presId="urn:microsoft.com/office/officeart/2005/8/layout/radial3"/>
    <dgm:cxn modelId="{CF669B47-3394-4F11-B8C3-0545F295B597}" srcId="{64B19D90-DB99-4E90-9FB0-8142C23D1824}" destId="{0EE99DB8-2FDA-44BB-B8E8-F04ED2036704}" srcOrd="9" destOrd="0" parTransId="{0D978479-15E5-4A1E-81E0-75C71D2866E5}" sibTransId="{A098F458-E86F-4215-8C0A-AA4C7A1C7B44}"/>
    <dgm:cxn modelId="{B933496B-A9EC-491C-9AEA-F366F9E9168A}" srcId="{FBD4E250-FDF3-47A1-81F3-32CDF402D073}" destId="{64B19D90-DB99-4E90-9FB0-8142C23D1824}" srcOrd="0" destOrd="0" parTransId="{74F517FC-F118-4AA0-8E0B-FEA24BD50744}" sibTransId="{EF19ED1F-7D5D-4982-B38D-D1DBC4BCD51F}"/>
    <dgm:cxn modelId="{1C96C275-C3C3-4EB0-90A5-E8EE89B8602E}" type="presOf" srcId="{9CDAB1B1-1970-4969-82DB-8F07A095A516}" destId="{FF73B05A-44D9-47BD-96BB-90DCD48AE8EA}" srcOrd="0" destOrd="0" presId="urn:microsoft.com/office/officeart/2005/8/layout/radial3"/>
    <dgm:cxn modelId="{37BA928A-DD65-4C12-9B1D-777C65CB37B3}" type="presOf" srcId="{91DF9411-CA58-4FE8-A2FA-82E668CDFA5B}" destId="{66CBF376-F4FF-49D5-90DC-72FE7EC49B3F}" srcOrd="0" destOrd="0" presId="urn:microsoft.com/office/officeart/2005/8/layout/radial3"/>
    <dgm:cxn modelId="{9C9C3FD6-5897-4272-9CCE-88E365FFEBE7}" srcId="{64B19D90-DB99-4E90-9FB0-8142C23D1824}" destId="{B631514C-8385-42A6-B22F-467EDD30ECFD}" srcOrd="1" destOrd="0" parTransId="{AA99080F-06C1-4427-830C-F369B19EC88A}" sibTransId="{39C070F5-9CFD-48F9-A08C-BD1BCCED601E}"/>
    <dgm:cxn modelId="{7E5E8B20-C5F2-4752-B631-388FF0EDE2CC}" type="presOf" srcId="{1F52C284-2AFA-4000-9C44-512F14AE528E}" destId="{5A792B1A-4196-43E2-B14F-D02DF891F03D}" srcOrd="0" destOrd="0" presId="urn:microsoft.com/office/officeart/2005/8/layout/radial3"/>
    <dgm:cxn modelId="{ADEAA49E-87A6-47DD-BE8E-C7C1D6BC5F75}" type="presOf" srcId="{0EDC8C08-05DD-4508-9D23-FCF316D178C7}" destId="{9512F25F-33A3-46EB-AF3F-7948190FCC0C}" srcOrd="0" destOrd="0" presId="urn:microsoft.com/office/officeart/2005/8/layout/radial3"/>
    <dgm:cxn modelId="{3F3D5D85-A91D-4F0E-A82B-32790AA2CAFE}" srcId="{64B19D90-DB99-4E90-9FB0-8142C23D1824}" destId="{9CDAB1B1-1970-4969-82DB-8F07A095A516}" srcOrd="6" destOrd="0" parTransId="{40E65E21-BF3C-40A4-9F08-799D99D70229}" sibTransId="{01BE78C8-9B21-4EAF-A55F-6B5A52009AFB}"/>
    <dgm:cxn modelId="{413FB008-9BC7-4F2D-BA89-396E7D6E85E2}" srcId="{64B19D90-DB99-4E90-9FB0-8142C23D1824}" destId="{1F52C284-2AFA-4000-9C44-512F14AE528E}" srcOrd="10" destOrd="0" parTransId="{51F01E82-BD4E-4C45-905E-6D3E6239F052}" sibTransId="{8B6799EE-CFBD-4B9A-9769-791B98E2A15B}"/>
    <dgm:cxn modelId="{BDF7524C-E298-4DAC-BCCF-24FBA2FFC820}" type="presOf" srcId="{3C8518E7-4410-4934-B1C8-EB776A6325AF}" destId="{5361FC3F-D79B-4F3F-8F5C-D4CE84D5B054}" srcOrd="0" destOrd="0" presId="urn:microsoft.com/office/officeart/2005/8/layout/radial3"/>
    <dgm:cxn modelId="{DD9DFF07-87BD-4195-952D-7B81B7DB43BF}" srcId="{64B19D90-DB99-4E90-9FB0-8142C23D1824}" destId="{0EDC8C08-05DD-4508-9D23-FCF316D178C7}" srcOrd="0" destOrd="0" parTransId="{20AAAF79-C6F6-411B-AFF2-0C9142F0A665}" sibTransId="{55755360-0E28-4BB7-B948-D5EF326FB9EE}"/>
    <dgm:cxn modelId="{79D0911F-BE88-459A-B85A-4BAE29BBFA1E}" type="presOf" srcId="{30BAA21D-E14C-4087-AA36-823CB7DF2208}" destId="{41071D96-4693-4A57-AD81-452549198012}" srcOrd="0" destOrd="0" presId="urn:microsoft.com/office/officeart/2005/8/layout/radial3"/>
    <dgm:cxn modelId="{26ED4CEA-6D24-4A15-91D5-FF6B53831667}" srcId="{64B19D90-DB99-4E90-9FB0-8142C23D1824}" destId="{746D591D-2185-4D1B-81E9-2FD9F1FE57F5}" srcOrd="4" destOrd="0" parTransId="{7F002449-F78D-4491-B0AC-9637A656B738}" sibTransId="{C07441CC-631E-477D-963C-BCDF1860C16C}"/>
    <dgm:cxn modelId="{09D8943A-07AC-4B11-BFB1-4C983749A692}" type="presOf" srcId="{F9547A59-49FB-465B-87C7-3E78BE89F16D}" destId="{9333326D-5A89-47B5-A673-6AB2A66CBEEC}" srcOrd="0" destOrd="0" presId="urn:microsoft.com/office/officeart/2005/8/layout/radial3"/>
    <dgm:cxn modelId="{17C63D70-5C8D-4279-A173-D0E632CCD3FC}" type="presOf" srcId="{B631514C-8385-42A6-B22F-467EDD30ECFD}" destId="{0BA48DF9-E1DF-4015-A81F-8E165EFBF88D}" srcOrd="0" destOrd="0" presId="urn:microsoft.com/office/officeart/2005/8/layout/radial3"/>
    <dgm:cxn modelId="{E2EBB9CB-E143-45BD-94A9-278A10CA7A2C}" srcId="{64B19D90-DB99-4E90-9FB0-8142C23D1824}" destId="{91DF9411-CA58-4FE8-A2FA-82E668CDFA5B}" srcOrd="5" destOrd="0" parTransId="{9F1E59E0-D6B8-474F-932A-86DE1B7291B3}" sibTransId="{BE5E340C-E827-435D-85E6-523109056755}"/>
    <dgm:cxn modelId="{F1562138-B473-4C9B-8E7A-00E8796293DE}" type="presOf" srcId="{FBD4E250-FDF3-47A1-81F3-32CDF402D073}" destId="{02644FE4-E7FE-4C9D-AD60-585E2B55D59B}" srcOrd="0" destOrd="0" presId="urn:microsoft.com/office/officeart/2005/8/layout/radial3"/>
    <dgm:cxn modelId="{04DE0D35-2130-41C4-BAD9-358571CF2E82}" type="presParOf" srcId="{02644FE4-E7FE-4C9D-AD60-585E2B55D59B}" destId="{DD4DAFD8-89EF-4FA6-8644-815BC5CD2862}" srcOrd="0" destOrd="0" presId="urn:microsoft.com/office/officeart/2005/8/layout/radial3"/>
    <dgm:cxn modelId="{C43AF10B-83B7-4583-B69E-00C5278F6902}" type="presParOf" srcId="{DD4DAFD8-89EF-4FA6-8644-815BC5CD2862}" destId="{1CBF2AFA-2D7E-4FF6-9333-31EF2E4D1064}" srcOrd="0" destOrd="0" presId="urn:microsoft.com/office/officeart/2005/8/layout/radial3"/>
    <dgm:cxn modelId="{CB64635D-67C9-461D-8AA1-99830BEE643E}" type="presParOf" srcId="{DD4DAFD8-89EF-4FA6-8644-815BC5CD2862}" destId="{9512F25F-33A3-46EB-AF3F-7948190FCC0C}" srcOrd="1" destOrd="0" presId="urn:microsoft.com/office/officeart/2005/8/layout/radial3"/>
    <dgm:cxn modelId="{A9B69CFA-EA78-4882-9104-066F6E4BB593}" type="presParOf" srcId="{DD4DAFD8-89EF-4FA6-8644-815BC5CD2862}" destId="{0BA48DF9-E1DF-4015-A81F-8E165EFBF88D}" srcOrd="2" destOrd="0" presId="urn:microsoft.com/office/officeart/2005/8/layout/radial3"/>
    <dgm:cxn modelId="{5038BC30-44B2-4049-9E57-5D60055D0165}" type="presParOf" srcId="{DD4DAFD8-89EF-4FA6-8644-815BC5CD2862}" destId="{41071D96-4693-4A57-AD81-452549198012}" srcOrd="3" destOrd="0" presId="urn:microsoft.com/office/officeart/2005/8/layout/radial3"/>
    <dgm:cxn modelId="{3147F462-7C7E-46FF-8548-BC2AB0B04CD7}" type="presParOf" srcId="{DD4DAFD8-89EF-4FA6-8644-815BC5CD2862}" destId="{9333326D-5A89-47B5-A673-6AB2A66CBEEC}" srcOrd="4" destOrd="0" presId="urn:microsoft.com/office/officeart/2005/8/layout/radial3"/>
    <dgm:cxn modelId="{56D681D1-CA85-4A20-BE3F-11BBC1BF9392}" type="presParOf" srcId="{DD4DAFD8-89EF-4FA6-8644-815BC5CD2862}" destId="{44433499-95D0-4C92-80A1-705065B28B03}" srcOrd="5" destOrd="0" presId="urn:microsoft.com/office/officeart/2005/8/layout/radial3"/>
    <dgm:cxn modelId="{3D961393-6D1C-499E-AA95-008B68A4A181}" type="presParOf" srcId="{DD4DAFD8-89EF-4FA6-8644-815BC5CD2862}" destId="{66CBF376-F4FF-49D5-90DC-72FE7EC49B3F}" srcOrd="6" destOrd="0" presId="urn:microsoft.com/office/officeart/2005/8/layout/radial3"/>
    <dgm:cxn modelId="{6C35C4F7-9F16-468E-A60B-9E75120EF72E}" type="presParOf" srcId="{DD4DAFD8-89EF-4FA6-8644-815BC5CD2862}" destId="{FF73B05A-44D9-47BD-96BB-90DCD48AE8EA}" srcOrd="7" destOrd="0" presId="urn:microsoft.com/office/officeart/2005/8/layout/radial3"/>
    <dgm:cxn modelId="{54EC4B7F-D41E-49B8-9401-49B33A71A4BB}" type="presParOf" srcId="{DD4DAFD8-89EF-4FA6-8644-815BC5CD2862}" destId="{5361FC3F-D79B-4F3F-8F5C-D4CE84D5B054}" srcOrd="8" destOrd="0" presId="urn:microsoft.com/office/officeart/2005/8/layout/radial3"/>
    <dgm:cxn modelId="{4B67E7A8-0AEB-4DE9-B12E-7CB256070D41}" type="presParOf" srcId="{DD4DAFD8-89EF-4FA6-8644-815BC5CD2862}" destId="{3F4A1DCB-CBBA-4AA5-9861-9E03FEB3D14B}" srcOrd="9" destOrd="0" presId="urn:microsoft.com/office/officeart/2005/8/layout/radial3"/>
    <dgm:cxn modelId="{C6917346-8107-455C-9C3D-5DD6A91DCC49}" type="presParOf" srcId="{DD4DAFD8-89EF-4FA6-8644-815BC5CD2862}" destId="{E755CEB0-F5E3-4A81-AA97-D265190621EC}" srcOrd="10" destOrd="0" presId="urn:microsoft.com/office/officeart/2005/8/layout/radial3"/>
    <dgm:cxn modelId="{EA575750-B0F6-459C-AF50-8E5A9E5A0444}" type="presParOf" srcId="{DD4DAFD8-89EF-4FA6-8644-815BC5CD2862}" destId="{5A792B1A-4196-43E2-B14F-D02DF891F03D}" srcOrd="11"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AAF4EF-8077-488A-863A-DB22C4D239F8}" type="doc">
      <dgm:prSet loTypeId="urn:microsoft.com/office/officeart/2009/3/layout/CircleRelationship" loCatId="relationship" qsTypeId="urn:microsoft.com/office/officeart/2005/8/quickstyle/simple2" qsCatId="simple" csTypeId="urn:microsoft.com/office/officeart/2005/8/colors/colorful1" csCatId="colorful" phldr="1"/>
      <dgm:spPr/>
      <dgm:t>
        <a:bodyPr/>
        <a:lstStyle/>
        <a:p>
          <a:endParaRPr lang="en-US"/>
        </a:p>
      </dgm:t>
    </dgm:pt>
    <dgm:pt modelId="{FD6971B6-76AA-405D-9B17-E38EA0912975}">
      <dgm:prSet phldrT="[Text]" custT="1"/>
      <dgm:spPr/>
      <dgm:t>
        <a:bodyPr/>
        <a:lstStyle/>
        <a:p>
          <a:pPr marL="173038" indent="0"/>
          <a:r>
            <a:rPr lang="id-ID" sz="2400" dirty="0" smtClean="0">
              <a:latin typeface="Cambria" pitchFamily="18" charset="0"/>
            </a:rPr>
            <a:t>PERJALANAN DEMOKRASI DI INDONESIA</a:t>
          </a:r>
          <a:endParaRPr lang="en-US" sz="4000" b="1" dirty="0">
            <a:latin typeface="Cambria" pitchFamily="18" charset="0"/>
          </a:endParaRPr>
        </a:p>
      </dgm:t>
    </dgm:pt>
    <dgm:pt modelId="{6934C513-78C8-4760-B5AD-F5F675F78750}" type="parTrans" cxnId="{BB926063-695B-484D-840A-650DD10C3C14}">
      <dgm:prSet/>
      <dgm:spPr/>
      <dgm:t>
        <a:bodyPr/>
        <a:lstStyle/>
        <a:p>
          <a:endParaRPr lang="en-US">
            <a:latin typeface="Cambria" pitchFamily="18" charset="0"/>
          </a:endParaRPr>
        </a:p>
      </dgm:t>
    </dgm:pt>
    <dgm:pt modelId="{D706F5DC-11B3-4F15-A191-1F6778CEFB0F}" type="sibTrans" cxnId="{BB926063-695B-484D-840A-650DD10C3C14}">
      <dgm:prSet/>
      <dgm:spPr/>
      <dgm:t>
        <a:bodyPr/>
        <a:lstStyle/>
        <a:p>
          <a:endParaRPr lang="en-US">
            <a:latin typeface="Cambria" pitchFamily="18" charset="0"/>
          </a:endParaRPr>
        </a:p>
      </dgm:t>
    </dgm:pt>
    <dgm:pt modelId="{8810DB02-B1C8-4D20-B885-9767DF854E33}">
      <dgm:prSet phldrT="[Text]"/>
      <dgm:spPr/>
      <dgm:t>
        <a:bodyPr/>
        <a:lstStyle/>
        <a:p>
          <a:endParaRPr lang="en-US" dirty="0">
            <a:latin typeface="Cambria" pitchFamily="18" charset="0"/>
          </a:endParaRPr>
        </a:p>
      </dgm:t>
    </dgm:pt>
    <dgm:pt modelId="{5210502D-C696-43D8-9089-30D7F0EFA472}" type="sibTrans" cxnId="{F61DEB66-B41A-4D55-8B09-23500682BD73}">
      <dgm:prSet/>
      <dgm:spPr/>
      <dgm:t>
        <a:bodyPr/>
        <a:lstStyle/>
        <a:p>
          <a:endParaRPr lang="en-US">
            <a:latin typeface="Cambria" pitchFamily="18" charset="0"/>
          </a:endParaRPr>
        </a:p>
      </dgm:t>
    </dgm:pt>
    <dgm:pt modelId="{FAB17B18-7390-4060-91FD-7B8D48AFD0E6}" type="parTrans" cxnId="{F61DEB66-B41A-4D55-8B09-23500682BD73}">
      <dgm:prSet/>
      <dgm:spPr/>
      <dgm:t>
        <a:bodyPr/>
        <a:lstStyle/>
        <a:p>
          <a:endParaRPr lang="en-US">
            <a:latin typeface="Cambria" pitchFamily="18" charset="0"/>
          </a:endParaRPr>
        </a:p>
      </dgm:t>
    </dgm:pt>
    <dgm:pt modelId="{C8754F59-36FB-446B-87D6-E3AB07AAFBA9}">
      <dgm:prSet phldrT="[Text]"/>
      <dgm:spPr/>
      <dgm:t>
        <a:bodyPr/>
        <a:lstStyle/>
        <a:p>
          <a:endParaRPr lang="en-US" dirty="0">
            <a:latin typeface="Cambria" pitchFamily="18" charset="0"/>
          </a:endParaRPr>
        </a:p>
      </dgm:t>
    </dgm:pt>
    <dgm:pt modelId="{BE634A75-BD6B-4621-9526-0C375E747C6E}" type="parTrans" cxnId="{5BFBEC7F-2185-4571-B4C2-26B621BE111D}">
      <dgm:prSet/>
      <dgm:spPr/>
      <dgm:t>
        <a:bodyPr/>
        <a:lstStyle/>
        <a:p>
          <a:endParaRPr lang="en-US">
            <a:latin typeface="Cambria" pitchFamily="18" charset="0"/>
          </a:endParaRPr>
        </a:p>
      </dgm:t>
    </dgm:pt>
    <dgm:pt modelId="{47D71F2A-1C9E-481C-96CD-822837A6AC5F}" type="sibTrans" cxnId="{5BFBEC7F-2185-4571-B4C2-26B621BE111D}">
      <dgm:prSet/>
      <dgm:spPr/>
      <dgm:t>
        <a:bodyPr/>
        <a:lstStyle/>
        <a:p>
          <a:endParaRPr lang="en-US">
            <a:latin typeface="Cambria" pitchFamily="18" charset="0"/>
          </a:endParaRPr>
        </a:p>
      </dgm:t>
    </dgm:pt>
    <dgm:pt modelId="{865510DC-CB68-494D-A787-5AF74E2C4512}">
      <dgm:prSet phldrT="[Text]" custT="1"/>
      <dgm:spPr/>
      <dgm:t>
        <a:bodyPr/>
        <a:lstStyle/>
        <a:p>
          <a:r>
            <a:rPr lang="fi-FI" sz="1600" dirty="0" smtClean="0">
              <a:latin typeface="Times New Roman" pitchFamily="18" charset="0"/>
              <a:cs typeface="Times New Roman" pitchFamily="18" charset="0"/>
            </a:rPr>
            <a:t>DEMOKRASI LIBERAL </a:t>
          </a:r>
          <a:endParaRPr lang="id-ID" sz="1600" dirty="0" smtClean="0">
            <a:latin typeface="Times New Roman" pitchFamily="18" charset="0"/>
            <a:cs typeface="Times New Roman" pitchFamily="18" charset="0"/>
          </a:endParaRPr>
        </a:p>
        <a:p>
          <a:r>
            <a:rPr lang="fi-FI" sz="1600" dirty="0" smtClean="0">
              <a:latin typeface="Times New Roman" pitchFamily="18" charset="0"/>
              <a:cs typeface="Times New Roman" pitchFamily="18" charset="0"/>
            </a:rPr>
            <a:t>(1945-1959)</a:t>
          </a:r>
          <a:endParaRPr lang="en-US" sz="1600" dirty="0">
            <a:latin typeface="Cambria" pitchFamily="18" charset="0"/>
          </a:endParaRPr>
        </a:p>
      </dgm:t>
    </dgm:pt>
    <dgm:pt modelId="{75691BF5-539A-48E0-AC41-20D8C7960102}" type="parTrans" cxnId="{0BE2E783-7FDB-4391-9757-57528CE9577E}">
      <dgm:prSet/>
      <dgm:spPr/>
      <dgm:t>
        <a:bodyPr/>
        <a:lstStyle/>
        <a:p>
          <a:endParaRPr lang="id-ID"/>
        </a:p>
      </dgm:t>
    </dgm:pt>
    <dgm:pt modelId="{D4B83F88-7FAF-4F53-9AAF-EF39D8F233C1}" type="sibTrans" cxnId="{0BE2E783-7FDB-4391-9757-57528CE9577E}">
      <dgm:prSet/>
      <dgm:spPr/>
      <dgm:t>
        <a:bodyPr/>
        <a:lstStyle/>
        <a:p>
          <a:endParaRPr lang="id-ID"/>
        </a:p>
      </dgm:t>
    </dgm:pt>
    <dgm:pt modelId="{1F64ABE7-FB3B-4A70-A710-2314705D0098}">
      <dgm:prSet/>
      <dgm:spPr/>
      <dgm:t>
        <a:bodyPr/>
        <a:lstStyle/>
        <a:p>
          <a:r>
            <a:rPr lang="fi-FI" dirty="0" smtClean="0">
              <a:latin typeface="Times New Roman" pitchFamily="18" charset="0"/>
              <a:cs typeface="Times New Roman" pitchFamily="18" charset="0"/>
            </a:rPr>
            <a:t>DEMOKRASI TERPIMPIN</a:t>
          </a:r>
          <a:r>
            <a:rPr lang="id-ID" dirty="0" smtClean="0">
              <a:latin typeface="Times New Roman" pitchFamily="18" charset="0"/>
              <a:cs typeface="Times New Roman" pitchFamily="18" charset="0"/>
            </a:rPr>
            <a:t>/ORLA</a:t>
          </a:r>
        </a:p>
        <a:p>
          <a:r>
            <a:rPr lang="fi-FI" dirty="0" smtClean="0">
              <a:latin typeface="Times New Roman" pitchFamily="18" charset="0"/>
              <a:cs typeface="Times New Roman" pitchFamily="18" charset="0"/>
            </a:rPr>
            <a:t>(1959-1965)</a:t>
          </a:r>
          <a:endParaRPr lang="en-US" dirty="0">
            <a:latin typeface="Times New Roman" pitchFamily="18" charset="0"/>
            <a:cs typeface="Times New Roman" pitchFamily="18" charset="0"/>
          </a:endParaRPr>
        </a:p>
      </dgm:t>
    </dgm:pt>
    <dgm:pt modelId="{A369EB99-CE9C-4DF5-B73F-5F0F97721B9D}" type="parTrans" cxnId="{89AC90B0-CCF7-43B8-B81B-7253E315D476}">
      <dgm:prSet/>
      <dgm:spPr/>
      <dgm:t>
        <a:bodyPr/>
        <a:lstStyle/>
        <a:p>
          <a:endParaRPr lang="id-ID"/>
        </a:p>
      </dgm:t>
    </dgm:pt>
    <dgm:pt modelId="{DE7406CC-2C63-47F9-AE7D-1588F4A7C6CE}" type="sibTrans" cxnId="{89AC90B0-CCF7-43B8-B81B-7253E315D476}">
      <dgm:prSet/>
      <dgm:spPr/>
      <dgm:t>
        <a:bodyPr/>
        <a:lstStyle/>
        <a:p>
          <a:endParaRPr lang="id-ID"/>
        </a:p>
      </dgm:t>
    </dgm:pt>
    <dgm:pt modelId="{C7E284A8-F12A-421E-AAAE-2BFA249A115F}">
      <dgm:prSet/>
      <dgm:spPr/>
      <dgm:t>
        <a:bodyPr/>
        <a:lstStyle/>
        <a:p>
          <a:r>
            <a:rPr lang="fi-FI" dirty="0" smtClean="0">
              <a:latin typeface="Times New Roman" pitchFamily="18" charset="0"/>
              <a:cs typeface="Times New Roman" pitchFamily="18" charset="0"/>
            </a:rPr>
            <a:t>ORDE BARU </a:t>
          </a:r>
          <a:endParaRPr lang="id-ID" dirty="0" smtClean="0">
            <a:latin typeface="Times New Roman" pitchFamily="18" charset="0"/>
            <a:cs typeface="Times New Roman" pitchFamily="18" charset="0"/>
          </a:endParaRPr>
        </a:p>
        <a:p>
          <a:r>
            <a:rPr lang="fi-FI" dirty="0" smtClean="0">
              <a:latin typeface="Times New Roman" pitchFamily="18" charset="0"/>
              <a:cs typeface="Times New Roman" pitchFamily="18" charset="0"/>
            </a:rPr>
            <a:t>(1966-1998)</a:t>
          </a:r>
          <a:endParaRPr lang="en-US" dirty="0">
            <a:latin typeface="Times New Roman" pitchFamily="18" charset="0"/>
            <a:cs typeface="Times New Roman" pitchFamily="18" charset="0"/>
          </a:endParaRPr>
        </a:p>
      </dgm:t>
    </dgm:pt>
    <dgm:pt modelId="{6B4D466A-CC99-49DF-84B8-AB49853AA5D3}" type="parTrans" cxnId="{DE8F626C-AEC5-4A29-967C-1F2BDDB1A021}">
      <dgm:prSet/>
      <dgm:spPr/>
      <dgm:t>
        <a:bodyPr/>
        <a:lstStyle/>
        <a:p>
          <a:endParaRPr lang="id-ID"/>
        </a:p>
      </dgm:t>
    </dgm:pt>
    <dgm:pt modelId="{D4B73A97-3C3D-46A0-A7A2-26172B0C38D2}" type="sibTrans" cxnId="{DE8F626C-AEC5-4A29-967C-1F2BDDB1A021}">
      <dgm:prSet/>
      <dgm:spPr/>
      <dgm:t>
        <a:bodyPr/>
        <a:lstStyle/>
        <a:p>
          <a:endParaRPr lang="id-ID"/>
        </a:p>
      </dgm:t>
    </dgm:pt>
    <dgm:pt modelId="{4C944707-1993-44C5-B142-717C997A02F4}">
      <dgm:prSet/>
      <dgm:spPr/>
      <dgm:t>
        <a:bodyPr/>
        <a:lstStyle/>
        <a:p>
          <a:r>
            <a:rPr lang="fi-FI" dirty="0" smtClean="0">
              <a:latin typeface="Times New Roman" pitchFamily="18" charset="0"/>
              <a:cs typeface="Times New Roman" pitchFamily="18" charset="0"/>
            </a:rPr>
            <a:t>ERA REFORMASI</a:t>
          </a:r>
          <a:endParaRPr lang="id-ID" dirty="0" smtClean="0">
            <a:latin typeface="Times New Roman" pitchFamily="18" charset="0"/>
            <a:cs typeface="Times New Roman" pitchFamily="18" charset="0"/>
          </a:endParaRPr>
        </a:p>
        <a:p>
          <a:r>
            <a:rPr lang="fi-FI" dirty="0" smtClean="0">
              <a:latin typeface="Times New Roman" pitchFamily="18" charset="0"/>
              <a:cs typeface="Times New Roman" pitchFamily="18" charset="0"/>
            </a:rPr>
            <a:t> (1998-sekarang)</a:t>
          </a:r>
          <a:endParaRPr lang="en-US" dirty="0">
            <a:latin typeface="Times New Roman" pitchFamily="18" charset="0"/>
            <a:cs typeface="Times New Roman" pitchFamily="18" charset="0"/>
          </a:endParaRPr>
        </a:p>
      </dgm:t>
    </dgm:pt>
    <dgm:pt modelId="{F4B849C6-1ECC-44B0-A47B-F53E300B95BA}" type="parTrans" cxnId="{A440847F-1B06-47B1-8903-B9B1683ABE0F}">
      <dgm:prSet/>
      <dgm:spPr/>
      <dgm:t>
        <a:bodyPr/>
        <a:lstStyle/>
        <a:p>
          <a:endParaRPr lang="id-ID"/>
        </a:p>
      </dgm:t>
    </dgm:pt>
    <dgm:pt modelId="{2D1E539D-D407-4671-8721-A6D207283C08}" type="sibTrans" cxnId="{A440847F-1B06-47B1-8903-B9B1683ABE0F}">
      <dgm:prSet/>
      <dgm:spPr/>
      <dgm:t>
        <a:bodyPr/>
        <a:lstStyle/>
        <a:p>
          <a:endParaRPr lang="id-ID"/>
        </a:p>
      </dgm:t>
    </dgm:pt>
    <dgm:pt modelId="{FE9DF24A-8341-47FB-A2B9-D89D07C8DB37}" type="pres">
      <dgm:prSet presAssocID="{DFAAF4EF-8077-488A-863A-DB22C4D239F8}" presName="Name0" presStyleCnt="0">
        <dgm:presLayoutVars>
          <dgm:chMax val="1"/>
          <dgm:chPref val="1"/>
        </dgm:presLayoutVars>
      </dgm:prSet>
      <dgm:spPr/>
      <dgm:t>
        <a:bodyPr/>
        <a:lstStyle/>
        <a:p>
          <a:endParaRPr lang="en-US"/>
        </a:p>
      </dgm:t>
    </dgm:pt>
    <dgm:pt modelId="{737A0FBA-0A14-4A72-88C6-E9746E163268}" type="pres">
      <dgm:prSet presAssocID="{FD6971B6-76AA-405D-9B17-E38EA0912975}" presName="Parent" presStyleLbl="node0" presStyleIdx="0" presStyleCnt="1" custScaleY="63987" custLinFactNeighborX="15526" custLinFactNeighborY="8380">
        <dgm:presLayoutVars>
          <dgm:chMax val="5"/>
          <dgm:chPref val="5"/>
        </dgm:presLayoutVars>
      </dgm:prSet>
      <dgm:spPr/>
      <dgm:t>
        <a:bodyPr/>
        <a:lstStyle/>
        <a:p>
          <a:endParaRPr lang="en-US"/>
        </a:p>
      </dgm:t>
    </dgm:pt>
    <dgm:pt modelId="{F77F4B9A-60B0-47A0-9D0E-7971968F629E}" type="pres">
      <dgm:prSet presAssocID="{FD6971B6-76AA-405D-9B17-E38EA0912975}" presName="Accent1" presStyleLbl="node1" presStyleIdx="0" presStyleCnt="17" custLinFactY="43670" custLinFactNeighborX="832" custLinFactNeighborY="100000"/>
      <dgm:spPr/>
    </dgm:pt>
    <dgm:pt modelId="{69181996-A5E1-4638-AB18-4AF35A9C44EA}" type="pres">
      <dgm:prSet presAssocID="{FD6971B6-76AA-405D-9B17-E38EA0912975}" presName="Accent2" presStyleLbl="node1" presStyleIdx="1" presStyleCnt="17" custLinFactNeighborX="28459" custLinFactNeighborY="-86223"/>
      <dgm:spPr/>
    </dgm:pt>
    <dgm:pt modelId="{AB3763C5-9A01-4C7D-82E7-2E480257258B}" type="pres">
      <dgm:prSet presAssocID="{FD6971B6-76AA-405D-9B17-E38EA0912975}" presName="Accent3" presStyleLbl="node1" presStyleIdx="2" presStyleCnt="17"/>
      <dgm:spPr/>
    </dgm:pt>
    <dgm:pt modelId="{760C1291-FE3D-4243-A105-55A4348910B0}" type="pres">
      <dgm:prSet presAssocID="{FD6971B6-76AA-405D-9B17-E38EA0912975}" presName="Accent4" presStyleLbl="node1" presStyleIdx="3" presStyleCnt="17" custLinFactX="-46826" custLinFactNeighborX="-100000" custLinFactNeighborY="-72687"/>
      <dgm:spPr/>
    </dgm:pt>
    <dgm:pt modelId="{D1741030-C60D-48C8-A7FB-91FAB48AA981}" type="pres">
      <dgm:prSet presAssocID="{FD6971B6-76AA-405D-9B17-E38EA0912975}" presName="Accent5" presStyleLbl="node1" presStyleIdx="4" presStyleCnt="17"/>
      <dgm:spPr/>
    </dgm:pt>
    <dgm:pt modelId="{385ED201-8910-43C5-9D6D-E31A81B3D88B}" type="pres">
      <dgm:prSet presAssocID="{FD6971B6-76AA-405D-9B17-E38EA0912975}" presName="Accent6" presStyleLbl="node1" presStyleIdx="5" presStyleCnt="17"/>
      <dgm:spPr/>
    </dgm:pt>
    <dgm:pt modelId="{CE999097-56F1-46D3-8C0B-6FA642566319}" type="pres">
      <dgm:prSet presAssocID="{865510DC-CB68-494D-A787-5AF74E2C4512}" presName="Child1" presStyleLbl="node1" presStyleIdx="6" presStyleCnt="17" custScaleX="169990" custScaleY="101025" custLinFactNeighborX="28898" custLinFactNeighborY="-6627">
        <dgm:presLayoutVars>
          <dgm:chMax val="0"/>
          <dgm:chPref val="0"/>
        </dgm:presLayoutVars>
      </dgm:prSet>
      <dgm:spPr/>
      <dgm:t>
        <a:bodyPr/>
        <a:lstStyle/>
        <a:p>
          <a:endParaRPr lang="id-ID"/>
        </a:p>
      </dgm:t>
    </dgm:pt>
    <dgm:pt modelId="{99EA8838-0AAA-4AB5-970C-4F70DC986F9E}" type="pres">
      <dgm:prSet presAssocID="{865510DC-CB68-494D-A787-5AF74E2C4512}" presName="Accent7" presStyleCnt="0"/>
      <dgm:spPr/>
    </dgm:pt>
    <dgm:pt modelId="{2E2F5356-B1A8-4115-BBBE-F97ED606AF43}" type="pres">
      <dgm:prSet presAssocID="{865510DC-CB68-494D-A787-5AF74E2C4512}" presName="AccentHold1" presStyleLbl="node1" presStyleIdx="7" presStyleCnt="17"/>
      <dgm:spPr/>
    </dgm:pt>
    <dgm:pt modelId="{298F373A-FFBB-43A1-B49C-70ECA066CBB1}" type="pres">
      <dgm:prSet presAssocID="{865510DC-CB68-494D-A787-5AF74E2C4512}" presName="Accent8" presStyleCnt="0"/>
      <dgm:spPr/>
    </dgm:pt>
    <dgm:pt modelId="{858BCF92-4FB6-41BB-8C19-6330DCB2E791}" type="pres">
      <dgm:prSet presAssocID="{865510DC-CB68-494D-A787-5AF74E2C4512}" presName="AccentHold2" presStyleLbl="node1" presStyleIdx="8" presStyleCnt="17"/>
      <dgm:spPr/>
    </dgm:pt>
    <dgm:pt modelId="{048AB40D-35DB-4876-A145-0FBD19AC9D44}" type="pres">
      <dgm:prSet presAssocID="{1F64ABE7-FB3B-4A70-A710-2314705D0098}" presName="Child2" presStyleLbl="node1" presStyleIdx="9" presStyleCnt="17" custScaleX="186859">
        <dgm:presLayoutVars>
          <dgm:chMax val="0"/>
          <dgm:chPref val="0"/>
        </dgm:presLayoutVars>
      </dgm:prSet>
      <dgm:spPr/>
      <dgm:t>
        <a:bodyPr/>
        <a:lstStyle/>
        <a:p>
          <a:endParaRPr lang="id-ID"/>
        </a:p>
      </dgm:t>
    </dgm:pt>
    <dgm:pt modelId="{0EC6A1ED-3A02-4160-8BDF-5BA7FF49A9F3}" type="pres">
      <dgm:prSet presAssocID="{1F64ABE7-FB3B-4A70-A710-2314705D0098}" presName="Accent9" presStyleCnt="0"/>
      <dgm:spPr/>
    </dgm:pt>
    <dgm:pt modelId="{43E43572-936B-4303-97CD-CDC0DFD0BBCD}" type="pres">
      <dgm:prSet presAssocID="{1F64ABE7-FB3B-4A70-A710-2314705D0098}" presName="AccentHold1" presStyleLbl="node1" presStyleIdx="10" presStyleCnt="17"/>
      <dgm:spPr/>
    </dgm:pt>
    <dgm:pt modelId="{5101C584-B6DF-4588-A454-A7A1B4FD3913}" type="pres">
      <dgm:prSet presAssocID="{1F64ABE7-FB3B-4A70-A710-2314705D0098}" presName="Accent10" presStyleCnt="0"/>
      <dgm:spPr/>
    </dgm:pt>
    <dgm:pt modelId="{B22AFFB5-06AD-4E95-A7F3-1549D026AC29}" type="pres">
      <dgm:prSet presAssocID="{1F64ABE7-FB3B-4A70-A710-2314705D0098}" presName="AccentHold2" presStyleLbl="node1" presStyleIdx="11" presStyleCnt="17"/>
      <dgm:spPr/>
    </dgm:pt>
    <dgm:pt modelId="{9D740682-771A-412A-997E-C8F4803C6C86}" type="pres">
      <dgm:prSet presAssocID="{1F64ABE7-FB3B-4A70-A710-2314705D0098}" presName="Accent11" presStyleCnt="0"/>
      <dgm:spPr/>
    </dgm:pt>
    <dgm:pt modelId="{70476952-EDEB-4309-8143-7E15E72B5CE4}" type="pres">
      <dgm:prSet presAssocID="{1F64ABE7-FB3B-4A70-A710-2314705D0098}" presName="AccentHold3" presStyleLbl="node1" presStyleIdx="12" presStyleCnt="17"/>
      <dgm:spPr/>
    </dgm:pt>
    <dgm:pt modelId="{50B41A76-420A-4A6F-BA94-84510D005E00}" type="pres">
      <dgm:prSet presAssocID="{C7E284A8-F12A-421E-AAAE-2BFA249A115F}" presName="Child3" presStyleLbl="node1" presStyleIdx="13" presStyleCnt="17" custScaleX="171396" custLinFactNeighborX="-18654" custLinFactNeighborY="2092">
        <dgm:presLayoutVars>
          <dgm:chMax val="0"/>
          <dgm:chPref val="0"/>
        </dgm:presLayoutVars>
      </dgm:prSet>
      <dgm:spPr/>
      <dgm:t>
        <a:bodyPr/>
        <a:lstStyle/>
        <a:p>
          <a:endParaRPr lang="id-ID"/>
        </a:p>
      </dgm:t>
    </dgm:pt>
    <dgm:pt modelId="{B83D722A-9712-418A-A75D-C0D342B9A33C}" type="pres">
      <dgm:prSet presAssocID="{C7E284A8-F12A-421E-AAAE-2BFA249A115F}" presName="Accent12" presStyleCnt="0"/>
      <dgm:spPr/>
    </dgm:pt>
    <dgm:pt modelId="{941C63D5-3932-487F-B68E-B710E817ACCA}" type="pres">
      <dgm:prSet presAssocID="{C7E284A8-F12A-421E-AAAE-2BFA249A115F}" presName="AccentHold1" presStyleLbl="node1" presStyleIdx="14" presStyleCnt="17"/>
      <dgm:spPr/>
    </dgm:pt>
    <dgm:pt modelId="{7B096D32-CB4F-42AC-910B-3E068FD17C5E}" type="pres">
      <dgm:prSet presAssocID="{4C944707-1993-44C5-B142-717C997A02F4}" presName="Child4" presStyleLbl="node1" presStyleIdx="15" presStyleCnt="17" custScaleX="191974" custLinFactNeighborX="23024" custLinFactNeighborY="-45123">
        <dgm:presLayoutVars>
          <dgm:chMax val="0"/>
          <dgm:chPref val="0"/>
        </dgm:presLayoutVars>
      </dgm:prSet>
      <dgm:spPr/>
      <dgm:t>
        <a:bodyPr/>
        <a:lstStyle/>
        <a:p>
          <a:endParaRPr lang="id-ID"/>
        </a:p>
      </dgm:t>
    </dgm:pt>
    <dgm:pt modelId="{D8129A7E-E134-4D59-93DE-FBC5206AA1B6}" type="pres">
      <dgm:prSet presAssocID="{4C944707-1993-44C5-B142-717C997A02F4}" presName="Accent13" presStyleCnt="0"/>
      <dgm:spPr/>
    </dgm:pt>
    <dgm:pt modelId="{0113F19A-113F-45A1-9B2B-13C16451A692}" type="pres">
      <dgm:prSet presAssocID="{4C944707-1993-44C5-B142-717C997A02F4}" presName="AccentHold1" presStyleLbl="node1" presStyleIdx="16" presStyleCnt="17" custLinFactX="-289203" custLinFactY="-279084" custLinFactNeighborX="-300000" custLinFactNeighborY="-300000"/>
      <dgm:spPr/>
    </dgm:pt>
  </dgm:ptLst>
  <dgm:cxnLst>
    <dgm:cxn modelId="{1CF947BE-F74B-4088-8063-4FB3E4A47AA4}" type="presOf" srcId="{1F64ABE7-FB3B-4A70-A710-2314705D0098}" destId="{048AB40D-35DB-4876-A145-0FBD19AC9D44}" srcOrd="0" destOrd="0" presId="urn:microsoft.com/office/officeart/2009/3/layout/CircleRelationship"/>
    <dgm:cxn modelId="{F4C6D7E3-DAE1-40BD-A723-9EC456FA491C}" type="presOf" srcId="{DFAAF4EF-8077-488A-863A-DB22C4D239F8}" destId="{FE9DF24A-8341-47FB-A2B9-D89D07C8DB37}" srcOrd="0" destOrd="0" presId="urn:microsoft.com/office/officeart/2009/3/layout/CircleRelationship"/>
    <dgm:cxn modelId="{DC3F9713-C074-4279-A3E0-3A6B2D882A08}" type="presOf" srcId="{C7E284A8-F12A-421E-AAAE-2BFA249A115F}" destId="{50B41A76-420A-4A6F-BA94-84510D005E00}" srcOrd="0" destOrd="0" presId="urn:microsoft.com/office/officeart/2009/3/layout/CircleRelationship"/>
    <dgm:cxn modelId="{DE8F626C-AEC5-4A29-967C-1F2BDDB1A021}" srcId="{FD6971B6-76AA-405D-9B17-E38EA0912975}" destId="{C7E284A8-F12A-421E-AAAE-2BFA249A115F}" srcOrd="2" destOrd="0" parTransId="{6B4D466A-CC99-49DF-84B8-AB49853AA5D3}" sibTransId="{D4B73A97-3C3D-46A0-A7A2-26172B0C38D2}"/>
    <dgm:cxn modelId="{0BE2E783-7FDB-4391-9757-57528CE9577E}" srcId="{FD6971B6-76AA-405D-9B17-E38EA0912975}" destId="{865510DC-CB68-494D-A787-5AF74E2C4512}" srcOrd="0" destOrd="0" parTransId="{75691BF5-539A-48E0-AC41-20D8C7960102}" sibTransId="{D4B83F88-7FAF-4F53-9AAF-EF39D8F233C1}"/>
    <dgm:cxn modelId="{A440847F-1B06-47B1-8903-B9B1683ABE0F}" srcId="{FD6971B6-76AA-405D-9B17-E38EA0912975}" destId="{4C944707-1993-44C5-B142-717C997A02F4}" srcOrd="3" destOrd="0" parTransId="{F4B849C6-1ECC-44B0-A47B-F53E300B95BA}" sibTransId="{2D1E539D-D407-4671-8721-A6D207283C08}"/>
    <dgm:cxn modelId="{BB926063-695B-484D-840A-650DD10C3C14}" srcId="{DFAAF4EF-8077-488A-863A-DB22C4D239F8}" destId="{FD6971B6-76AA-405D-9B17-E38EA0912975}" srcOrd="0" destOrd="0" parTransId="{6934C513-78C8-4760-B5AD-F5F675F78750}" sibTransId="{D706F5DC-11B3-4F15-A191-1F6778CEFB0F}"/>
    <dgm:cxn modelId="{D14E9BFE-A19E-47E8-8100-889A43BB1BB6}" type="presOf" srcId="{4C944707-1993-44C5-B142-717C997A02F4}" destId="{7B096D32-CB4F-42AC-910B-3E068FD17C5E}" srcOrd="0" destOrd="0" presId="urn:microsoft.com/office/officeart/2009/3/layout/CircleRelationship"/>
    <dgm:cxn modelId="{A02DF191-1C66-4E8B-AF58-9625E0338EF4}" type="presOf" srcId="{FD6971B6-76AA-405D-9B17-E38EA0912975}" destId="{737A0FBA-0A14-4A72-88C6-E9746E163268}" srcOrd="0" destOrd="0" presId="urn:microsoft.com/office/officeart/2009/3/layout/CircleRelationship"/>
    <dgm:cxn modelId="{5BFBEC7F-2185-4571-B4C2-26B621BE111D}" srcId="{DFAAF4EF-8077-488A-863A-DB22C4D239F8}" destId="{C8754F59-36FB-446B-87D6-E3AB07AAFBA9}" srcOrd="1" destOrd="0" parTransId="{BE634A75-BD6B-4621-9526-0C375E747C6E}" sibTransId="{47D71F2A-1C9E-481C-96CD-822837A6AC5F}"/>
    <dgm:cxn modelId="{07C0131C-FC20-48E0-AD95-829216006C9C}" type="presOf" srcId="{865510DC-CB68-494D-A787-5AF74E2C4512}" destId="{CE999097-56F1-46D3-8C0B-6FA642566319}" srcOrd="0" destOrd="0" presId="urn:microsoft.com/office/officeart/2009/3/layout/CircleRelationship"/>
    <dgm:cxn modelId="{89AC90B0-CCF7-43B8-B81B-7253E315D476}" srcId="{FD6971B6-76AA-405D-9B17-E38EA0912975}" destId="{1F64ABE7-FB3B-4A70-A710-2314705D0098}" srcOrd="1" destOrd="0" parTransId="{A369EB99-CE9C-4DF5-B73F-5F0F97721B9D}" sibTransId="{DE7406CC-2C63-47F9-AE7D-1588F4A7C6CE}"/>
    <dgm:cxn modelId="{F61DEB66-B41A-4D55-8B09-23500682BD73}" srcId="{DFAAF4EF-8077-488A-863A-DB22C4D239F8}" destId="{8810DB02-B1C8-4D20-B885-9767DF854E33}" srcOrd="2" destOrd="0" parTransId="{FAB17B18-7390-4060-91FD-7B8D48AFD0E6}" sibTransId="{5210502D-C696-43D8-9089-30D7F0EFA472}"/>
    <dgm:cxn modelId="{D37A05D3-F0D8-4731-B4D7-A21CAE34F811}" type="presParOf" srcId="{FE9DF24A-8341-47FB-A2B9-D89D07C8DB37}" destId="{737A0FBA-0A14-4A72-88C6-E9746E163268}" srcOrd="0" destOrd="0" presId="urn:microsoft.com/office/officeart/2009/3/layout/CircleRelationship"/>
    <dgm:cxn modelId="{079AC3D7-EB48-4F17-9FF5-7AD300968374}" type="presParOf" srcId="{FE9DF24A-8341-47FB-A2B9-D89D07C8DB37}" destId="{F77F4B9A-60B0-47A0-9D0E-7971968F629E}" srcOrd="1" destOrd="0" presId="urn:microsoft.com/office/officeart/2009/3/layout/CircleRelationship"/>
    <dgm:cxn modelId="{ECD5BB7B-35D6-47F0-A2FB-20A3A74FBAD1}" type="presParOf" srcId="{FE9DF24A-8341-47FB-A2B9-D89D07C8DB37}" destId="{69181996-A5E1-4638-AB18-4AF35A9C44EA}" srcOrd="2" destOrd="0" presId="urn:microsoft.com/office/officeart/2009/3/layout/CircleRelationship"/>
    <dgm:cxn modelId="{7C1EE187-6DB6-48C4-A6B8-89E26E293BBD}" type="presParOf" srcId="{FE9DF24A-8341-47FB-A2B9-D89D07C8DB37}" destId="{AB3763C5-9A01-4C7D-82E7-2E480257258B}" srcOrd="3" destOrd="0" presId="urn:microsoft.com/office/officeart/2009/3/layout/CircleRelationship"/>
    <dgm:cxn modelId="{5802EE1B-CF92-4A35-A36C-70FBB1329158}" type="presParOf" srcId="{FE9DF24A-8341-47FB-A2B9-D89D07C8DB37}" destId="{760C1291-FE3D-4243-A105-55A4348910B0}" srcOrd="4" destOrd="0" presId="urn:microsoft.com/office/officeart/2009/3/layout/CircleRelationship"/>
    <dgm:cxn modelId="{E57EB297-F080-4964-9D9D-C9536E1CE9EF}" type="presParOf" srcId="{FE9DF24A-8341-47FB-A2B9-D89D07C8DB37}" destId="{D1741030-C60D-48C8-A7FB-91FAB48AA981}" srcOrd="5" destOrd="0" presId="urn:microsoft.com/office/officeart/2009/3/layout/CircleRelationship"/>
    <dgm:cxn modelId="{F9BEC2A0-D77A-4220-ACE6-FDC120C5FAD7}" type="presParOf" srcId="{FE9DF24A-8341-47FB-A2B9-D89D07C8DB37}" destId="{385ED201-8910-43C5-9D6D-E31A81B3D88B}" srcOrd="6" destOrd="0" presId="urn:microsoft.com/office/officeart/2009/3/layout/CircleRelationship"/>
    <dgm:cxn modelId="{14D91BE5-A230-49F5-B956-06DB9ADD29F1}" type="presParOf" srcId="{FE9DF24A-8341-47FB-A2B9-D89D07C8DB37}" destId="{CE999097-56F1-46D3-8C0B-6FA642566319}" srcOrd="7" destOrd="0" presId="urn:microsoft.com/office/officeart/2009/3/layout/CircleRelationship"/>
    <dgm:cxn modelId="{7181BFE4-0B28-458F-B04A-549A0A1A469C}" type="presParOf" srcId="{FE9DF24A-8341-47FB-A2B9-D89D07C8DB37}" destId="{99EA8838-0AAA-4AB5-970C-4F70DC986F9E}" srcOrd="8" destOrd="0" presId="urn:microsoft.com/office/officeart/2009/3/layout/CircleRelationship"/>
    <dgm:cxn modelId="{B0E80E3F-23F1-43AF-B7E8-BF5D5DD31134}" type="presParOf" srcId="{99EA8838-0AAA-4AB5-970C-4F70DC986F9E}" destId="{2E2F5356-B1A8-4115-BBBE-F97ED606AF43}" srcOrd="0" destOrd="0" presId="urn:microsoft.com/office/officeart/2009/3/layout/CircleRelationship"/>
    <dgm:cxn modelId="{35BBF9C7-CDFE-45E1-8981-9B86F537DBF5}" type="presParOf" srcId="{FE9DF24A-8341-47FB-A2B9-D89D07C8DB37}" destId="{298F373A-FFBB-43A1-B49C-70ECA066CBB1}" srcOrd="9" destOrd="0" presId="urn:microsoft.com/office/officeart/2009/3/layout/CircleRelationship"/>
    <dgm:cxn modelId="{C195BE51-3C45-43F1-A1D0-83F17FFB252B}" type="presParOf" srcId="{298F373A-FFBB-43A1-B49C-70ECA066CBB1}" destId="{858BCF92-4FB6-41BB-8C19-6330DCB2E791}" srcOrd="0" destOrd="0" presId="urn:microsoft.com/office/officeart/2009/3/layout/CircleRelationship"/>
    <dgm:cxn modelId="{44E0DB42-9694-4185-A675-4DCB61112C63}" type="presParOf" srcId="{FE9DF24A-8341-47FB-A2B9-D89D07C8DB37}" destId="{048AB40D-35DB-4876-A145-0FBD19AC9D44}" srcOrd="10" destOrd="0" presId="urn:microsoft.com/office/officeart/2009/3/layout/CircleRelationship"/>
    <dgm:cxn modelId="{26A37001-FF8C-459D-8925-DE9193E1C37D}" type="presParOf" srcId="{FE9DF24A-8341-47FB-A2B9-D89D07C8DB37}" destId="{0EC6A1ED-3A02-4160-8BDF-5BA7FF49A9F3}" srcOrd="11" destOrd="0" presId="urn:microsoft.com/office/officeart/2009/3/layout/CircleRelationship"/>
    <dgm:cxn modelId="{7FCFED72-7F45-45D5-BC3C-9DF26ED2A20D}" type="presParOf" srcId="{0EC6A1ED-3A02-4160-8BDF-5BA7FF49A9F3}" destId="{43E43572-936B-4303-97CD-CDC0DFD0BBCD}" srcOrd="0" destOrd="0" presId="urn:microsoft.com/office/officeart/2009/3/layout/CircleRelationship"/>
    <dgm:cxn modelId="{DC2E9871-5B6F-4712-B538-26362D1C180F}" type="presParOf" srcId="{FE9DF24A-8341-47FB-A2B9-D89D07C8DB37}" destId="{5101C584-B6DF-4588-A454-A7A1B4FD3913}" srcOrd="12" destOrd="0" presId="urn:microsoft.com/office/officeart/2009/3/layout/CircleRelationship"/>
    <dgm:cxn modelId="{12F414B8-C0A8-45B8-9EC5-A11705ABCCB9}" type="presParOf" srcId="{5101C584-B6DF-4588-A454-A7A1B4FD3913}" destId="{B22AFFB5-06AD-4E95-A7F3-1549D026AC29}" srcOrd="0" destOrd="0" presId="urn:microsoft.com/office/officeart/2009/3/layout/CircleRelationship"/>
    <dgm:cxn modelId="{B8F39B0D-295F-43AD-93EF-C843839D8CE7}" type="presParOf" srcId="{FE9DF24A-8341-47FB-A2B9-D89D07C8DB37}" destId="{9D740682-771A-412A-997E-C8F4803C6C86}" srcOrd="13" destOrd="0" presId="urn:microsoft.com/office/officeart/2009/3/layout/CircleRelationship"/>
    <dgm:cxn modelId="{170FC28A-A87D-4DBB-8CD0-40A972473B9D}" type="presParOf" srcId="{9D740682-771A-412A-997E-C8F4803C6C86}" destId="{70476952-EDEB-4309-8143-7E15E72B5CE4}" srcOrd="0" destOrd="0" presId="urn:microsoft.com/office/officeart/2009/3/layout/CircleRelationship"/>
    <dgm:cxn modelId="{5D946869-372B-443C-9CBF-A1079B329CDB}" type="presParOf" srcId="{FE9DF24A-8341-47FB-A2B9-D89D07C8DB37}" destId="{50B41A76-420A-4A6F-BA94-84510D005E00}" srcOrd="14" destOrd="0" presId="urn:microsoft.com/office/officeart/2009/3/layout/CircleRelationship"/>
    <dgm:cxn modelId="{4969BD3C-EE65-48E3-9AEE-52EA35EEC540}" type="presParOf" srcId="{FE9DF24A-8341-47FB-A2B9-D89D07C8DB37}" destId="{B83D722A-9712-418A-A75D-C0D342B9A33C}" srcOrd="15" destOrd="0" presId="urn:microsoft.com/office/officeart/2009/3/layout/CircleRelationship"/>
    <dgm:cxn modelId="{0417C2E2-DB06-46A2-9FAA-25969C2FF717}" type="presParOf" srcId="{B83D722A-9712-418A-A75D-C0D342B9A33C}" destId="{941C63D5-3932-487F-B68E-B710E817ACCA}" srcOrd="0" destOrd="0" presId="urn:microsoft.com/office/officeart/2009/3/layout/CircleRelationship"/>
    <dgm:cxn modelId="{BE48F932-DC8C-42CA-B59D-3F5A5EA0A279}" type="presParOf" srcId="{FE9DF24A-8341-47FB-A2B9-D89D07C8DB37}" destId="{7B096D32-CB4F-42AC-910B-3E068FD17C5E}" srcOrd="16" destOrd="0" presId="urn:microsoft.com/office/officeart/2009/3/layout/CircleRelationship"/>
    <dgm:cxn modelId="{FA4610B0-0097-4DF3-8528-4B4F365DB50A}" type="presParOf" srcId="{FE9DF24A-8341-47FB-A2B9-D89D07C8DB37}" destId="{D8129A7E-E134-4D59-93DE-FBC5206AA1B6}" srcOrd="17" destOrd="0" presId="urn:microsoft.com/office/officeart/2009/3/layout/CircleRelationship"/>
    <dgm:cxn modelId="{07FE2F53-1F8D-4A64-9C6D-B2CB44EDB706}" type="presParOf" srcId="{D8129A7E-E134-4D59-93DE-FBC5206AA1B6}" destId="{0113F19A-113F-45A1-9B2B-13C16451A692}"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E7BB91-130A-46E8-91B1-BFB9840C1CB9}"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id-ID"/>
        </a:p>
      </dgm:t>
    </dgm:pt>
    <dgm:pt modelId="{D8A8726A-B4F7-4D75-8B1C-1A53DE7615AD}">
      <dgm:prSet phldrT="[Text]" custT="1"/>
      <dgm:spPr/>
      <dgm:t>
        <a:bodyPr/>
        <a:lstStyle/>
        <a:p>
          <a:r>
            <a:rPr lang="id-ID" sz="1800" dirty="0" smtClean="0">
              <a:latin typeface="Cambria" pitchFamily="18" charset="0"/>
            </a:rPr>
            <a:t>Media</a:t>
          </a:r>
          <a:endParaRPr lang="id-ID" sz="1800" dirty="0">
            <a:latin typeface="Cambria" pitchFamily="18" charset="0"/>
          </a:endParaRPr>
        </a:p>
      </dgm:t>
    </dgm:pt>
    <dgm:pt modelId="{AAA3D0A8-0109-4053-ABC2-91F3C92A86E3}" type="parTrans" cxnId="{B2F8A2E1-0043-4C7D-8BCF-97D14689503F}">
      <dgm:prSet/>
      <dgm:spPr/>
      <dgm:t>
        <a:bodyPr/>
        <a:lstStyle/>
        <a:p>
          <a:endParaRPr lang="id-ID" sz="1800">
            <a:latin typeface="Cambria" pitchFamily="18" charset="0"/>
          </a:endParaRPr>
        </a:p>
      </dgm:t>
    </dgm:pt>
    <dgm:pt modelId="{8D909AD8-AAEF-468E-8F3A-0BF9F317C423}" type="sibTrans" cxnId="{B2F8A2E1-0043-4C7D-8BCF-97D14689503F}">
      <dgm:prSet/>
      <dgm:spPr/>
      <dgm:t>
        <a:bodyPr/>
        <a:lstStyle/>
        <a:p>
          <a:endParaRPr lang="id-ID" sz="1800">
            <a:latin typeface="Cambria" pitchFamily="18" charset="0"/>
          </a:endParaRPr>
        </a:p>
      </dgm:t>
    </dgm:pt>
    <dgm:pt modelId="{B1FFBAA7-D638-4E7D-A86C-F8341E92AB27}">
      <dgm:prSet phldrT="[Text]" custT="1"/>
      <dgm:spPr/>
      <dgm:t>
        <a:bodyPr/>
        <a:lstStyle/>
        <a:p>
          <a:r>
            <a:rPr lang="id-ID" sz="1800" dirty="0" smtClean="0">
              <a:latin typeface="Cambria" pitchFamily="18" charset="0"/>
            </a:rPr>
            <a:t>Ide/gagasan</a:t>
          </a:r>
          <a:endParaRPr lang="id-ID" sz="1800" dirty="0">
            <a:latin typeface="Cambria" pitchFamily="18" charset="0"/>
          </a:endParaRPr>
        </a:p>
      </dgm:t>
    </dgm:pt>
    <dgm:pt modelId="{4B14A7C8-C82F-442C-95CF-112C2D04BE8F}" type="parTrans" cxnId="{ADC3A7D8-0BE8-4001-9A93-E41E248432C7}">
      <dgm:prSet/>
      <dgm:spPr/>
      <dgm:t>
        <a:bodyPr/>
        <a:lstStyle/>
        <a:p>
          <a:endParaRPr lang="id-ID" sz="1800">
            <a:latin typeface="Cambria" pitchFamily="18" charset="0"/>
          </a:endParaRPr>
        </a:p>
      </dgm:t>
    </dgm:pt>
    <dgm:pt modelId="{C3281924-80A2-48BC-8A79-5CDC8EE53535}" type="sibTrans" cxnId="{ADC3A7D8-0BE8-4001-9A93-E41E248432C7}">
      <dgm:prSet/>
      <dgm:spPr/>
      <dgm:t>
        <a:bodyPr/>
        <a:lstStyle/>
        <a:p>
          <a:endParaRPr lang="id-ID" sz="1800">
            <a:latin typeface="Cambria" pitchFamily="18" charset="0"/>
          </a:endParaRPr>
        </a:p>
      </dgm:t>
    </dgm:pt>
    <dgm:pt modelId="{2EC5C69B-B0D0-420F-8534-A8259CDE836F}">
      <dgm:prSet phldrT="[Text]" custT="1"/>
      <dgm:spPr/>
      <dgm:t>
        <a:bodyPr/>
        <a:lstStyle/>
        <a:p>
          <a:r>
            <a:rPr lang="id-ID" sz="1800" dirty="0" smtClean="0">
              <a:latin typeface="Cambria" pitchFamily="18" charset="0"/>
            </a:rPr>
            <a:t>Komentar</a:t>
          </a:r>
          <a:endParaRPr lang="id-ID" sz="1800" dirty="0">
            <a:latin typeface="Cambria" pitchFamily="18" charset="0"/>
          </a:endParaRPr>
        </a:p>
      </dgm:t>
    </dgm:pt>
    <dgm:pt modelId="{87076DF6-1ABD-4793-9FDB-56DF0883AFA4}" type="parTrans" cxnId="{5BC1EE97-E879-4272-B390-2B333AE96E67}">
      <dgm:prSet/>
      <dgm:spPr/>
      <dgm:t>
        <a:bodyPr/>
        <a:lstStyle/>
        <a:p>
          <a:endParaRPr lang="id-ID" sz="1800">
            <a:latin typeface="Cambria" pitchFamily="18" charset="0"/>
          </a:endParaRPr>
        </a:p>
      </dgm:t>
    </dgm:pt>
    <dgm:pt modelId="{F74A2669-7A60-4817-9DBD-7C993E08EA95}" type="sibTrans" cxnId="{5BC1EE97-E879-4272-B390-2B333AE96E67}">
      <dgm:prSet/>
      <dgm:spPr/>
      <dgm:t>
        <a:bodyPr/>
        <a:lstStyle/>
        <a:p>
          <a:endParaRPr lang="id-ID" sz="1800">
            <a:latin typeface="Cambria" pitchFamily="18" charset="0"/>
          </a:endParaRPr>
        </a:p>
      </dgm:t>
    </dgm:pt>
    <dgm:pt modelId="{FA416D76-EEBF-46E0-9D86-E5E3DE307493}">
      <dgm:prSet phldrT="[Text]" custT="1"/>
      <dgm:spPr/>
      <dgm:t>
        <a:bodyPr/>
        <a:lstStyle/>
        <a:p>
          <a:r>
            <a:rPr lang="id-ID" sz="1800" i="1" dirty="0" smtClean="0">
              <a:latin typeface="Cambria" pitchFamily="18" charset="0"/>
            </a:rPr>
            <a:t>Public Sphare</a:t>
          </a:r>
          <a:endParaRPr lang="id-ID" sz="1800" i="1" dirty="0">
            <a:latin typeface="Cambria" pitchFamily="18" charset="0"/>
          </a:endParaRPr>
        </a:p>
      </dgm:t>
    </dgm:pt>
    <dgm:pt modelId="{4C92E7EB-0E2C-4D9D-89A1-A06EAF68DE0D}" type="parTrans" cxnId="{52F8A05F-A058-4A88-91E5-A3BDCADF4E59}">
      <dgm:prSet/>
      <dgm:spPr/>
      <dgm:t>
        <a:bodyPr/>
        <a:lstStyle/>
        <a:p>
          <a:endParaRPr lang="id-ID" sz="1800">
            <a:latin typeface="Cambria" pitchFamily="18" charset="0"/>
          </a:endParaRPr>
        </a:p>
      </dgm:t>
    </dgm:pt>
    <dgm:pt modelId="{E558A43D-3BB0-436B-8260-995AD306ED1D}" type="sibTrans" cxnId="{52F8A05F-A058-4A88-91E5-A3BDCADF4E59}">
      <dgm:prSet/>
      <dgm:spPr/>
      <dgm:t>
        <a:bodyPr/>
        <a:lstStyle/>
        <a:p>
          <a:endParaRPr lang="id-ID" sz="1800">
            <a:latin typeface="Cambria" pitchFamily="18" charset="0"/>
          </a:endParaRPr>
        </a:p>
      </dgm:t>
    </dgm:pt>
    <dgm:pt modelId="{096FEA0D-1010-4E5F-9CF3-A0F9CF26874F}">
      <dgm:prSet phldrT="[Text]" custT="1"/>
      <dgm:spPr/>
      <dgm:t>
        <a:bodyPr/>
        <a:lstStyle/>
        <a:p>
          <a:r>
            <a:rPr lang="id-ID" sz="1800" dirty="0" smtClean="0">
              <a:latin typeface="Cambria" pitchFamily="18" charset="0"/>
            </a:rPr>
            <a:t>Diskursus WN</a:t>
          </a:r>
          <a:endParaRPr lang="id-ID" sz="1800" dirty="0">
            <a:latin typeface="Cambria" pitchFamily="18" charset="0"/>
          </a:endParaRPr>
        </a:p>
      </dgm:t>
    </dgm:pt>
    <dgm:pt modelId="{A90E7C96-9017-4533-8762-7CAD1DEFEE54}" type="parTrans" cxnId="{079EF240-021A-4E61-81F1-78A5BE2F5ADB}">
      <dgm:prSet/>
      <dgm:spPr/>
      <dgm:t>
        <a:bodyPr/>
        <a:lstStyle/>
        <a:p>
          <a:endParaRPr lang="id-ID" sz="1800">
            <a:latin typeface="Cambria" pitchFamily="18" charset="0"/>
          </a:endParaRPr>
        </a:p>
      </dgm:t>
    </dgm:pt>
    <dgm:pt modelId="{BF44EBCF-E5C1-4B35-9DE6-D8C1D1A30090}" type="sibTrans" cxnId="{079EF240-021A-4E61-81F1-78A5BE2F5ADB}">
      <dgm:prSet/>
      <dgm:spPr/>
      <dgm:t>
        <a:bodyPr/>
        <a:lstStyle/>
        <a:p>
          <a:endParaRPr lang="id-ID" sz="1800">
            <a:latin typeface="Cambria" pitchFamily="18" charset="0"/>
          </a:endParaRPr>
        </a:p>
      </dgm:t>
    </dgm:pt>
    <dgm:pt modelId="{B4FF98C9-DFE2-4FD9-9F57-DE70BCC1253F}">
      <dgm:prSet phldrT="[Text]" custT="1"/>
      <dgm:spPr/>
      <dgm:t>
        <a:bodyPr/>
        <a:lstStyle/>
        <a:p>
          <a:r>
            <a:rPr lang="id-ID" sz="1800" dirty="0" smtClean="0">
              <a:latin typeface="Cambria" pitchFamily="18" charset="0"/>
            </a:rPr>
            <a:t>Deliberatif</a:t>
          </a:r>
          <a:endParaRPr lang="id-ID" sz="1800" dirty="0">
            <a:latin typeface="Cambria" pitchFamily="18" charset="0"/>
          </a:endParaRPr>
        </a:p>
      </dgm:t>
    </dgm:pt>
    <dgm:pt modelId="{ABBFAB88-F9B2-498A-B404-9A328B8A3ACE}" type="parTrans" cxnId="{B27E0E61-3382-4B71-82EC-A7B18A7FE336}">
      <dgm:prSet/>
      <dgm:spPr/>
      <dgm:t>
        <a:bodyPr/>
        <a:lstStyle/>
        <a:p>
          <a:endParaRPr lang="id-ID" sz="1800">
            <a:latin typeface="Cambria" pitchFamily="18" charset="0"/>
          </a:endParaRPr>
        </a:p>
      </dgm:t>
    </dgm:pt>
    <dgm:pt modelId="{741C09A9-50C3-46EE-8FCB-10A9E1886F60}" type="sibTrans" cxnId="{B27E0E61-3382-4B71-82EC-A7B18A7FE336}">
      <dgm:prSet/>
      <dgm:spPr/>
      <dgm:t>
        <a:bodyPr/>
        <a:lstStyle/>
        <a:p>
          <a:endParaRPr lang="id-ID" sz="1800">
            <a:latin typeface="Cambria" pitchFamily="18" charset="0"/>
          </a:endParaRPr>
        </a:p>
      </dgm:t>
    </dgm:pt>
    <dgm:pt modelId="{5A08E310-3318-4B24-B12F-F687E1305F12}">
      <dgm:prSet phldrT="[Text]" custT="1"/>
      <dgm:spPr/>
      <dgm:t>
        <a:bodyPr/>
        <a:lstStyle/>
        <a:p>
          <a:r>
            <a:rPr lang="id-ID" sz="1800" dirty="0" smtClean="0">
              <a:latin typeface="Cambria" pitchFamily="18" charset="0"/>
            </a:rPr>
            <a:t>Realitas Demokrasi</a:t>
          </a:r>
          <a:endParaRPr lang="id-ID" sz="1800" dirty="0">
            <a:latin typeface="Cambria" pitchFamily="18" charset="0"/>
          </a:endParaRPr>
        </a:p>
      </dgm:t>
    </dgm:pt>
    <dgm:pt modelId="{B948554A-E301-4348-9EDD-C73D822D9D15}" type="parTrans" cxnId="{27948D9F-5654-4C38-9BD6-AB84522C03FB}">
      <dgm:prSet/>
      <dgm:spPr/>
      <dgm:t>
        <a:bodyPr/>
        <a:lstStyle/>
        <a:p>
          <a:endParaRPr lang="id-ID" sz="1800">
            <a:latin typeface="Cambria" pitchFamily="18" charset="0"/>
          </a:endParaRPr>
        </a:p>
      </dgm:t>
    </dgm:pt>
    <dgm:pt modelId="{3CBE0B03-9CAC-4912-8843-08365E370903}" type="sibTrans" cxnId="{27948D9F-5654-4C38-9BD6-AB84522C03FB}">
      <dgm:prSet/>
      <dgm:spPr/>
      <dgm:t>
        <a:bodyPr/>
        <a:lstStyle/>
        <a:p>
          <a:endParaRPr lang="id-ID" sz="1800">
            <a:latin typeface="Cambria" pitchFamily="18" charset="0"/>
          </a:endParaRPr>
        </a:p>
      </dgm:t>
    </dgm:pt>
    <dgm:pt modelId="{11AE037B-6467-44C4-A4F2-86D55C689F47}">
      <dgm:prSet phldrT="[Text]" custT="1"/>
      <dgm:spPr/>
      <dgm:t>
        <a:bodyPr/>
        <a:lstStyle/>
        <a:p>
          <a:r>
            <a:rPr lang="id-ID" sz="1800" dirty="0" smtClean="0">
              <a:latin typeface="Cambria" pitchFamily="18" charset="0"/>
            </a:rPr>
            <a:t>Positif</a:t>
          </a:r>
          <a:endParaRPr lang="id-ID" sz="1800" dirty="0">
            <a:latin typeface="Cambria" pitchFamily="18" charset="0"/>
          </a:endParaRPr>
        </a:p>
      </dgm:t>
    </dgm:pt>
    <dgm:pt modelId="{52C9913C-618E-4B61-A155-54CEAF793514}" type="parTrans" cxnId="{398D13E3-7B20-4BF7-89D8-81691CA6096D}">
      <dgm:prSet/>
      <dgm:spPr/>
      <dgm:t>
        <a:bodyPr/>
        <a:lstStyle/>
        <a:p>
          <a:endParaRPr lang="id-ID" sz="1800">
            <a:latin typeface="Cambria" pitchFamily="18" charset="0"/>
          </a:endParaRPr>
        </a:p>
      </dgm:t>
    </dgm:pt>
    <dgm:pt modelId="{05CFBDDF-2FEE-4159-BB3A-9480A5AD6855}" type="sibTrans" cxnId="{398D13E3-7B20-4BF7-89D8-81691CA6096D}">
      <dgm:prSet/>
      <dgm:spPr/>
      <dgm:t>
        <a:bodyPr/>
        <a:lstStyle/>
        <a:p>
          <a:endParaRPr lang="id-ID" sz="1800">
            <a:latin typeface="Cambria" pitchFamily="18" charset="0"/>
          </a:endParaRPr>
        </a:p>
      </dgm:t>
    </dgm:pt>
    <dgm:pt modelId="{F1D09B8E-7102-44D4-A144-63F1885C8C31}">
      <dgm:prSet phldrT="[Text]" custT="1"/>
      <dgm:spPr/>
      <dgm:t>
        <a:bodyPr/>
        <a:lstStyle/>
        <a:p>
          <a:r>
            <a:rPr lang="id-ID" sz="1800" dirty="0" smtClean="0">
              <a:latin typeface="Cambria" pitchFamily="18" charset="0"/>
            </a:rPr>
            <a:t>Negatif</a:t>
          </a:r>
          <a:endParaRPr lang="id-ID" sz="1800" dirty="0">
            <a:latin typeface="Cambria" pitchFamily="18" charset="0"/>
          </a:endParaRPr>
        </a:p>
      </dgm:t>
    </dgm:pt>
    <dgm:pt modelId="{0ED504AD-A67A-4293-80A7-BFCD74B59F76}" type="parTrans" cxnId="{817C5DE5-FC2A-4396-B12A-ECF1750C2001}">
      <dgm:prSet/>
      <dgm:spPr/>
      <dgm:t>
        <a:bodyPr/>
        <a:lstStyle/>
        <a:p>
          <a:endParaRPr lang="id-ID" sz="1800">
            <a:latin typeface="Cambria" pitchFamily="18" charset="0"/>
          </a:endParaRPr>
        </a:p>
      </dgm:t>
    </dgm:pt>
    <dgm:pt modelId="{AC54B5FA-8A6E-4B71-80C3-D3743C06AB38}" type="sibTrans" cxnId="{817C5DE5-FC2A-4396-B12A-ECF1750C2001}">
      <dgm:prSet/>
      <dgm:spPr/>
      <dgm:t>
        <a:bodyPr/>
        <a:lstStyle/>
        <a:p>
          <a:endParaRPr lang="id-ID" sz="1800">
            <a:latin typeface="Cambria" pitchFamily="18" charset="0"/>
          </a:endParaRPr>
        </a:p>
      </dgm:t>
    </dgm:pt>
    <dgm:pt modelId="{4C8A0FF2-2F58-4CE7-BDEC-60709B91B826}">
      <dgm:prSet phldrT="[Text]" custT="1"/>
      <dgm:spPr/>
      <dgm:t>
        <a:bodyPr/>
        <a:lstStyle/>
        <a:p>
          <a:r>
            <a:rPr lang="id-ID" sz="1800" dirty="0" smtClean="0">
              <a:latin typeface="Cambria" pitchFamily="18" charset="0"/>
            </a:rPr>
            <a:t>Opini</a:t>
          </a:r>
          <a:endParaRPr lang="id-ID" sz="1800" dirty="0">
            <a:latin typeface="Cambria" pitchFamily="18" charset="0"/>
          </a:endParaRPr>
        </a:p>
      </dgm:t>
    </dgm:pt>
    <dgm:pt modelId="{F2F7613B-5146-4ACE-90E5-02246C78765D}" type="parTrans" cxnId="{BBFF65F8-C5E3-4BD5-A63F-0CE73A29D08B}">
      <dgm:prSet/>
      <dgm:spPr/>
      <dgm:t>
        <a:bodyPr/>
        <a:lstStyle/>
        <a:p>
          <a:endParaRPr lang="id-ID" sz="1800">
            <a:latin typeface="Cambria" pitchFamily="18" charset="0"/>
          </a:endParaRPr>
        </a:p>
      </dgm:t>
    </dgm:pt>
    <dgm:pt modelId="{0C9C2192-782A-49F9-9920-C9D89FE1250F}" type="sibTrans" cxnId="{BBFF65F8-C5E3-4BD5-A63F-0CE73A29D08B}">
      <dgm:prSet/>
      <dgm:spPr/>
      <dgm:t>
        <a:bodyPr/>
        <a:lstStyle/>
        <a:p>
          <a:endParaRPr lang="id-ID" sz="1800">
            <a:latin typeface="Cambria" pitchFamily="18" charset="0"/>
          </a:endParaRPr>
        </a:p>
      </dgm:t>
    </dgm:pt>
    <dgm:pt modelId="{F0E512D2-2FB2-4A24-8B01-A60DDBC42454}">
      <dgm:prSet phldrT="[Text]" custT="1"/>
      <dgm:spPr/>
      <dgm:t>
        <a:bodyPr/>
        <a:lstStyle/>
        <a:p>
          <a:r>
            <a:rPr lang="id-ID" sz="1800" dirty="0" smtClean="0">
              <a:latin typeface="Cambria" pitchFamily="18" charset="0"/>
            </a:rPr>
            <a:t>Konstruksi Realitas</a:t>
          </a:r>
          <a:endParaRPr lang="id-ID" sz="1800" dirty="0">
            <a:latin typeface="Cambria" pitchFamily="18" charset="0"/>
          </a:endParaRPr>
        </a:p>
      </dgm:t>
    </dgm:pt>
    <dgm:pt modelId="{C15B1AEB-FD66-4421-9793-C8692F6E2681}" type="parTrans" cxnId="{D2A2DBBE-BA29-4ED5-9E18-741527FE6714}">
      <dgm:prSet/>
      <dgm:spPr/>
      <dgm:t>
        <a:bodyPr/>
        <a:lstStyle/>
        <a:p>
          <a:endParaRPr lang="id-ID" sz="1800">
            <a:latin typeface="Cambria" pitchFamily="18" charset="0"/>
          </a:endParaRPr>
        </a:p>
      </dgm:t>
    </dgm:pt>
    <dgm:pt modelId="{260D9CD0-6008-42E6-BC6F-9C1C27198A78}" type="sibTrans" cxnId="{D2A2DBBE-BA29-4ED5-9E18-741527FE6714}">
      <dgm:prSet/>
      <dgm:spPr/>
      <dgm:t>
        <a:bodyPr/>
        <a:lstStyle/>
        <a:p>
          <a:endParaRPr lang="id-ID" sz="1800">
            <a:latin typeface="Cambria" pitchFamily="18" charset="0"/>
          </a:endParaRPr>
        </a:p>
      </dgm:t>
    </dgm:pt>
    <dgm:pt modelId="{4774294C-C843-4DE7-A694-ED5D37DD798C}" type="pres">
      <dgm:prSet presAssocID="{23E7BB91-130A-46E8-91B1-BFB9840C1CB9}" presName="Name0" presStyleCnt="0">
        <dgm:presLayoutVars>
          <dgm:dir/>
          <dgm:animLvl val="lvl"/>
          <dgm:resizeHandles val="exact"/>
        </dgm:presLayoutVars>
      </dgm:prSet>
      <dgm:spPr/>
      <dgm:t>
        <a:bodyPr/>
        <a:lstStyle/>
        <a:p>
          <a:endParaRPr lang="id-ID"/>
        </a:p>
      </dgm:t>
    </dgm:pt>
    <dgm:pt modelId="{95A3029D-75CE-445A-B9E9-EF8FAD5234A3}" type="pres">
      <dgm:prSet presAssocID="{23E7BB91-130A-46E8-91B1-BFB9840C1CB9}" presName="tSp" presStyleCnt="0"/>
      <dgm:spPr/>
    </dgm:pt>
    <dgm:pt modelId="{FC976037-AF58-4F76-95AB-C9CF480D7221}" type="pres">
      <dgm:prSet presAssocID="{23E7BB91-130A-46E8-91B1-BFB9840C1CB9}" presName="bSp" presStyleCnt="0"/>
      <dgm:spPr/>
    </dgm:pt>
    <dgm:pt modelId="{26DAF0BD-9B27-4CD7-8170-685181FD100A}" type="pres">
      <dgm:prSet presAssocID="{23E7BB91-130A-46E8-91B1-BFB9840C1CB9}" presName="process" presStyleCnt="0"/>
      <dgm:spPr/>
    </dgm:pt>
    <dgm:pt modelId="{F8ABCBF1-D4BC-450F-9BAC-21E89102917B}" type="pres">
      <dgm:prSet presAssocID="{D8A8726A-B4F7-4D75-8B1C-1A53DE7615AD}" presName="composite1" presStyleCnt="0"/>
      <dgm:spPr/>
    </dgm:pt>
    <dgm:pt modelId="{73C05AF6-C056-4157-9B22-1DDE008E7EFF}" type="pres">
      <dgm:prSet presAssocID="{D8A8726A-B4F7-4D75-8B1C-1A53DE7615AD}" presName="dummyNode1" presStyleLbl="node1" presStyleIdx="0" presStyleCnt="3"/>
      <dgm:spPr/>
    </dgm:pt>
    <dgm:pt modelId="{C146FAC5-AF80-4B9C-A990-E80881389B04}" type="pres">
      <dgm:prSet presAssocID="{D8A8726A-B4F7-4D75-8B1C-1A53DE7615AD}" presName="childNode1" presStyleLbl="bgAcc1" presStyleIdx="0" presStyleCnt="3">
        <dgm:presLayoutVars>
          <dgm:bulletEnabled val="1"/>
        </dgm:presLayoutVars>
      </dgm:prSet>
      <dgm:spPr/>
      <dgm:t>
        <a:bodyPr/>
        <a:lstStyle/>
        <a:p>
          <a:endParaRPr lang="id-ID"/>
        </a:p>
      </dgm:t>
    </dgm:pt>
    <dgm:pt modelId="{E7186348-9825-48F4-BC8F-857C3593711F}" type="pres">
      <dgm:prSet presAssocID="{D8A8726A-B4F7-4D75-8B1C-1A53DE7615AD}" presName="childNode1tx" presStyleLbl="bgAcc1" presStyleIdx="0" presStyleCnt="3">
        <dgm:presLayoutVars>
          <dgm:bulletEnabled val="1"/>
        </dgm:presLayoutVars>
      </dgm:prSet>
      <dgm:spPr/>
      <dgm:t>
        <a:bodyPr/>
        <a:lstStyle/>
        <a:p>
          <a:endParaRPr lang="id-ID"/>
        </a:p>
      </dgm:t>
    </dgm:pt>
    <dgm:pt modelId="{036B808B-099E-4720-BE45-0E8DE016770B}" type="pres">
      <dgm:prSet presAssocID="{D8A8726A-B4F7-4D75-8B1C-1A53DE7615AD}" presName="parentNode1" presStyleLbl="node1" presStyleIdx="0" presStyleCnt="3">
        <dgm:presLayoutVars>
          <dgm:chMax val="1"/>
          <dgm:bulletEnabled val="1"/>
        </dgm:presLayoutVars>
      </dgm:prSet>
      <dgm:spPr/>
      <dgm:t>
        <a:bodyPr/>
        <a:lstStyle/>
        <a:p>
          <a:endParaRPr lang="id-ID"/>
        </a:p>
      </dgm:t>
    </dgm:pt>
    <dgm:pt modelId="{EE8A6296-6966-4AB5-A7E5-E1EB15E23DE4}" type="pres">
      <dgm:prSet presAssocID="{D8A8726A-B4F7-4D75-8B1C-1A53DE7615AD}" presName="connSite1" presStyleCnt="0"/>
      <dgm:spPr/>
    </dgm:pt>
    <dgm:pt modelId="{96092CDC-A9D1-4E00-85F8-2E52D2CAC399}" type="pres">
      <dgm:prSet presAssocID="{8D909AD8-AAEF-468E-8F3A-0BF9F317C423}" presName="Name9" presStyleLbl="sibTrans2D1" presStyleIdx="0" presStyleCnt="2"/>
      <dgm:spPr/>
      <dgm:t>
        <a:bodyPr/>
        <a:lstStyle/>
        <a:p>
          <a:endParaRPr lang="id-ID"/>
        </a:p>
      </dgm:t>
    </dgm:pt>
    <dgm:pt modelId="{D9AF5E54-66D0-41D3-BD67-2804FAFE0493}" type="pres">
      <dgm:prSet presAssocID="{FA416D76-EEBF-46E0-9D86-E5E3DE307493}" presName="composite2" presStyleCnt="0"/>
      <dgm:spPr/>
    </dgm:pt>
    <dgm:pt modelId="{5D51AEF6-F771-431C-B5E8-7A9C31AEA17F}" type="pres">
      <dgm:prSet presAssocID="{FA416D76-EEBF-46E0-9D86-E5E3DE307493}" presName="dummyNode2" presStyleLbl="node1" presStyleIdx="0" presStyleCnt="3"/>
      <dgm:spPr/>
    </dgm:pt>
    <dgm:pt modelId="{4ADF4F83-E0E6-411D-9721-5976CA58C426}" type="pres">
      <dgm:prSet presAssocID="{FA416D76-EEBF-46E0-9D86-E5E3DE307493}" presName="childNode2" presStyleLbl="bgAcc1" presStyleIdx="1" presStyleCnt="3">
        <dgm:presLayoutVars>
          <dgm:bulletEnabled val="1"/>
        </dgm:presLayoutVars>
      </dgm:prSet>
      <dgm:spPr/>
      <dgm:t>
        <a:bodyPr/>
        <a:lstStyle/>
        <a:p>
          <a:endParaRPr lang="id-ID"/>
        </a:p>
      </dgm:t>
    </dgm:pt>
    <dgm:pt modelId="{47A04AD0-902A-42FD-865D-3D087280551A}" type="pres">
      <dgm:prSet presAssocID="{FA416D76-EEBF-46E0-9D86-E5E3DE307493}" presName="childNode2tx" presStyleLbl="bgAcc1" presStyleIdx="1" presStyleCnt="3">
        <dgm:presLayoutVars>
          <dgm:bulletEnabled val="1"/>
        </dgm:presLayoutVars>
      </dgm:prSet>
      <dgm:spPr/>
      <dgm:t>
        <a:bodyPr/>
        <a:lstStyle/>
        <a:p>
          <a:endParaRPr lang="id-ID"/>
        </a:p>
      </dgm:t>
    </dgm:pt>
    <dgm:pt modelId="{4E44E929-B086-48CC-A3AB-151E2DBE6EB3}" type="pres">
      <dgm:prSet presAssocID="{FA416D76-EEBF-46E0-9D86-E5E3DE307493}" presName="parentNode2" presStyleLbl="node1" presStyleIdx="1" presStyleCnt="3">
        <dgm:presLayoutVars>
          <dgm:chMax val="0"/>
          <dgm:bulletEnabled val="1"/>
        </dgm:presLayoutVars>
      </dgm:prSet>
      <dgm:spPr/>
      <dgm:t>
        <a:bodyPr/>
        <a:lstStyle/>
        <a:p>
          <a:endParaRPr lang="id-ID"/>
        </a:p>
      </dgm:t>
    </dgm:pt>
    <dgm:pt modelId="{CA87FEAD-0E2A-4705-ABFD-FACF62BA8A3F}" type="pres">
      <dgm:prSet presAssocID="{FA416D76-EEBF-46E0-9D86-E5E3DE307493}" presName="connSite2" presStyleCnt="0"/>
      <dgm:spPr/>
    </dgm:pt>
    <dgm:pt modelId="{F058260F-7475-46FA-B52B-20C2AEC8A53D}" type="pres">
      <dgm:prSet presAssocID="{E558A43D-3BB0-436B-8260-995AD306ED1D}" presName="Name18" presStyleLbl="sibTrans2D1" presStyleIdx="1" presStyleCnt="2"/>
      <dgm:spPr/>
      <dgm:t>
        <a:bodyPr/>
        <a:lstStyle/>
        <a:p>
          <a:endParaRPr lang="id-ID"/>
        </a:p>
      </dgm:t>
    </dgm:pt>
    <dgm:pt modelId="{AAC8DCD1-55CB-40E1-AFA3-0DBF7300D727}" type="pres">
      <dgm:prSet presAssocID="{5A08E310-3318-4B24-B12F-F687E1305F12}" presName="composite1" presStyleCnt="0"/>
      <dgm:spPr/>
    </dgm:pt>
    <dgm:pt modelId="{304773E0-CDD4-4EDA-AB97-EB2E864530CD}" type="pres">
      <dgm:prSet presAssocID="{5A08E310-3318-4B24-B12F-F687E1305F12}" presName="dummyNode1" presStyleLbl="node1" presStyleIdx="1" presStyleCnt="3"/>
      <dgm:spPr/>
    </dgm:pt>
    <dgm:pt modelId="{D73BE295-9DE7-4011-9BD5-68A577C8DB3D}" type="pres">
      <dgm:prSet presAssocID="{5A08E310-3318-4B24-B12F-F687E1305F12}" presName="childNode1" presStyleLbl="bgAcc1" presStyleIdx="2" presStyleCnt="3">
        <dgm:presLayoutVars>
          <dgm:bulletEnabled val="1"/>
        </dgm:presLayoutVars>
      </dgm:prSet>
      <dgm:spPr/>
      <dgm:t>
        <a:bodyPr/>
        <a:lstStyle/>
        <a:p>
          <a:endParaRPr lang="id-ID"/>
        </a:p>
      </dgm:t>
    </dgm:pt>
    <dgm:pt modelId="{56918038-FB73-451F-A676-FC966B43CB87}" type="pres">
      <dgm:prSet presAssocID="{5A08E310-3318-4B24-B12F-F687E1305F12}" presName="childNode1tx" presStyleLbl="bgAcc1" presStyleIdx="2" presStyleCnt="3">
        <dgm:presLayoutVars>
          <dgm:bulletEnabled val="1"/>
        </dgm:presLayoutVars>
      </dgm:prSet>
      <dgm:spPr/>
      <dgm:t>
        <a:bodyPr/>
        <a:lstStyle/>
        <a:p>
          <a:endParaRPr lang="id-ID"/>
        </a:p>
      </dgm:t>
    </dgm:pt>
    <dgm:pt modelId="{AC1CBFB0-9343-470C-9225-B2FFE70EF630}" type="pres">
      <dgm:prSet presAssocID="{5A08E310-3318-4B24-B12F-F687E1305F12}" presName="parentNode1" presStyleLbl="node1" presStyleIdx="2" presStyleCnt="3">
        <dgm:presLayoutVars>
          <dgm:chMax val="1"/>
          <dgm:bulletEnabled val="1"/>
        </dgm:presLayoutVars>
      </dgm:prSet>
      <dgm:spPr/>
      <dgm:t>
        <a:bodyPr/>
        <a:lstStyle/>
        <a:p>
          <a:endParaRPr lang="id-ID"/>
        </a:p>
      </dgm:t>
    </dgm:pt>
    <dgm:pt modelId="{5F465404-8D65-42B6-98EF-28FBA7C83709}" type="pres">
      <dgm:prSet presAssocID="{5A08E310-3318-4B24-B12F-F687E1305F12}" presName="connSite1" presStyleCnt="0"/>
      <dgm:spPr/>
    </dgm:pt>
  </dgm:ptLst>
  <dgm:cxnLst>
    <dgm:cxn modelId="{7D23C2CF-4476-4227-9504-1665C418D49A}" type="presOf" srcId="{096FEA0D-1010-4E5F-9CF3-A0F9CF26874F}" destId="{47A04AD0-902A-42FD-865D-3D087280551A}" srcOrd="1" destOrd="0" presId="urn:microsoft.com/office/officeart/2005/8/layout/hProcess4"/>
    <dgm:cxn modelId="{819E74C3-9A95-48DB-AE38-A5D88D39575A}" type="presOf" srcId="{B4FF98C9-DFE2-4FD9-9F57-DE70BCC1253F}" destId="{4ADF4F83-E0E6-411D-9721-5976CA58C426}" srcOrd="0" destOrd="1" presId="urn:microsoft.com/office/officeart/2005/8/layout/hProcess4"/>
    <dgm:cxn modelId="{0C8B07E0-7773-43F1-B5BF-592545025287}" type="presOf" srcId="{11AE037B-6467-44C4-A4F2-86D55C689F47}" destId="{56918038-FB73-451F-A676-FC966B43CB87}" srcOrd="1" destOrd="0" presId="urn:microsoft.com/office/officeart/2005/8/layout/hProcess4"/>
    <dgm:cxn modelId="{2690B20D-7BE6-48DC-A845-7DC518D8B4FD}" type="presOf" srcId="{11AE037B-6467-44C4-A4F2-86D55C689F47}" destId="{D73BE295-9DE7-4011-9BD5-68A577C8DB3D}" srcOrd="0" destOrd="0" presId="urn:microsoft.com/office/officeart/2005/8/layout/hProcess4"/>
    <dgm:cxn modelId="{170289E8-12CE-4A3A-88BC-F5123522B653}" type="presOf" srcId="{23E7BB91-130A-46E8-91B1-BFB9840C1CB9}" destId="{4774294C-C843-4DE7-A694-ED5D37DD798C}" srcOrd="0" destOrd="0" presId="urn:microsoft.com/office/officeart/2005/8/layout/hProcess4"/>
    <dgm:cxn modelId="{5644E36D-184A-4B8A-B202-BD0630C44454}" type="presOf" srcId="{B1FFBAA7-D638-4E7D-A86C-F8341E92AB27}" destId="{C146FAC5-AF80-4B9C-A990-E80881389B04}" srcOrd="0" destOrd="0" presId="urn:microsoft.com/office/officeart/2005/8/layout/hProcess4"/>
    <dgm:cxn modelId="{817C5DE5-FC2A-4396-B12A-ECF1750C2001}" srcId="{5A08E310-3318-4B24-B12F-F687E1305F12}" destId="{F1D09B8E-7102-44D4-A144-63F1885C8C31}" srcOrd="1" destOrd="0" parTransId="{0ED504AD-A67A-4293-80A7-BFCD74B59F76}" sibTransId="{AC54B5FA-8A6E-4B71-80C3-D3743C06AB38}"/>
    <dgm:cxn modelId="{B2F8A2E1-0043-4C7D-8BCF-97D14689503F}" srcId="{23E7BB91-130A-46E8-91B1-BFB9840C1CB9}" destId="{D8A8726A-B4F7-4D75-8B1C-1A53DE7615AD}" srcOrd="0" destOrd="0" parTransId="{AAA3D0A8-0109-4053-ABC2-91F3C92A86E3}" sibTransId="{8D909AD8-AAEF-468E-8F3A-0BF9F317C423}"/>
    <dgm:cxn modelId="{BBFF65F8-C5E3-4BD5-A63F-0CE73A29D08B}" srcId="{D8A8726A-B4F7-4D75-8B1C-1A53DE7615AD}" destId="{4C8A0FF2-2F58-4CE7-BDEC-60709B91B826}" srcOrd="2" destOrd="0" parTransId="{F2F7613B-5146-4ACE-90E5-02246C78765D}" sibTransId="{0C9C2192-782A-49F9-9920-C9D89FE1250F}"/>
    <dgm:cxn modelId="{398D13E3-7B20-4BF7-89D8-81691CA6096D}" srcId="{5A08E310-3318-4B24-B12F-F687E1305F12}" destId="{11AE037B-6467-44C4-A4F2-86D55C689F47}" srcOrd="0" destOrd="0" parTransId="{52C9913C-618E-4B61-A155-54CEAF793514}" sibTransId="{05CFBDDF-2FEE-4159-BB3A-9480A5AD6855}"/>
    <dgm:cxn modelId="{CC880581-0744-42F6-9A2F-5FCE730D059A}" type="presOf" srcId="{E558A43D-3BB0-436B-8260-995AD306ED1D}" destId="{F058260F-7475-46FA-B52B-20C2AEC8A53D}" srcOrd="0" destOrd="0" presId="urn:microsoft.com/office/officeart/2005/8/layout/hProcess4"/>
    <dgm:cxn modelId="{92336C65-6FAC-4E69-96B4-547D0E9F8FD3}" type="presOf" srcId="{4C8A0FF2-2F58-4CE7-BDEC-60709B91B826}" destId="{E7186348-9825-48F4-BC8F-857C3593711F}" srcOrd="1" destOrd="2" presId="urn:microsoft.com/office/officeart/2005/8/layout/hProcess4"/>
    <dgm:cxn modelId="{39E18CAF-3BC4-447B-82C9-CF50772B11C0}" type="presOf" srcId="{B1FFBAA7-D638-4E7D-A86C-F8341E92AB27}" destId="{E7186348-9825-48F4-BC8F-857C3593711F}" srcOrd="1" destOrd="0" presId="urn:microsoft.com/office/officeart/2005/8/layout/hProcess4"/>
    <dgm:cxn modelId="{6D365F22-2A71-429E-BFBB-8398279AFEE5}" type="presOf" srcId="{2EC5C69B-B0D0-420F-8534-A8259CDE836F}" destId="{C146FAC5-AF80-4B9C-A990-E80881389B04}" srcOrd="0" destOrd="1" presId="urn:microsoft.com/office/officeart/2005/8/layout/hProcess4"/>
    <dgm:cxn modelId="{249C7026-BF1A-4989-9335-3B5F906CFD84}" type="presOf" srcId="{2EC5C69B-B0D0-420F-8534-A8259CDE836F}" destId="{E7186348-9825-48F4-BC8F-857C3593711F}" srcOrd="1" destOrd="1" presId="urn:microsoft.com/office/officeart/2005/8/layout/hProcess4"/>
    <dgm:cxn modelId="{43DF5BE0-1E88-4432-B247-65BC8C143928}" type="presOf" srcId="{F1D09B8E-7102-44D4-A144-63F1885C8C31}" destId="{D73BE295-9DE7-4011-9BD5-68A577C8DB3D}" srcOrd="0" destOrd="1" presId="urn:microsoft.com/office/officeart/2005/8/layout/hProcess4"/>
    <dgm:cxn modelId="{70ACD95E-9CDC-4F0D-B226-D5017249A64B}" type="presOf" srcId="{096FEA0D-1010-4E5F-9CF3-A0F9CF26874F}" destId="{4ADF4F83-E0E6-411D-9721-5976CA58C426}" srcOrd="0" destOrd="0" presId="urn:microsoft.com/office/officeart/2005/8/layout/hProcess4"/>
    <dgm:cxn modelId="{1AE280E3-2818-4C70-B5C8-7B329A446364}" type="presOf" srcId="{8D909AD8-AAEF-468E-8F3A-0BF9F317C423}" destId="{96092CDC-A9D1-4E00-85F8-2E52D2CAC399}" srcOrd="0" destOrd="0" presId="urn:microsoft.com/office/officeart/2005/8/layout/hProcess4"/>
    <dgm:cxn modelId="{B27E0E61-3382-4B71-82EC-A7B18A7FE336}" srcId="{FA416D76-EEBF-46E0-9D86-E5E3DE307493}" destId="{B4FF98C9-DFE2-4FD9-9F57-DE70BCC1253F}" srcOrd="1" destOrd="0" parTransId="{ABBFAB88-F9B2-498A-B404-9A328B8A3ACE}" sibTransId="{741C09A9-50C3-46EE-8FCB-10A9E1886F60}"/>
    <dgm:cxn modelId="{06A47589-5717-4168-9025-728DCA428CB0}" type="presOf" srcId="{FA416D76-EEBF-46E0-9D86-E5E3DE307493}" destId="{4E44E929-B086-48CC-A3AB-151E2DBE6EB3}" srcOrd="0" destOrd="0" presId="urn:microsoft.com/office/officeart/2005/8/layout/hProcess4"/>
    <dgm:cxn modelId="{D2A2DBBE-BA29-4ED5-9E18-741527FE6714}" srcId="{FA416D76-EEBF-46E0-9D86-E5E3DE307493}" destId="{F0E512D2-2FB2-4A24-8B01-A60DDBC42454}" srcOrd="2" destOrd="0" parTransId="{C15B1AEB-FD66-4421-9793-C8692F6E2681}" sibTransId="{260D9CD0-6008-42E6-BC6F-9C1C27198A78}"/>
    <dgm:cxn modelId="{52F8A05F-A058-4A88-91E5-A3BDCADF4E59}" srcId="{23E7BB91-130A-46E8-91B1-BFB9840C1CB9}" destId="{FA416D76-EEBF-46E0-9D86-E5E3DE307493}" srcOrd="1" destOrd="0" parTransId="{4C92E7EB-0E2C-4D9D-89A1-A06EAF68DE0D}" sibTransId="{E558A43D-3BB0-436B-8260-995AD306ED1D}"/>
    <dgm:cxn modelId="{89DD771C-112F-45C0-ACAE-265E167EC4B3}" type="presOf" srcId="{4C8A0FF2-2F58-4CE7-BDEC-60709B91B826}" destId="{C146FAC5-AF80-4B9C-A990-E80881389B04}" srcOrd="0" destOrd="2" presId="urn:microsoft.com/office/officeart/2005/8/layout/hProcess4"/>
    <dgm:cxn modelId="{ADC3A7D8-0BE8-4001-9A93-E41E248432C7}" srcId="{D8A8726A-B4F7-4D75-8B1C-1A53DE7615AD}" destId="{B1FFBAA7-D638-4E7D-A86C-F8341E92AB27}" srcOrd="0" destOrd="0" parTransId="{4B14A7C8-C82F-442C-95CF-112C2D04BE8F}" sibTransId="{C3281924-80A2-48BC-8A79-5CDC8EE53535}"/>
    <dgm:cxn modelId="{27948D9F-5654-4C38-9BD6-AB84522C03FB}" srcId="{23E7BB91-130A-46E8-91B1-BFB9840C1CB9}" destId="{5A08E310-3318-4B24-B12F-F687E1305F12}" srcOrd="2" destOrd="0" parTransId="{B948554A-E301-4348-9EDD-C73D822D9D15}" sibTransId="{3CBE0B03-9CAC-4912-8843-08365E370903}"/>
    <dgm:cxn modelId="{5BC1EE97-E879-4272-B390-2B333AE96E67}" srcId="{D8A8726A-B4F7-4D75-8B1C-1A53DE7615AD}" destId="{2EC5C69B-B0D0-420F-8534-A8259CDE836F}" srcOrd="1" destOrd="0" parTransId="{87076DF6-1ABD-4793-9FDB-56DF0883AFA4}" sibTransId="{F74A2669-7A60-4817-9DBD-7C993E08EA95}"/>
    <dgm:cxn modelId="{52927BDD-103B-426A-A2FE-E2DAC27A4871}" type="presOf" srcId="{F1D09B8E-7102-44D4-A144-63F1885C8C31}" destId="{56918038-FB73-451F-A676-FC966B43CB87}" srcOrd="1" destOrd="1" presId="urn:microsoft.com/office/officeart/2005/8/layout/hProcess4"/>
    <dgm:cxn modelId="{580EC4BA-15B2-44C1-9CB7-7B987AE09A68}" type="presOf" srcId="{5A08E310-3318-4B24-B12F-F687E1305F12}" destId="{AC1CBFB0-9343-470C-9225-B2FFE70EF630}" srcOrd="0" destOrd="0" presId="urn:microsoft.com/office/officeart/2005/8/layout/hProcess4"/>
    <dgm:cxn modelId="{079EF240-021A-4E61-81F1-78A5BE2F5ADB}" srcId="{FA416D76-EEBF-46E0-9D86-E5E3DE307493}" destId="{096FEA0D-1010-4E5F-9CF3-A0F9CF26874F}" srcOrd="0" destOrd="0" parTransId="{A90E7C96-9017-4533-8762-7CAD1DEFEE54}" sibTransId="{BF44EBCF-E5C1-4B35-9DE6-D8C1D1A30090}"/>
    <dgm:cxn modelId="{890E3487-F5F9-45A2-AE58-45B9DFE4687B}" type="presOf" srcId="{F0E512D2-2FB2-4A24-8B01-A60DDBC42454}" destId="{47A04AD0-902A-42FD-865D-3D087280551A}" srcOrd="1" destOrd="2" presId="urn:microsoft.com/office/officeart/2005/8/layout/hProcess4"/>
    <dgm:cxn modelId="{187451F2-B6DB-41A9-8FD4-4CFFB0AF1F5A}" type="presOf" srcId="{F0E512D2-2FB2-4A24-8B01-A60DDBC42454}" destId="{4ADF4F83-E0E6-411D-9721-5976CA58C426}" srcOrd="0" destOrd="2" presId="urn:microsoft.com/office/officeart/2005/8/layout/hProcess4"/>
    <dgm:cxn modelId="{2FC4B64C-F3CD-48B8-9771-6B277B181F85}" type="presOf" srcId="{B4FF98C9-DFE2-4FD9-9F57-DE70BCC1253F}" destId="{47A04AD0-902A-42FD-865D-3D087280551A}" srcOrd="1" destOrd="1" presId="urn:microsoft.com/office/officeart/2005/8/layout/hProcess4"/>
    <dgm:cxn modelId="{07E6FBFA-D712-48B4-BC67-C64CE774FE6C}" type="presOf" srcId="{D8A8726A-B4F7-4D75-8B1C-1A53DE7615AD}" destId="{036B808B-099E-4720-BE45-0E8DE016770B}" srcOrd="0" destOrd="0" presId="urn:microsoft.com/office/officeart/2005/8/layout/hProcess4"/>
    <dgm:cxn modelId="{6E74AA4C-1BE1-4221-A36D-ACCDF5E6F2CF}" type="presParOf" srcId="{4774294C-C843-4DE7-A694-ED5D37DD798C}" destId="{95A3029D-75CE-445A-B9E9-EF8FAD5234A3}" srcOrd="0" destOrd="0" presId="urn:microsoft.com/office/officeart/2005/8/layout/hProcess4"/>
    <dgm:cxn modelId="{C02ACB7D-CEC3-4EC3-9914-5F4249198E99}" type="presParOf" srcId="{4774294C-C843-4DE7-A694-ED5D37DD798C}" destId="{FC976037-AF58-4F76-95AB-C9CF480D7221}" srcOrd="1" destOrd="0" presId="urn:microsoft.com/office/officeart/2005/8/layout/hProcess4"/>
    <dgm:cxn modelId="{3ABD8C96-1AF1-4E51-8982-AFE3D8CF3967}" type="presParOf" srcId="{4774294C-C843-4DE7-A694-ED5D37DD798C}" destId="{26DAF0BD-9B27-4CD7-8170-685181FD100A}" srcOrd="2" destOrd="0" presId="urn:microsoft.com/office/officeart/2005/8/layout/hProcess4"/>
    <dgm:cxn modelId="{BCD19F27-30C3-41B4-8537-9154AABBF3E4}" type="presParOf" srcId="{26DAF0BD-9B27-4CD7-8170-685181FD100A}" destId="{F8ABCBF1-D4BC-450F-9BAC-21E89102917B}" srcOrd="0" destOrd="0" presId="urn:microsoft.com/office/officeart/2005/8/layout/hProcess4"/>
    <dgm:cxn modelId="{75A10FD9-A452-44AD-A8A1-F34A8CE576BD}" type="presParOf" srcId="{F8ABCBF1-D4BC-450F-9BAC-21E89102917B}" destId="{73C05AF6-C056-4157-9B22-1DDE008E7EFF}" srcOrd="0" destOrd="0" presId="urn:microsoft.com/office/officeart/2005/8/layout/hProcess4"/>
    <dgm:cxn modelId="{19250333-6EF3-4283-BC21-84CE7AB3EE6E}" type="presParOf" srcId="{F8ABCBF1-D4BC-450F-9BAC-21E89102917B}" destId="{C146FAC5-AF80-4B9C-A990-E80881389B04}" srcOrd="1" destOrd="0" presId="urn:microsoft.com/office/officeart/2005/8/layout/hProcess4"/>
    <dgm:cxn modelId="{9B7B449C-D3F7-4E88-8504-9364275A4F83}" type="presParOf" srcId="{F8ABCBF1-D4BC-450F-9BAC-21E89102917B}" destId="{E7186348-9825-48F4-BC8F-857C3593711F}" srcOrd="2" destOrd="0" presId="urn:microsoft.com/office/officeart/2005/8/layout/hProcess4"/>
    <dgm:cxn modelId="{38938DFC-1C43-4DCB-B3AE-D865D320305A}" type="presParOf" srcId="{F8ABCBF1-D4BC-450F-9BAC-21E89102917B}" destId="{036B808B-099E-4720-BE45-0E8DE016770B}" srcOrd="3" destOrd="0" presId="urn:microsoft.com/office/officeart/2005/8/layout/hProcess4"/>
    <dgm:cxn modelId="{AB8F58F2-3052-4B75-AB57-2E851B568DF9}" type="presParOf" srcId="{F8ABCBF1-D4BC-450F-9BAC-21E89102917B}" destId="{EE8A6296-6966-4AB5-A7E5-E1EB15E23DE4}" srcOrd="4" destOrd="0" presId="urn:microsoft.com/office/officeart/2005/8/layout/hProcess4"/>
    <dgm:cxn modelId="{78FAFD12-422F-4088-812E-825FD003DC7C}" type="presParOf" srcId="{26DAF0BD-9B27-4CD7-8170-685181FD100A}" destId="{96092CDC-A9D1-4E00-85F8-2E52D2CAC399}" srcOrd="1" destOrd="0" presId="urn:microsoft.com/office/officeart/2005/8/layout/hProcess4"/>
    <dgm:cxn modelId="{EC284360-D9F0-4915-B937-272142A8A935}" type="presParOf" srcId="{26DAF0BD-9B27-4CD7-8170-685181FD100A}" destId="{D9AF5E54-66D0-41D3-BD67-2804FAFE0493}" srcOrd="2" destOrd="0" presId="urn:microsoft.com/office/officeart/2005/8/layout/hProcess4"/>
    <dgm:cxn modelId="{C384FC9E-661F-4F94-97E5-396BB46A6FDB}" type="presParOf" srcId="{D9AF5E54-66D0-41D3-BD67-2804FAFE0493}" destId="{5D51AEF6-F771-431C-B5E8-7A9C31AEA17F}" srcOrd="0" destOrd="0" presId="urn:microsoft.com/office/officeart/2005/8/layout/hProcess4"/>
    <dgm:cxn modelId="{5D94599F-2B73-47E3-950D-A5B1B9849D78}" type="presParOf" srcId="{D9AF5E54-66D0-41D3-BD67-2804FAFE0493}" destId="{4ADF4F83-E0E6-411D-9721-5976CA58C426}" srcOrd="1" destOrd="0" presId="urn:microsoft.com/office/officeart/2005/8/layout/hProcess4"/>
    <dgm:cxn modelId="{E6322D89-75F3-4614-B8D7-55B7F4F608B6}" type="presParOf" srcId="{D9AF5E54-66D0-41D3-BD67-2804FAFE0493}" destId="{47A04AD0-902A-42FD-865D-3D087280551A}" srcOrd="2" destOrd="0" presId="urn:microsoft.com/office/officeart/2005/8/layout/hProcess4"/>
    <dgm:cxn modelId="{F866AF8F-490A-4E9F-95CF-EF12DC42F036}" type="presParOf" srcId="{D9AF5E54-66D0-41D3-BD67-2804FAFE0493}" destId="{4E44E929-B086-48CC-A3AB-151E2DBE6EB3}" srcOrd="3" destOrd="0" presId="urn:microsoft.com/office/officeart/2005/8/layout/hProcess4"/>
    <dgm:cxn modelId="{24C14DC6-669A-4499-877F-2B4FA414DE77}" type="presParOf" srcId="{D9AF5E54-66D0-41D3-BD67-2804FAFE0493}" destId="{CA87FEAD-0E2A-4705-ABFD-FACF62BA8A3F}" srcOrd="4" destOrd="0" presId="urn:microsoft.com/office/officeart/2005/8/layout/hProcess4"/>
    <dgm:cxn modelId="{A756B46D-D6C0-4EDF-98FD-965FE6999DEE}" type="presParOf" srcId="{26DAF0BD-9B27-4CD7-8170-685181FD100A}" destId="{F058260F-7475-46FA-B52B-20C2AEC8A53D}" srcOrd="3" destOrd="0" presId="urn:microsoft.com/office/officeart/2005/8/layout/hProcess4"/>
    <dgm:cxn modelId="{2EAD5BBA-FE54-43B8-9781-A35ED4011F03}" type="presParOf" srcId="{26DAF0BD-9B27-4CD7-8170-685181FD100A}" destId="{AAC8DCD1-55CB-40E1-AFA3-0DBF7300D727}" srcOrd="4" destOrd="0" presId="urn:microsoft.com/office/officeart/2005/8/layout/hProcess4"/>
    <dgm:cxn modelId="{E01CF8DD-DA43-40F4-AAFE-2D825990E054}" type="presParOf" srcId="{AAC8DCD1-55CB-40E1-AFA3-0DBF7300D727}" destId="{304773E0-CDD4-4EDA-AB97-EB2E864530CD}" srcOrd="0" destOrd="0" presId="urn:microsoft.com/office/officeart/2005/8/layout/hProcess4"/>
    <dgm:cxn modelId="{ACE87E4F-05FA-4087-A451-F60830FAACEE}" type="presParOf" srcId="{AAC8DCD1-55CB-40E1-AFA3-0DBF7300D727}" destId="{D73BE295-9DE7-4011-9BD5-68A577C8DB3D}" srcOrd="1" destOrd="0" presId="urn:microsoft.com/office/officeart/2005/8/layout/hProcess4"/>
    <dgm:cxn modelId="{4BCE8F34-BAE9-40CA-84AE-080D302B3DCC}" type="presParOf" srcId="{AAC8DCD1-55CB-40E1-AFA3-0DBF7300D727}" destId="{56918038-FB73-451F-A676-FC966B43CB87}" srcOrd="2" destOrd="0" presId="urn:microsoft.com/office/officeart/2005/8/layout/hProcess4"/>
    <dgm:cxn modelId="{EDBC22FC-183F-4A98-B51F-782D834D58FC}" type="presParOf" srcId="{AAC8DCD1-55CB-40E1-AFA3-0DBF7300D727}" destId="{AC1CBFB0-9343-470C-9225-B2FFE70EF630}" srcOrd="3" destOrd="0" presId="urn:microsoft.com/office/officeart/2005/8/layout/hProcess4"/>
    <dgm:cxn modelId="{58635590-F641-49B1-BAE6-DBC201153334}" type="presParOf" srcId="{AAC8DCD1-55CB-40E1-AFA3-0DBF7300D727}" destId="{5F465404-8D65-42B6-98EF-28FBA7C83709}"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02FC41-90B5-4BD0-9076-013B5EAB5168}">
      <dsp:nvSpPr>
        <dsp:cNvPr id="0" name=""/>
        <dsp:cNvSpPr/>
      </dsp:nvSpPr>
      <dsp:spPr>
        <a:xfrm>
          <a:off x="1022" y="190246"/>
          <a:ext cx="2709557" cy="68162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id-ID" sz="2800" b="1" kern="1200" dirty="0" smtClean="0">
              <a:latin typeface="Cambria" pitchFamily="18" charset="0"/>
            </a:rPr>
            <a:t>Harapan </a:t>
          </a:r>
          <a:endParaRPr lang="id-ID" sz="2800" b="1" kern="1200" dirty="0">
            <a:latin typeface="Cambria" pitchFamily="18" charset="0"/>
          </a:endParaRPr>
        </a:p>
      </dsp:txBody>
      <dsp:txXfrm>
        <a:off x="20986" y="210210"/>
        <a:ext cx="2669629" cy="641695"/>
      </dsp:txXfrm>
    </dsp:sp>
    <dsp:sp modelId="{4BB4DD6E-7AA4-45DE-9FEB-D4EBA6154269}">
      <dsp:nvSpPr>
        <dsp:cNvPr id="0" name=""/>
        <dsp:cNvSpPr/>
      </dsp:nvSpPr>
      <dsp:spPr>
        <a:xfrm>
          <a:off x="271977" y="871870"/>
          <a:ext cx="270955" cy="738214"/>
        </a:xfrm>
        <a:custGeom>
          <a:avLst/>
          <a:gdLst/>
          <a:ahLst/>
          <a:cxnLst/>
          <a:rect l="0" t="0" r="0" b="0"/>
          <a:pathLst>
            <a:path>
              <a:moveTo>
                <a:pt x="0" y="0"/>
              </a:moveTo>
              <a:lnTo>
                <a:pt x="0" y="738214"/>
              </a:lnTo>
              <a:lnTo>
                <a:pt x="270955" y="7382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8E6C5B-CA47-4963-AEB4-9592719C46CD}">
      <dsp:nvSpPr>
        <dsp:cNvPr id="0" name=""/>
        <dsp:cNvSpPr/>
      </dsp:nvSpPr>
      <dsp:spPr>
        <a:xfrm>
          <a:off x="542933" y="1014359"/>
          <a:ext cx="4098154" cy="1191451"/>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id-ID" sz="1600" kern="1200" dirty="0" smtClean="0">
              <a:latin typeface="Cambria" pitchFamily="18" charset="0"/>
            </a:rPr>
            <a:t>KEHIDUPAN ADIL, TENTERAM, AMAN DAN SEJAHTERA</a:t>
          </a:r>
          <a:endParaRPr lang="id-ID" sz="1600" kern="1200" dirty="0">
            <a:latin typeface="Cambria" pitchFamily="18" charset="0"/>
          </a:endParaRPr>
        </a:p>
      </dsp:txBody>
      <dsp:txXfrm>
        <a:off x="577829" y="1049255"/>
        <a:ext cx="4028362" cy="1121659"/>
      </dsp:txXfrm>
    </dsp:sp>
    <dsp:sp modelId="{65DA9B58-05C4-4AB5-A8F9-46A16C76D43B}">
      <dsp:nvSpPr>
        <dsp:cNvPr id="0" name=""/>
        <dsp:cNvSpPr/>
      </dsp:nvSpPr>
      <dsp:spPr>
        <a:xfrm>
          <a:off x="271977" y="871870"/>
          <a:ext cx="270955" cy="2007030"/>
        </a:xfrm>
        <a:custGeom>
          <a:avLst/>
          <a:gdLst/>
          <a:ahLst/>
          <a:cxnLst/>
          <a:rect l="0" t="0" r="0" b="0"/>
          <a:pathLst>
            <a:path>
              <a:moveTo>
                <a:pt x="0" y="0"/>
              </a:moveTo>
              <a:lnTo>
                <a:pt x="0" y="2007030"/>
              </a:lnTo>
              <a:lnTo>
                <a:pt x="270955" y="200703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5F2FDA-C5F4-4F8D-AE47-205184B8B671}">
      <dsp:nvSpPr>
        <dsp:cNvPr id="0" name=""/>
        <dsp:cNvSpPr/>
      </dsp:nvSpPr>
      <dsp:spPr>
        <a:xfrm>
          <a:off x="542933" y="2362768"/>
          <a:ext cx="4161304" cy="103226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id-ID" sz="1600" kern="1200" dirty="0" smtClean="0">
              <a:latin typeface="Cambria" pitchFamily="18" charset="0"/>
            </a:rPr>
            <a:t>PEMERINTAHAN BERJALAN SELARAS DENGAN HARAPAN DAN KEBUTUHAN MASYARAKAT</a:t>
          </a:r>
          <a:endParaRPr lang="id-ID" sz="1600" kern="1200" dirty="0">
            <a:latin typeface="Cambria" pitchFamily="18" charset="0"/>
          </a:endParaRPr>
        </a:p>
      </dsp:txBody>
      <dsp:txXfrm>
        <a:off x="573167" y="2393002"/>
        <a:ext cx="4100836" cy="971795"/>
      </dsp:txXfrm>
    </dsp:sp>
    <dsp:sp modelId="{0B52EF3C-1CE3-416B-AB7C-084ED5986513}">
      <dsp:nvSpPr>
        <dsp:cNvPr id="0" name=""/>
        <dsp:cNvSpPr/>
      </dsp:nvSpPr>
      <dsp:spPr>
        <a:xfrm>
          <a:off x="271977" y="871870"/>
          <a:ext cx="270955" cy="3194037"/>
        </a:xfrm>
        <a:custGeom>
          <a:avLst/>
          <a:gdLst/>
          <a:ahLst/>
          <a:cxnLst/>
          <a:rect l="0" t="0" r="0" b="0"/>
          <a:pathLst>
            <a:path>
              <a:moveTo>
                <a:pt x="0" y="0"/>
              </a:moveTo>
              <a:lnTo>
                <a:pt x="0" y="3194037"/>
              </a:lnTo>
              <a:lnTo>
                <a:pt x="270955" y="319403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18E906-C50D-4CBE-BB39-1DD1735CCF52}">
      <dsp:nvSpPr>
        <dsp:cNvPr id="0" name=""/>
        <dsp:cNvSpPr/>
      </dsp:nvSpPr>
      <dsp:spPr>
        <a:xfrm>
          <a:off x="542933" y="3533619"/>
          <a:ext cx="4084524" cy="1064576"/>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id-ID" sz="1600" kern="1200" dirty="0" smtClean="0">
              <a:latin typeface="Cambria" pitchFamily="18" charset="0"/>
            </a:rPr>
            <a:t>TATA KEHIDUPAN YANG : </a:t>
          </a:r>
        </a:p>
        <a:p>
          <a:pPr lvl="0" algn="ctr" defTabSz="711200">
            <a:lnSpc>
              <a:spcPct val="90000"/>
            </a:lnSpc>
            <a:spcBef>
              <a:spcPct val="0"/>
            </a:spcBef>
            <a:spcAft>
              <a:spcPct val="35000"/>
            </a:spcAft>
          </a:pPr>
          <a:r>
            <a:rPr lang="id-ID" sz="1600" kern="1200" dirty="0" smtClean="0">
              <a:latin typeface="Cambria" pitchFamily="18" charset="0"/>
            </a:rPr>
            <a:t>BER-KETUHANAN, BER-PERIKEMANUSIAAN, BER-PERSATUAN, PERMUSYAWARATAN, BER_KEADILAN SOSIAL</a:t>
          </a:r>
          <a:endParaRPr lang="id-ID" sz="1600" kern="1200" dirty="0">
            <a:latin typeface="Cambria" pitchFamily="18" charset="0"/>
          </a:endParaRPr>
        </a:p>
      </dsp:txBody>
      <dsp:txXfrm>
        <a:off x="574113" y="3564799"/>
        <a:ext cx="4022164" cy="1002216"/>
      </dsp:txXfrm>
    </dsp:sp>
    <dsp:sp modelId="{87A65A8F-6F97-4D6B-AF02-7E6C94747B8F}">
      <dsp:nvSpPr>
        <dsp:cNvPr id="0" name=""/>
        <dsp:cNvSpPr/>
      </dsp:nvSpPr>
      <dsp:spPr>
        <a:xfrm>
          <a:off x="4632537" y="190246"/>
          <a:ext cx="2846433" cy="67903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id-ID" sz="2800" b="1" kern="1200" dirty="0" smtClean="0">
              <a:latin typeface="Cambria" pitchFamily="18" charset="0"/>
            </a:rPr>
            <a:t>Kenyataan</a:t>
          </a:r>
          <a:endParaRPr lang="id-ID" sz="2800" b="1" kern="1200" dirty="0">
            <a:latin typeface="Cambria" pitchFamily="18" charset="0"/>
          </a:endParaRPr>
        </a:p>
      </dsp:txBody>
      <dsp:txXfrm>
        <a:off x="4652425" y="210134"/>
        <a:ext cx="2806657" cy="639260"/>
      </dsp:txXfrm>
    </dsp:sp>
    <dsp:sp modelId="{EACF3321-0D6A-49C8-BF28-D84DA59486FA}">
      <dsp:nvSpPr>
        <dsp:cNvPr id="0" name=""/>
        <dsp:cNvSpPr/>
      </dsp:nvSpPr>
      <dsp:spPr>
        <a:xfrm>
          <a:off x="4917181" y="869282"/>
          <a:ext cx="284643" cy="640075"/>
        </a:xfrm>
        <a:custGeom>
          <a:avLst/>
          <a:gdLst/>
          <a:ahLst/>
          <a:cxnLst/>
          <a:rect l="0" t="0" r="0" b="0"/>
          <a:pathLst>
            <a:path>
              <a:moveTo>
                <a:pt x="0" y="0"/>
              </a:moveTo>
              <a:lnTo>
                <a:pt x="0" y="640075"/>
              </a:lnTo>
              <a:lnTo>
                <a:pt x="284643" y="64007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CFFCE1-36D9-446D-88D0-95D01ACE7061}">
      <dsp:nvSpPr>
        <dsp:cNvPr id="0" name=""/>
        <dsp:cNvSpPr/>
      </dsp:nvSpPr>
      <dsp:spPr>
        <a:xfrm>
          <a:off x="5201824" y="1011771"/>
          <a:ext cx="3548404" cy="995173"/>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id-ID" sz="1600" kern="1200" dirty="0" smtClean="0">
              <a:latin typeface="Cambria" pitchFamily="18" charset="0"/>
            </a:rPr>
            <a:t>DEMOKRASI PROSEDURAL</a:t>
          </a:r>
          <a:endParaRPr lang="id-ID" sz="1600" kern="1200" dirty="0">
            <a:latin typeface="Cambria" pitchFamily="18" charset="0"/>
          </a:endParaRPr>
        </a:p>
      </dsp:txBody>
      <dsp:txXfrm>
        <a:off x="5230972" y="1040919"/>
        <a:ext cx="3490108" cy="936877"/>
      </dsp:txXfrm>
    </dsp:sp>
    <dsp:sp modelId="{B803A3B4-BCE6-4393-92FC-9BD88287E2E0}">
      <dsp:nvSpPr>
        <dsp:cNvPr id="0" name=""/>
        <dsp:cNvSpPr/>
      </dsp:nvSpPr>
      <dsp:spPr>
        <a:xfrm>
          <a:off x="4917181" y="869282"/>
          <a:ext cx="284643" cy="1943697"/>
        </a:xfrm>
        <a:custGeom>
          <a:avLst/>
          <a:gdLst/>
          <a:ahLst/>
          <a:cxnLst/>
          <a:rect l="0" t="0" r="0" b="0"/>
          <a:pathLst>
            <a:path>
              <a:moveTo>
                <a:pt x="0" y="0"/>
              </a:moveTo>
              <a:lnTo>
                <a:pt x="0" y="1943697"/>
              </a:lnTo>
              <a:lnTo>
                <a:pt x="284643" y="194369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C8448C-4A96-4A2F-93AB-F989DC5D82E8}">
      <dsp:nvSpPr>
        <dsp:cNvPr id="0" name=""/>
        <dsp:cNvSpPr/>
      </dsp:nvSpPr>
      <dsp:spPr>
        <a:xfrm>
          <a:off x="5201824" y="2163903"/>
          <a:ext cx="3559343" cy="129815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id-ID" sz="1600" kern="1200" dirty="0" smtClean="0">
              <a:latin typeface="Cambria" pitchFamily="18" charset="0"/>
            </a:rPr>
            <a:t>DEMOKRASI TRANSAKSIONAL :</a:t>
          </a:r>
        </a:p>
        <a:p>
          <a:pPr lvl="0" algn="ctr" defTabSz="711200">
            <a:lnSpc>
              <a:spcPct val="90000"/>
            </a:lnSpc>
            <a:spcBef>
              <a:spcPct val="0"/>
            </a:spcBef>
            <a:spcAft>
              <a:spcPct val="35000"/>
            </a:spcAft>
          </a:pPr>
          <a:r>
            <a:rPr lang="id-ID" sz="1600" kern="1200" dirty="0" smtClean="0">
              <a:latin typeface="Cambria" pitchFamily="18" charset="0"/>
            </a:rPr>
            <a:t>PEMERINTAHAN ADALAH BAGAIMANA KEHENDAK PENGUASA (MENGESAMPINGKAN RAKYAT)</a:t>
          </a:r>
          <a:endParaRPr lang="id-ID" sz="1600" kern="1200" dirty="0">
            <a:latin typeface="Cambria" pitchFamily="18" charset="0"/>
          </a:endParaRPr>
        </a:p>
      </dsp:txBody>
      <dsp:txXfrm>
        <a:off x="5239846" y="2201925"/>
        <a:ext cx="3483299" cy="1222109"/>
      </dsp:txXfrm>
    </dsp:sp>
    <dsp:sp modelId="{1C228D55-0278-4B1E-B5A6-328116503F14}">
      <dsp:nvSpPr>
        <dsp:cNvPr id="0" name=""/>
        <dsp:cNvSpPr/>
      </dsp:nvSpPr>
      <dsp:spPr>
        <a:xfrm>
          <a:off x="4917181" y="869282"/>
          <a:ext cx="284643" cy="3158126"/>
        </a:xfrm>
        <a:custGeom>
          <a:avLst/>
          <a:gdLst/>
          <a:ahLst/>
          <a:cxnLst/>
          <a:rect l="0" t="0" r="0" b="0"/>
          <a:pathLst>
            <a:path>
              <a:moveTo>
                <a:pt x="0" y="0"/>
              </a:moveTo>
              <a:lnTo>
                <a:pt x="0" y="3158126"/>
              </a:lnTo>
              <a:lnTo>
                <a:pt x="284643" y="315812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2BE400-BE67-48AB-9025-6409E9C67CE4}">
      <dsp:nvSpPr>
        <dsp:cNvPr id="0" name=""/>
        <dsp:cNvSpPr/>
      </dsp:nvSpPr>
      <dsp:spPr>
        <a:xfrm>
          <a:off x="5201824" y="3600644"/>
          <a:ext cx="3582129" cy="85353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id-ID" sz="1600" kern="1200" dirty="0" smtClean="0">
              <a:latin typeface="Cambria" pitchFamily="18" charset="0"/>
            </a:rPr>
            <a:t>DEMOKRASI TANPA LANDASAN IDEOLOGI</a:t>
          </a:r>
          <a:endParaRPr lang="id-ID" sz="1600" kern="1200" dirty="0">
            <a:latin typeface="Cambria" pitchFamily="18" charset="0"/>
          </a:endParaRPr>
        </a:p>
      </dsp:txBody>
      <dsp:txXfrm>
        <a:off x="5226823" y="3625643"/>
        <a:ext cx="3532131" cy="8035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58668-E083-45DB-9AA3-ABB18B5219C7}">
      <dsp:nvSpPr>
        <dsp:cNvPr id="0" name=""/>
        <dsp:cNvSpPr/>
      </dsp:nvSpPr>
      <dsp:spPr>
        <a:xfrm>
          <a:off x="2880309" y="2493301"/>
          <a:ext cx="2654452" cy="2218936"/>
        </a:xfrm>
        <a:prstGeom prst="gear9">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id-ID" sz="2000" b="1" kern="1200" dirty="0" smtClean="0">
              <a:latin typeface="Cambria" pitchFamily="18" charset="0"/>
              <a:cs typeface="Times New Roman" pitchFamily="18" charset="0"/>
            </a:rPr>
            <a:t>Perjalanan Demokrasi di Indonesia </a:t>
          </a:r>
          <a:endParaRPr lang="id-ID" sz="2000" b="1" kern="1200" dirty="0">
            <a:latin typeface="Cambria" pitchFamily="18" charset="0"/>
            <a:cs typeface="Times New Roman" pitchFamily="18" charset="0"/>
          </a:endParaRPr>
        </a:p>
      </dsp:txBody>
      <dsp:txXfrm>
        <a:off x="3381422" y="3013076"/>
        <a:ext cx="1652226" cy="1140579"/>
      </dsp:txXfrm>
    </dsp:sp>
    <dsp:sp modelId="{7C54F530-1D0F-404F-B7A0-5C8EF3B73BCE}">
      <dsp:nvSpPr>
        <dsp:cNvPr id="0" name=""/>
        <dsp:cNvSpPr/>
      </dsp:nvSpPr>
      <dsp:spPr>
        <a:xfrm>
          <a:off x="1008110" y="1686834"/>
          <a:ext cx="2361014" cy="1893444"/>
        </a:xfrm>
        <a:prstGeom prst="gear6">
          <a:avLst/>
        </a:prstGeom>
        <a:solidFill>
          <a:schemeClr val="accent2">
            <a:hueOff val="2340759"/>
            <a:satOff val="-2919"/>
            <a:lumOff val="68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id-ID" sz="1800" b="1" kern="1200" dirty="0" smtClean="0">
              <a:latin typeface="Cambria" pitchFamily="18" charset="0"/>
              <a:cs typeface="Times New Roman" pitchFamily="18" charset="0"/>
            </a:rPr>
            <a:t>Prinsip dan Indikator Demokrasi</a:t>
          </a:r>
          <a:endParaRPr lang="id-ID" sz="1800" b="1" kern="1200" dirty="0">
            <a:latin typeface="Cambria" pitchFamily="18" charset="0"/>
            <a:cs typeface="Times New Roman" pitchFamily="18" charset="0"/>
          </a:endParaRPr>
        </a:p>
      </dsp:txBody>
      <dsp:txXfrm>
        <a:off x="1552757" y="2166395"/>
        <a:ext cx="1271720" cy="934322"/>
      </dsp:txXfrm>
    </dsp:sp>
    <dsp:sp modelId="{4EC41EDC-BF3D-4547-AA9B-3C9CFCBBC08E}">
      <dsp:nvSpPr>
        <dsp:cNvPr id="0" name=""/>
        <dsp:cNvSpPr/>
      </dsp:nvSpPr>
      <dsp:spPr>
        <a:xfrm rot="20700000">
          <a:off x="2424132" y="266109"/>
          <a:ext cx="2291253" cy="1784394"/>
        </a:xfrm>
        <a:prstGeom prst="gear6">
          <a:avLst/>
        </a:prstGeom>
        <a:solidFill>
          <a:schemeClr val="accent2">
            <a:hueOff val="4681519"/>
            <a:satOff val="-5839"/>
            <a:lumOff val="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id-ID" sz="1700" b="1" kern="1200" dirty="0" smtClean="0">
              <a:latin typeface="Cambria" pitchFamily="18" charset="0"/>
              <a:cs typeface="Times New Roman" pitchFamily="18" charset="0"/>
            </a:rPr>
            <a:t>Konsep Dasar Demokrasi</a:t>
          </a:r>
          <a:endParaRPr lang="id-ID" sz="1700" b="1" kern="1200" dirty="0">
            <a:latin typeface="Cambria" pitchFamily="18" charset="0"/>
            <a:cs typeface="Times New Roman" pitchFamily="18" charset="0"/>
          </a:endParaRPr>
        </a:p>
      </dsp:txBody>
      <dsp:txXfrm rot="-20700000">
        <a:off x="2956734" y="627416"/>
        <a:ext cx="1226049" cy="1061780"/>
      </dsp:txXfrm>
    </dsp:sp>
    <dsp:sp modelId="{AAAFD62E-132E-446C-B104-2DC1FC321C3C}">
      <dsp:nvSpPr>
        <dsp:cNvPr id="0" name=""/>
        <dsp:cNvSpPr/>
      </dsp:nvSpPr>
      <dsp:spPr>
        <a:xfrm>
          <a:off x="2592271" y="2184259"/>
          <a:ext cx="3397699" cy="2786045"/>
        </a:xfrm>
        <a:prstGeom prst="circularArrow">
          <a:avLst>
            <a:gd name="adj1" fmla="val 4687"/>
            <a:gd name="adj2" fmla="val 299029"/>
            <a:gd name="adj3" fmla="val 2529437"/>
            <a:gd name="adj4" fmla="val 15832978"/>
            <a:gd name="adj5" fmla="val 5469"/>
          </a:avLst>
        </a:prstGeom>
        <a:solidFill>
          <a:schemeClr val="accent2">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80A41564-251E-4D37-9142-01D354026F25}">
      <dsp:nvSpPr>
        <dsp:cNvPr id="0" name=""/>
        <dsp:cNvSpPr/>
      </dsp:nvSpPr>
      <dsp:spPr>
        <a:xfrm rot="1245500">
          <a:off x="537866" y="1036080"/>
          <a:ext cx="2468640" cy="2468640"/>
        </a:xfrm>
        <a:prstGeom prst="leftCircularArrow">
          <a:avLst>
            <a:gd name="adj1" fmla="val 6452"/>
            <a:gd name="adj2" fmla="val 429999"/>
            <a:gd name="adj3" fmla="val 10489124"/>
            <a:gd name="adj4" fmla="val 14837806"/>
            <a:gd name="adj5" fmla="val 7527"/>
          </a:avLst>
        </a:prstGeom>
        <a:solidFill>
          <a:schemeClr val="accent2">
            <a:hueOff val="2340759"/>
            <a:satOff val="-2919"/>
            <a:lumOff val="686"/>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4E8B497E-BE6C-4C27-9466-314D4678A63D}">
      <dsp:nvSpPr>
        <dsp:cNvPr id="0" name=""/>
        <dsp:cNvSpPr/>
      </dsp:nvSpPr>
      <dsp:spPr>
        <a:xfrm rot="624219">
          <a:off x="2090660" y="33081"/>
          <a:ext cx="2661691" cy="2661691"/>
        </a:xfrm>
        <a:prstGeom prst="circularArrow">
          <a:avLst>
            <a:gd name="adj1" fmla="val 5984"/>
            <a:gd name="adj2" fmla="val 394124"/>
            <a:gd name="adj3" fmla="val 13313824"/>
            <a:gd name="adj4" fmla="val 10508221"/>
            <a:gd name="adj5" fmla="val 6981"/>
          </a:avLst>
        </a:prstGeom>
        <a:solidFill>
          <a:schemeClr val="accent2">
            <a:hueOff val="4681519"/>
            <a:satOff val="-5839"/>
            <a:lumOff val="1373"/>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46FAC5-AF80-4B9C-A990-E80881389B04}">
      <dsp:nvSpPr>
        <dsp:cNvPr id="0" name=""/>
        <dsp:cNvSpPr/>
      </dsp:nvSpPr>
      <dsp:spPr>
        <a:xfrm>
          <a:off x="583077" y="922124"/>
          <a:ext cx="2148333" cy="17719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id-ID" sz="1800" kern="1200" dirty="0" smtClean="0">
              <a:latin typeface="Cambria" pitchFamily="18" charset="0"/>
            </a:rPr>
            <a:t>Ide/gagasan</a:t>
          </a:r>
          <a:endParaRPr lang="id-ID" sz="1800" kern="1200" dirty="0">
            <a:latin typeface="Cambria" pitchFamily="18" charset="0"/>
          </a:endParaRPr>
        </a:p>
        <a:p>
          <a:pPr marL="171450" lvl="1" indent="-171450" algn="l" defTabSz="800100">
            <a:lnSpc>
              <a:spcPct val="90000"/>
            </a:lnSpc>
            <a:spcBef>
              <a:spcPct val="0"/>
            </a:spcBef>
            <a:spcAft>
              <a:spcPct val="15000"/>
            </a:spcAft>
            <a:buChar char="••"/>
          </a:pPr>
          <a:r>
            <a:rPr lang="id-ID" sz="1800" kern="1200" dirty="0" smtClean="0">
              <a:latin typeface="Cambria" pitchFamily="18" charset="0"/>
            </a:rPr>
            <a:t>Komentar</a:t>
          </a:r>
          <a:endParaRPr lang="id-ID" sz="1800" kern="1200" dirty="0">
            <a:latin typeface="Cambria" pitchFamily="18" charset="0"/>
          </a:endParaRPr>
        </a:p>
        <a:p>
          <a:pPr marL="171450" lvl="1" indent="-171450" algn="l" defTabSz="800100">
            <a:lnSpc>
              <a:spcPct val="90000"/>
            </a:lnSpc>
            <a:spcBef>
              <a:spcPct val="0"/>
            </a:spcBef>
            <a:spcAft>
              <a:spcPct val="15000"/>
            </a:spcAft>
            <a:buChar char="••"/>
          </a:pPr>
          <a:r>
            <a:rPr lang="id-ID" sz="1800" kern="1200" dirty="0" smtClean="0">
              <a:latin typeface="Cambria" pitchFamily="18" charset="0"/>
            </a:rPr>
            <a:t>Opini</a:t>
          </a:r>
          <a:endParaRPr lang="id-ID" sz="1800" kern="1200" dirty="0">
            <a:latin typeface="Cambria" pitchFamily="18" charset="0"/>
          </a:endParaRPr>
        </a:p>
      </dsp:txBody>
      <dsp:txXfrm>
        <a:off x="623854" y="962901"/>
        <a:ext cx="2066779" cy="1310673"/>
      </dsp:txXfrm>
    </dsp:sp>
    <dsp:sp modelId="{96092CDC-A9D1-4E00-85F8-2E52D2CAC399}">
      <dsp:nvSpPr>
        <dsp:cNvPr id="0" name=""/>
        <dsp:cNvSpPr/>
      </dsp:nvSpPr>
      <dsp:spPr>
        <a:xfrm>
          <a:off x="1758092" y="1228162"/>
          <a:ext cx="2540550" cy="2540550"/>
        </a:xfrm>
        <a:prstGeom prst="leftCircularArrow">
          <a:avLst>
            <a:gd name="adj1" fmla="val 3824"/>
            <a:gd name="adj2" fmla="val 478174"/>
            <a:gd name="adj3" fmla="val 2253685"/>
            <a:gd name="adj4" fmla="val 9024489"/>
            <a:gd name="adj5" fmla="val 446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6B808B-099E-4720-BE45-0E8DE016770B}">
      <dsp:nvSpPr>
        <dsp:cNvPr id="0" name=""/>
        <dsp:cNvSpPr/>
      </dsp:nvSpPr>
      <dsp:spPr>
        <a:xfrm>
          <a:off x="1060484" y="2314352"/>
          <a:ext cx="1909630" cy="7593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id-ID" sz="1800" kern="1200" dirty="0" smtClean="0">
              <a:latin typeface="Cambria" pitchFamily="18" charset="0"/>
            </a:rPr>
            <a:t>Media</a:t>
          </a:r>
          <a:endParaRPr lang="id-ID" sz="1800" kern="1200" dirty="0">
            <a:latin typeface="Cambria" pitchFamily="18" charset="0"/>
          </a:endParaRPr>
        </a:p>
      </dsp:txBody>
      <dsp:txXfrm>
        <a:off x="1082726" y="2336594"/>
        <a:ext cx="1865146" cy="714912"/>
      </dsp:txXfrm>
    </dsp:sp>
    <dsp:sp modelId="{4ADF4F83-E0E6-411D-9721-5976CA58C426}">
      <dsp:nvSpPr>
        <dsp:cNvPr id="0" name=""/>
        <dsp:cNvSpPr/>
      </dsp:nvSpPr>
      <dsp:spPr>
        <a:xfrm>
          <a:off x="3432741" y="922124"/>
          <a:ext cx="2148333" cy="17719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id-ID" sz="1800" kern="1200" dirty="0" smtClean="0">
              <a:latin typeface="Cambria" pitchFamily="18" charset="0"/>
            </a:rPr>
            <a:t>Diskursus WN</a:t>
          </a:r>
          <a:endParaRPr lang="id-ID" sz="1800" kern="1200" dirty="0">
            <a:latin typeface="Cambria" pitchFamily="18" charset="0"/>
          </a:endParaRPr>
        </a:p>
        <a:p>
          <a:pPr marL="171450" lvl="1" indent="-171450" algn="l" defTabSz="800100">
            <a:lnSpc>
              <a:spcPct val="90000"/>
            </a:lnSpc>
            <a:spcBef>
              <a:spcPct val="0"/>
            </a:spcBef>
            <a:spcAft>
              <a:spcPct val="15000"/>
            </a:spcAft>
            <a:buChar char="••"/>
          </a:pPr>
          <a:r>
            <a:rPr lang="id-ID" sz="1800" kern="1200" dirty="0" smtClean="0">
              <a:latin typeface="Cambria" pitchFamily="18" charset="0"/>
            </a:rPr>
            <a:t>Deliberatif</a:t>
          </a:r>
          <a:endParaRPr lang="id-ID" sz="1800" kern="1200" dirty="0">
            <a:latin typeface="Cambria" pitchFamily="18" charset="0"/>
          </a:endParaRPr>
        </a:p>
        <a:p>
          <a:pPr marL="171450" lvl="1" indent="-171450" algn="l" defTabSz="800100">
            <a:lnSpc>
              <a:spcPct val="90000"/>
            </a:lnSpc>
            <a:spcBef>
              <a:spcPct val="0"/>
            </a:spcBef>
            <a:spcAft>
              <a:spcPct val="15000"/>
            </a:spcAft>
            <a:buChar char="••"/>
          </a:pPr>
          <a:r>
            <a:rPr lang="id-ID" sz="1800" kern="1200" dirty="0" smtClean="0">
              <a:latin typeface="Cambria" pitchFamily="18" charset="0"/>
            </a:rPr>
            <a:t>Konstruksi Realitas</a:t>
          </a:r>
          <a:endParaRPr lang="id-ID" sz="1800" kern="1200" dirty="0">
            <a:latin typeface="Cambria" pitchFamily="18" charset="0"/>
          </a:endParaRPr>
        </a:p>
      </dsp:txBody>
      <dsp:txXfrm>
        <a:off x="3473518" y="1342600"/>
        <a:ext cx="2066779" cy="1310673"/>
      </dsp:txXfrm>
    </dsp:sp>
    <dsp:sp modelId="{F058260F-7475-46FA-B52B-20C2AEC8A53D}">
      <dsp:nvSpPr>
        <dsp:cNvPr id="0" name=""/>
        <dsp:cNvSpPr/>
      </dsp:nvSpPr>
      <dsp:spPr>
        <a:xfrm>
          <a:off x="4589853" y="-222012"/>
          <a:ext cx="2815060" cy="2815060"/>
        </a:xfrm>
        <a:prstGeom prst="circularArrow">
          <a:avLst>
            <a:gd name="adj1" fmla="val 3451"/>
            <a:gd name="adj2" fmla="val 427707"/>
            <a:gd name="adj3" fmla="val 19396782"/>
            <a:gd name="adj4" fmla="val 12575511"/>
            <a:gd name="adj5" fmla="val 402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44E929-B086-48CC-A3AB-151E2DBE6EB3}">
      <dsp:nvSpPr>
        <dsp:cNvPr id="0" name=""/>
        <dsp:cNvSpPr/>
      </dsp:nvSpPr>
      <dsp:spPr>
        <a:xfrm>
          <a:off x="3910148" y="542426"/>
          <a:ext cx="1909630" cy="7593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id-ID" sz="1800" i="1" kern="1200" dirty="0" smtClean="0">
              <a:latin typeface="Cambria" pitchFamily="18" charset="0"/>
            </a:rPr>
            <a:t>Public Sphare</a:t>
          </a:r>
          <a:endParaRPr lang="id-ID" sz="1800" i="1" kern="1200" dirty="0">
            <a:latin typeface="Cambria" pitchFamily="18" charset="0"/>
          </a:endParaRPr>
        </a:p>
      </dsp:txBody>
      <dsp:txXfrm>
        <a:off x="3932390" y="564668"/>
        <a:ext cx="1865146" cy="714912"/>
      </dsp:txXfrm>
    </dsp:sp>
    <dsp:sp modelId="{D73BE295-9DE7-4011-9BD5-68A577C8DB3D}">
      <dsp:nvSpPr>
        <dsp:cNvPr id="0" name=""/>
        <dsp:cNvSpPr/>
      </dsp:nvSpPr>
      <dsp:spPr>
        <a:xfrm>
          <a:off x="6282404" y="922124"/>
          <a:ext cx="2148333" cy="17719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id-ID" sz="1800" kern="1200" dirty="0" smtClean="0">
              <a:latin typeface="Cambria" pitchFamily="18" charset="0"/>
            </a:rPr>
            <a:t>Positif</a:t>
          </a:r>
          <a:endParaRPr lang="id-ID" sz="1800" kern="1200" dirty="0">
            <a:latin typeface="Cambria" pitchFamily="18" charset="0"/>
          </a:endParaRPr>
        </a:p>
        <a:p>
          <a:pPr marL="171450" lvl="1" indent="-171450" algn="l" defTabSz="800100">
            <a:lnSpc>
              <a:spcPct val="90000"/>
            </a:lnSpc>
            <a:spcBef>
              <a:spcPct val="0"/>
            </a:spcBef>
            <a:spcAft>
              <a:spcPct val="15000"/>
            </a:spcAft>
            <a:buChar char="••"/>
          </a:pPr>
          <a:r>
            <a:rPr lang="id-ID" sz="1800" kern="1200" dirty="0" smtClean="0">
              <a:latin typeface="Cambria" pitchFamily="18" charset="0"/>
            </a:rPr>
            <a:t>Negatif</a:t>
          </a:r>
          <a:endParaRPr lang="id-ID" sz="1800" kern="1200" dirty="0">
            <a:latin typeface="Cambria" pitchFamily="18" charset="0"/>
          </a:endParaRPr>
        </a:p>
      </dsp:txBody>
      <dsp:txXfrm>
        <a:off x="6323181" y="962901"/>
        <a:ext cx="2066779" cy="1310673"/>
      </dsp:txXfrm>
    </dsp:sp>
    <dsp:sp modelId="{AC1CBFB0-9343-470C-9225-B2FFE70EF630}">
      <dsp:nvSpPr>
        <dsp:cNvPr id="0" name=""/>
        <dsp:cNvSpPr/>
      </dsp:nvSpPr>
      <dsp:spPr>
        <a:xfrm>
          <a:off x="6759812" y="2314352"/>
          <a:ext cx="1909630" cy="7593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id-ID" sz="1800" kern="1200" dirty="0" smtClean="0">
              <a:latin typeface="Cambria" pitchFamily="18" charset="0"/>
            </a:rPr>
            <a:t>Realitas Demokrasi</a:t>
          </a:r>
          <a:endParaRPr lang="id-ID" sz="1800" kern="1200" dirty="0">
            <a:latin typeface="Cambria" pitchFamily="18" charset="0"/>
          </a:endParaRPr>
        </a:p>
      </dsp:txBody>
      <dsp:txXfrm>
        <a:off x="6782054" y="2336594"/>
        <a:ext cx="1865146" cy="71491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685FC2-3A18-4F7C-9D9E-E4220CECC489}" type="datetimeFigureOut">
              <a:rPr lang="id-ID" smtClean="0"/>
              <a:t>15/08/2016</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74E9C0-ED82-48BC-A417-83F085A47990}" type="slidenum">
              <a:rPr lang="id-ID" smtClean="0"/>
              <a:t>‹#›</a:t>
            </a:fld>
            <a:endParaRPr lang="id-ID"/>
          </a:p>
        </p:txBody>
      </p:sp>
    </p:spTree>
    <p:extLst>
      <p:ext uri="{BB962C8B-B14F-4D97-AF65-F5344CB8AC3E}">
        <p14:creationId xmlns:p14="http://schemas.microsoft.com/office/powerpoint/2010/main" val="259746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2774E9C0-ED82-48BC-A417-83F085A47990}" type="slidenum">
              <a:rPr lang="id-ID" smtClean="0"/>
              <a:t>3</a:t>
            </a:fld>
            <a:endParaRPr lang="id-ID"/>
          </a:p>
        </p:txBody>
      </p:sp>
    </p:spTree>
    <p:extLst>
      <p:ext uri="{BB962C8B-B14F-4D97-AF65-F5344CB8AC3E}">
        <p14:creationId xmlns:p14="http://schemas.microsoft.com/office/powerpoint/2010/main" val="2292322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FD91A56D-CA7D-41F9-9D4E-216A4165B373}" type="datetimeFigureOut">
              <a:rPr lang="id-ID" smtClean="0"/>
              <a:t>15/08/2016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92FC6D1-9753-4FBB-A10E-65E679956521}" type="slidenum">
              <a:rPr lang="id-ID" smtClean="0"/>
              <a:t>‹#›</a:t>
            </a:fld>
            <a:endParaRPr lang="id-ID"/>
          </a:p>
        </p:txBody>
      </p:sp>
    </p:spTree>
    <p:extLst>
      <p:ext uri="{BB962C8B-B14F-4D97-AF65-F5344CB8AC3E}">
        <p14:creationId xmlns:p14="http://schemas.microsoft.com/office/powerpoint/2010/main" val="1364264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FD91A56D-CA7D-41F9-9D4E-216A4165B373}" type="datetimeFigureOut">
              <a:rPr lang="id-ID" smtClean="0"/>
              <a:t>15/08/2016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92FC6D1-9753-4FBB-A10E-65E679956521}" type="slidenum">
              <a:rPr lang="id-ID" smtClean="0"/>
              <a:t>‹#›</a:t>
            </a:fld>
            <a:endParaRPr lang="id-ID"/>
          </a:p>
        </p:txBody>
      </p:sp>
    </p:spTree>
    <p:extLst>
      <p:ext uri="{BB962C8B-B14F-4D97-AF65-F5344CB8AC3E}">
        <p14:creationId xmlns:p14="http://schemas.microsoft.com/office/powerpoint/2010/main" val="122976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FD91A56D-CA7D-41F9-9D4E-216A4165B373}" type="datetimeFigureOut">
              <a:rPr lang="id-ID" smtClean="0"/>
              <a:t>15/08/2016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92FC6D1-9753-4FBB-A10E-65E679956521}" type="slidenum">
              <a:rPr lang="id-ID" smtClean="0"/>
              <a:t>‹#›</a:t>
            </a:fld>
            <a:endParaRPr lang="id-ID"/>
          </a:p>
        </p:txBody>
      </p:sp>
    </p:spTree>
    <p:extLst>
      <p:ext uri="{BB962C8B-B14F-4D97-AF65-F5344CB8AC3E}">
        <p14:creationId xmlns:p14="http://schemas.microsoft.com/office/powerpoint/2010/main" val="2030899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FD91A56D-CA7D-41F9-9D4E-216A4165B373}" type="datetimeFigureOut">
              <a:rPr lang="id-ID" smtClean="0"/>
              <a:t>15/08/2016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92FC6D1-9753-4FBB-A10E-65E679956521}" type="slidenum">
              <a:rPr lang="id-ID" smtClean="0"/>
              <a:t>‹#›</a:t>
            </a:fld>
            <a:endParaRPr lang="id-ID"/>
          </a:p>
        </p:txBody>
      </p:sp>
    </p:spTree>
    <p:extLst>
      <p:ext uri="{BB962C8B-B14F-4D97-AF65-F5344CB8AC3E}">
        <p14:creationId xmlns:p14="http://schemas.microsoft.com/office/powerpoint/2010/main" val="2367733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91A56D-CA7D-41F9-9D4E-216A4165B373}" type="datetimeFigureOut">
              <a:rPr lang="id-ID" smtClean="0"/>
              <a:t>15/08/2016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92FC6D1-9753-4FBB-A10E-65E679956521}" type="slidenum">
              <a:rPr lang="id-ID" smtClean="0"/>
              <a:t>‹#›</a:t>
            </a:fld>
            <a:endParaRPr lang="id-ID"/>
          </a:p>
        </p:txBody>
      </p:sp>
    </p:spTree>
    <p:extLst>
      <p:ext uri="{BB962C8B-B14F-4D97-AF65-F5344CB8AC3E}">
        <p14:creationId xmlns:p14="http://schemas.microsoft.com/office/powerpoint/2010/main" val="3300652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FD91A56D-CA7D-41F9-9D4E-216A4165B373}" type="datetimeFigureOut">
              <a:rPr lang="id-ID" smtClean="0"/>
              <a:t>15/08/2016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92FC6D1-9753-4FBB-A10E-65E679956521}" type="slidenum">
              <a:rPr lang="id-ID" smtClean="0"/>
              <a:t>‹#›</a:t>
            </a:fld>
            <a:endParaRPr lang="id-ID"/>
          </a:p>
        </p:txBody>
      </p:sp>
    </p:spTree>
    <p:extLst>
      <p:ext uri="{BB962C8B-B14F-4D97-AF65-F5344CB8AC3E}">
        <p14:creationId xmlns:p14="http://schemas.microsoft.com/office/powerpoint/2010/main" val="569916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FD91A56D-CA7D-41F9-9D4E-216A4165B373}" type="datetimeFigureOut">
              <a:rPr lang="id-ID" smtClean="0"/>
              <a:t>15/08/2016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92FC6D1-9753-4FBB-A10E-65E679956521}" type="slidenum">
              <a:rPr lang="id-ID" smtClean="0"/>
              <a:t>‹#›</a:t>
            </a:fld>
            <a:endParaRPr lang="id-ID"/>
          </a:p>
        </p:txBody>
      </p:sp>
    </p:spTree>
    <p:extLst>
      <p:ext uri="{BB962C8B-B14F-4D97-AF65-F5344CB8AC3E}">
        <p14:creationId xmlns:p14="http://schemas.microsoft.com/office/powerpoint/2010/main" val="4287439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FD91A56D-CA7D-41F9-9D4E-216A4165B373}" type="datetimeFigureOut">
              <a:rPr lang="id-ID" smtClean="0"/>
              <a:t>15/08/2016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92FC6D1-9753-4FBB-A10E-65E679956521}" type="slidenum">
              <a:rPr lang="id-ID" smtClean="0"/>
              <a:t>‹#›</a:t>
            </a:fld>
            <a:endParaRPr lang="id-ID"/>
          </a:p>
        </p:txBody>
      </p:sp>
    </p:spTree>
    <p:extLst>
      <p:ext uri="{BB962C8B-B14F-4D97-AF65-F5344CB8AC3E}">
        <p14:creationId xmlns:p14="http://schemas.microsoft.com/office/powerpoint/2010/main" val="343736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91A56D-CA7D-41F9-9D4E-216A4165B373}" type="datetimeFigureOut">
              <a:rPr lang="id-ID" smtClean="0"/>
              <a:t>15/08/2016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92FC6D1-9753-4FBB-A10E-65E679956521}" type="slidenum">
              <a:rPr lang="id-ID" smtClean="0"/>
              <a:t>‹#›</a:t>
            </a:fld>
            <a:endParaRPr lang="id-ID"/>
          </a:p>
        </p:txBody>
      </p:sp>
    </p:spTree>
    <p:extLst>
      <p:ext uri="{BB962C8B-B14F-4D97-AF65-F5344CB8AC3E}">
        <p14:creationId xmlns:p14="http://schemas.microsoft.com/office/powerpoint/2010/main" val="344700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1A56D-CA7D-41F9-9D4E-216A4165B373}" type="datetimeFigureOut">
              <a:rPr lang="id-ID" smtClean="0"/>
              <a:t>15/08/2016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92FC6D1-9753-4FBB-A10E-65E679956521}" type="slidenum">
              <a:rPr lang="id-ID" smtClean="0"/>
              <a:t>‹#›</a:t>
            </a:fld>
            <a:endParaRPr lang="id-ID"/>
          </a:p>
        </p:txBody>
      </p:sp>
    </p:spTree>
    <p:extLst>
      <p:ext uri="{BB962C8B-B14F-4D97-AF65-F5344CB8AC3E}">
        <p14:creationId xmlns:p14="http://schemas.microsoft.com/office/powerpoint/2010/main" val="834167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1A56D-CA7D-41F9-9D4E-216A4165B373}" type="datetimeFigureOut">
              <a:rPr lang="id-ID" smtClean="0"/>
              <a:t>15/08/2016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92FC6D1-9753-4FBB-A10E-65E679956521}" type="slidenum">
              <a:rPr lang="id-ID" smtClean="0"/>
              <a:t>‹#›</a:t>
            </a:fld>
            <a:endParaRPr lang="id-ID"/>
          </a:p>
        </p:txBody>
      </p:sp>
    </p:spTree>
    <p:extLst>
      <p:ext uri="{BB962C8B-B14F-4D97-AF65-F5344CB8AC3E}">
        <p14:creationId xmlns:p14="http://schemas.microsoft.com/office/powerpoint/2010/main" val="2842951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1A56D-CA7D-41F9-9D4E-216A4165B373}" type="datetimeFigureOut">
              <a:rPr lang="id-ID" smtClean="0"/>
              <a:t>15/08/2016</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2FC6D1-9753-4FBB-A10E-65E679956521}" type="slidenum">
              <a:rPr lang="id-ID" smtClean="0"/>
              <a:t>‹#›</a:t>
            </a:fld>
            <a:endParaRPr lang="id-ID"/>
          </a:p>
        </p:txBody>
      </p:sp>
    </p:spTree>
    <p:extLst>
      <p:ext uri="{BB962C8B-B14F-4D97-AF65-F5344CB8AC3E}">
        <p14:creationId xmlns:p14="http://schemas.microsoft.com/office/powerpoint/2010/main" val="4250762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openxmlformats.org/officeDocument/2006/relationships/hyperlink" Target="04.%20Ngindonesia.mp3" TargetMode="Externa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6000" r="-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0"/>
            <a:ext cx="6048672" cy="1470025"/>
          </a:xfrm>
        </p:spPr>
        <p:txBody>
          <a:bodyPr>
            <a:noAutofit/>
          </a:bodyPr>
          <a:lstStyle/>
          <a:p>
            <a:r>
              <a:rPr lang="en-US" sz="2800" b="1" dirty="0" smtClean="0">
                <a:latin typeface="Cambria" pitchFamily="18" charset="0"/>
              </a:rPr>
              <a:t>M</a:t>
            </a:r>
            <a:r>
              <a:rPr lang="id-ID" sz="2800" b="1" dirty="0" smtClean="0">
                <a:latin typeface="Cambria" pitchFamily="18" charset="0"/>
              </a:rPr>
              <a:t>EMBANGUN DEMOKRASI BERKEADABAN</a:t>
            </a:r>
            <a:endParaRPr lang="id-ID" sz="2800" dirty="0">
              <a:latin typeface="Cambria" pitchFamily="18" charset="0"/>
            </a:endParaRPr>
          </a:p>
        </p:txBody>
      </p:sp>
      <p:sp>
        <p:nvSpPr>
          <p:cNvPr id="3" name="Subtitle 2"/>
          <p:cNvSpPr>
            <a:spLocks noGrp="1"/>
          </p:cNvSpPr>
          <p:nvPr>
            <p:ph type="subTitle" idx="1"/>
          </p:nvPr>
        </p:nvSpPr>
        <p:spPr>
          <a:xfrm>
            <a:off x="4644008" y="1556792"/>
            <a:ext cx="4248472" cy="4896544"/>
          </a:xfrm>
        </p:spPr>
        <p:txBody>
          <a:bodyPr>
            <a:normAutofit fontScale="92500"/>
          </a:bodyPr>
          <a:lstStyle/>
          <a:p>
            <a:r>
              <a:rPr lang="id-ID" sz="1900" b="1" dirty="0" smtClean="0">
                <a:solidFill>
                  <a:schemeClr val="tx1"/>
                </a:solidFill>
                <a:latin typeface="Cambria" pitchFamily="18" charset="0"/>
              </a:rPr>
              <a:t>MAHASISWA MAMPU  MENGANALISIS DAN MENGAKTUALISASIKAN DEMOKRASI BERKEADABAN </a:t>
            </a:r>
          </a:p>
          <a:p>
            <a:endParaRPr lang="id-ID" sz="2000" b="1" dirty="0">
              <a:solidFill>
                <a:schemeClr val="tx1"/>
              </a:solidFill>
              <a:latin typeface="Cambria" pitchFamily="18" charset="0"/>
            </a:endParaRPr>
          </a:p>
          <a:p>
            <a:endParaRPr lang="id-ID" sz="2000" b="1" dirty="0" smtClean="0">
              <a:solidFill>
                <a:schemeClr val="tx1"/>
              </a:solidFill>
              <a:latin typeface="Cambria" pitchFamily="18" charset="0"/>
            </a:endParaRPr>
          </a:p>
          <a:p>
            <a:endParaRPr lang="id-ID" sz="2000" b="1" dirty="0">
              <a:solidFill>
                <a:schemeClr val="tx1"/>
              </a:solidFill>
              <a:latin typeface="Cambria" pitchFamily="18" charset="0"/>
            </a:endParaRPr>
          </a:p>
          <a:p>
            <a:endParaRPr lang="id-ID" sz="2000" b="1" dirty="0" smtClean="0">
              <a:solidFill>
                <a:schemeClr val="tx1"/>
              </a:solidFill>
              <a:latin typeface="Cambria" pitchFamily="18" charset="0"/>
            </a:endParaRPr>
          </a:p>
          <a:p>
            <a:r>
              <a:rPr lang="en-US" sz="2000" b="1" dirty="0" smtClean="0">
                <a:solidFill>
                  <a:schemeClr val="tx1"/>
                </a:solidFill>
                <a:latin typeface="Cambria" pitchFamily="18" charset="0"/>
              </a:rPr>
              <a:t>TIM DOSEN</a:t>
            </a:r>
            <a:endParaRPr lang="id-ID" sz="2000" b="1" dirty="0" smtClean="0">
              <a:solidFill>
                <a:schemeClr val="tx1"/>
              </a:solidFill>
              <a:latin typeface="Cambria" pitchFamily="18" charset="0"/>
            </a:endParaRPr>
          </a:p>
          <a:p>
            <a:endParaRPr lang="id-ID" sz="2000" b="1" dirty="0" smtClean="0">
              <a:solidFill>
                <a:schemeClr val="tx1"/>
              </a:solidFill>
              <a:latin typeface="Cambria" pitchFamily="18" charset="0"/>
            </a:endParaRPr>
          </a:p>
          <a:p>
            <a:endParaRPr lang="id-ID" sz="2000" b="1" dirty="0" smtClean="0">
              <a:solidFill>
                <a:schemeClr val="tx1"/>
              </a:solidFill>
              <a:latin typeface="Cambria" pitchFamily="18" charset="0"/>
            </a:endParaRPr>
          </a:p>
          <a:p>
            <a:endParaRPr lang="id-ID" sz="2000" b="1" dirty="0">
              <a:solidFill>
                <a:schemeClr val="tx1"/>
              </a:solidFill>
              <a:latin typeface="Cambria" pitchFamily="18" charset="0"/>
            </a:endParaRPr>
          </a:p>
          <a:p>
            <a:r>
              <a:rPr lang="id-ID" sz="3500" b="1" dirty="0" smtClean="0">
                <a:solidFill>
                  <a:schemeClr val="tx1"/>
                </a:solidFill>
                <a:latin typeface="Cambria" pitchFamily="18" charset="0"/>
              </a:rPr>
              <a:t>TELKOM UNIVERSITY </a:t>
            </a:r>
          </a:p>
          <a:p>
            <a:r>
              <a:rPr lang="id-ID" sz="3500" b="1" dirty="0" smtClean="0">
                <a:solidFill>
                  <a:schemeClr val="tx1"/>
                </a:solidFill>
                <a:latin typeface="Cambria" pitchFamily="18" charset="0"/>
              </a:rPr>
              <a:t>2016</a:t>
            </a:r>
            <a:endParaRPr lang="en-US" sz="3500" b="1" dirty="0" smtClean="0">
              <a:solidFill>
                <a:schemeClr val="tx1"/>
              </a:solidFill>
              <a:latin typeface="Cambria"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79315"/>
            <a:ext cx="2840109" cy="3789040"/>
          </a:xfrm>
          <a:prstGeom prst="rect">
            <a:avLst/>
          </a:prstGeom>
        </p:spPr>
      </p:pic>
      <p:sp>
        <p:nvSpPr>
          <p:cNvPr id="5" name="Rectangle 4"/>
          <p:cNvSpPr/>
          <p:nvPr/>
        </p:nvSpPr>
        <p:spPr>
          <a:xfrm>
            <a:off x="5364088" y="2852936"/>
            <a:ext cx="2149948" cy="707886"/>
          </a:xfrm>
          <a:prstGeom prst="rect">
            <a:avLst/>
          </a:prstGeom>
        </p:spPr>
        <p:txBody>
          <a:bodyPr wrap="none">
            <a:spAutoFit/>
          </a:bodyPr>
          <a:lstStyle/>
          <a:p>
            <a:r>
              <a:rPr lang="en-US" sz="4000" b="1" dirty="0">
                <a:solidFill>
                  <a:srgbClr val="FF0000"/>
                </a:solidFill>
                <a:latin typeface="Times New Roman" panose="02020603050405020304" pitchFamily="18" charset="0"/>
                <a:ea typeface="Times New Roman" panose="02020603050405020304" pitchFamily="18" charset="0"/>
                <a:cs typeface="Calibri" panose="020F0502020204030204" pitchFamily="34" charset="0"/>
              </a:rPr>
              <a:t>VDGF12</a:t>
            </a:r>
            <a:endParaRPr lang="en-US" sz="4000" dirty="0">
              <a:solidFill>
                <a:srgbClr val="FF0000"/>
              </a:solidFill>
            </a:endParaRPr>
          </a:p>
        </p:txBody>
      </p:sp>
    </p:spTree>
    <p:extLst>
      <p:ext uri="{BB962C8B-B14F-4D97-AF65-F5344CB8AC3E}">
        <p14:creationId xmlns:p14="http://schemas.microsoft.com/office/powerpoint/2010/main" val="458274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5E9EFF"/>
            </a:gs>
            <a:gs pos="25000">
              <a:srgbClr val="85C2FF"/>
            </a:gs>
            <a:gs pos="53000">
              <a:srgbClr val="C4D6EB"/>
            </a:gs>
            <a:gs pos="62000">
              <a:schemeClr val="bg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91680" y="1340768"/>
            <a:ext cx="8229600" cy="1143000"/>
          </a:xfrm>
        </p:spPr>
        <p:txBody>
          <a:bodyPr>
            <a:normAutofit/>
          </a:bodyPr>
          <a:lstStyle/>
          <a:p>
            <a:r>
              <a:rPr lang="id-ID" sz="3600" b="1" dirty="0" smtClean="0">
                <a:latin typeface="Cambria" pitchFamily="18" charset="0"/>
              </a:rPr>
              <a:t>PENDIDIKAN DEMOKRASI</a:t>
            </a:r>
            <a:endParaRPr lang="id-ID" sz="3600" b="1" dirty="0">
              <a:latin typeface="Cambria" pitchFamily="18" charset="0"/>
            </a:endParaRPr>
          </a:p>
        </p:txBody>
      </p:sp>
      <p:sp>
        <p:nvSpPr>
          <p:cNvPr id="3" name="Content Placeholder 2"/>
          <p:cNvSpPr>
            <a:spLocks noGrp="1"/>
          </p:cNvSpPr>
          <p:nvPr>
            <p:ph idx="1"/>
          </p:nvPr>
        </p:nvSpPr>
        <p:spPr>
          <a:xfrm>
            <a:off x="1115616" y="2924944"/>
            <a:ext cx="7571184" cy="3517851"/>
          </a:xfrm>
        </p:spPr>
        <p:txBody>
          <a:bodyPr>
            <a:normAutofit fontScale="92500" lnSpcReduction="20000"/>
          </a:bodyPr>
          <a:lstStyle/>
          <a:p>
            <a:pPr marL="0" indent="0" algn="ctr">
              <a:buNone/>
            </a:pPr>
            <a:r>
              <a:rPr lang="id-ID" sz="2800" dirty="0" smtClean="0">
                <a:latin typeface="Cambria" pitchFamily="18" charset="0"/>
                <a:cs typeface="Times New Roman" pitchFamily="18" charset="0"/>
              </a:rPr>
              <a:t>U</a:t>
            </a:r>
            <a:r>
              <a:rPr lang="en-US" sz="2800" dirty="0" smtClean="0">
                <a:latin typeface="Cambria" pitchFamily="18" charset="0"/>
                <a:cs typeface="Times New Roman" pitchFamily="18" charset="0"/>
              </a:rPr>
              <a:t>PAYA SISTEMATIS YANG DILAKUKAN NEGARA DAN MASYARAKAT  UNTUK MEMFASILITASI INDIVIDU WARGANEGARAN AGAR MEMAHAMI, MENGHAYATI, MENGAMALKAN, DAN MENGEMBANGKAN KONSEP, PRINSIP, DAN NILAI DEMOKRASI SESUAI DENGAN STATUS DAN PERANNYA DALAM MASYARAKAT (WINATAPUTRA, 2006)</a:t>
            </a:r>
            <a:r>
              <a:rPr lang="id-ID" sz="2800" dirty="0" smtClean="0">
                <a:latin typeface="Cambria" pitchFamily="18" charset="0"/>
                <a:cs typeface="Times New Roman" pitchFamily="18" charset="0"/>
              </a:rPr>
              <a:t> SEHINGGA MENJADI WARGANEGARA YANG </a:t>
            </a:r>
            <a:r>
              <a:rPr lang="id-ID" sz="2800" b="1" dirty="0" smtClean="0">
                <a:latin typeface="Cambria" pitchFamily="18" charset="0"/>
                <a:cs typeface="Times New Roman" pitchFamily="18" charset="0"/>
              </a:rPr>
              <a:t>TAHU, MAU, </a:t>
            </a:r>
            <a:r>
              <a:rPr lang="id-ID" sz="2800" dirty="0" smtClean="0">
                <a:latin typeface="Cambria" pitchFamily="18" charset="0"/>
                <a:cs typeface="Times New Roman" pitchFamily="18" charset="0"/>
              </a:rPr>
              <a:t>DAN </a:t>
            </a:r>
            <a:r>
              <a:rPr lang="id-ID" sz="2800" b="1" dirty="0" smtClean="0">
                <a:latin typeface="Cambria" pitchFamily="18" charset="0"/>
                <a:cs typeface="Times New Roman" pitchFamily="18" charset="0"/>
              </a:rPr>
              <a:t>MAMPU </a:t>
            </a:r>
            <a:r>
              <a:rPr lang="id-ID" sz="2800" dirty="0" smtClean="0">
                <a:latin typeface="Cambria" pitchFamily="18" charset="0"/>
                <a:cs typeface="Times New Roman" pitchFamily="18" charset="0"/>
              </a:rPr>
              <a:t>MELAKSANAKAN DAN MENCIPTAKAN KEHIDUPAN DEMOKRASI</a:t>
            </a:r>
            <a:endParaRPr lang="en-US" sz="2800" dirty="0" smtClean="0">
              <a:latin typeface="Cambria" pitchFamily="18" charset="0"/>
              <a:cs typeface="Times New Roman" pitchFamily="18" charset="0"/>
            </a:endParaRPr>
          </a:p>
          <a:p>
            <a:endParaRPr lang="id-ID" sz="2800" dirty="0">
              <a:latin typeface="Cambria" pitchFamily="18" charset="0"/>
            </a:endParaRPr>
          </a:p>
          <a:p>
            <a:pPr marL="0" indent="0">
              <a:buNone/>
            </a:pPr>
            <a:endParaRPr lang="id-ID" sz="2800" dirty="0">
              <a:latin typeface="Cambria"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197"/>
            <a:ext cx="2174438" cy="2265040"/>
          </a:xfrm>
          <a:prstGeom prst="rect">
            <a:avLst/>
          </a:prstGeom>
        </p:spPr>
      </p:pic>
    </p:spTree>
    <p:extLst>
      <p:ext uri="{BB962C8B-B14F-4D97-AF65-F5344CB8AC3E}">
        <p14:creationId xmlns:p14="http://schemas.microsoft.com/office/powerpoint/2010/main" val="1386060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34000" b="-17000"/>
          </a:stretch>
        </a:blipFill>
        <a:effectLst/>
      </p:bgPr>
    </p:bg>
    <p:spTree>
      <p:nvGrpSpPr>
        <p:cNvPr id="1" name=""/>
        <p:cNvGrpSpPr/>
        <p:nvPr/>
      </p:nvGrpSpPr>
      <p:grpSpPr>
        <a:xfrm>
          <a:off x="0" y="0"/>
          <a:ext cx="0" cy="0"/>
          <a:chOff x="0" y="0"/>
          <a:chExt cx="0" cy="0"/>
        </a:xfrm>
      </p:grpSpPr>
      <p:sp>
        <p:nvSpPr>
          <p:cNvPr id="5" name="Oval 2"/>
          <p:cNvSpPr>
            <a:spLocks noChangeArrowheads="1"/>
          </p:cNvSpPr>
          <p:nvPr/>
        </p:nvSpPr>
        <p:spPr bwMode="auto">
          <a:xfrm>
            <a:off x="4446712" y="2672929"/>
            <a:ext cx="3581400" cy="1782688"/>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a:r>
              <a:rPr lang="en-US" sz="2400" dirty="0">
                <a:solidFill>
                  <a:schemeClr val="tx1"/>
                </a:solidFill>
                <a:latin typeface="Cambria" pitchFamily="18" charset="0"/>
              </a:rPr>
              <a:t>PENDIDIKAN</a:t>
            </a:r>
          </a:p>
          <a:p>
            <a:pPr algn="ctr"/>
            <a:r>
              <a:rPr lang="en-US" sz="2400" dirty="0">
                <a:solidFill>
                  <a:schemeClr val="tx1"/>
                </a:solidFill>
                <a:latin typeface="Cambria" pitchFamily="18" charset="0"/>
              </a:rPr>
              <a:t>DEMOKRASI </a:t>
            </a:r>
          </a:p>
        </p:txBody>
      </p:sp>
      <p:sp>
        <p:nvSpPr>
          <p:cNvPr id="6" name="Oval 3"/>
          <p:cNvSpPr>
            <a:spLocks noChangeArrowheads="1"/>
          </p:cNvSpPr>
          <p:nvPr/>
        </p:nvSpPr>
        <p:spPr bwMode="auto">
          <a:xfrm>
            <a:off x="179512" y="2672929"/>
            <a:ext cx="3657600" cy="1782688"/>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2400">
                <a:latin typeface="Cambria" pitchFamily="18" charset="0"/>
              </a:rPr>
              <a:t>DEMOKRASI</a:t>
            </a:r>
          </a:p>
        </p:txBody>
      </p:sp>
      <p:sp>
        <p:nvSpPr>
          <p:cNvPr id="7" name="AutoShape 4"/>
          <p:cNvSpPr>
            <a:spLocks noChangeArrowheads="1"/>
          </p:cNvSpPr>
          <p:nvPr/>
        </p:nvSpPr>
        <p:spPr bwMode="auto">
          <a:xfrm>
            <a:off x="1398712" y="1822549"/>
            <a:ext cx="6096000" cy="733425"/>
          </a:xfrm>
          <a:prstGeom prst="curvedDownArrow">
            <a:avLst>
              <a:gd name="adj1" fmla="val 166234"/>
              <a:gd name="adj2" fmla="val 332468"/>
              <a:gd name="adj3" fmla="val 33333"/>
            </a:avLst>
          </a:prstGeom>
          <a:solidFill>
            <a:srgbClr val="0066FF"/>
          </a:solidFill>
          <a:ln w="9525">
            <a:solidFill>
              <a:schemeClr val="tx1"/>
            </a:solidFill>
            <a:miter lim="800000"/>
            <a:headEnd/>
            <a:tailEnd/>
          </a:ln>
        </p:spPr>
        <p:txBody>
          <a:bodyPr wrap="none" anchor="ctr"/>
          <a:lstStyle/>
          <a:p>
            <a:endParaRPr lang="id-ID">
              <a:latin typeface="Cambria" pitchFamily="18" charset="0"/>
            </a:endParaRPr>
          </a:p>
        </p:txBody>
      </p:sp>
      <p:sp>
        <p:nvSpPr>
          <p:cNvPr id="8" name="AutoShape 5"/>
          <p:cNvSpPr>
            <a:spLocks noChangeArrowheads="1"/>
          </p:cNvSpPr>
          <p:nvPr/>
        </p:nvSpPr>
        <p:spPr bwMode="auto">
          <a:xfrm rot="5400000">
            <a:off x="3546599" y="1902591"/>
            <a:ext cx="733425" cy="6096000"/>
          </a:xfrm>
          <a:prstGeom prst="curvedLeftArrow">
            <a:avLst>
              <a:gd name="adj1" fmla="val 166234"/>
              <a:gd name="adj2" fmla="val 332468"/>
              <a:gd name="adj3" fmla="val 33333"/>
            </a:avLst>
          </a:prstGeom>
          <a:solidFill>
            <a:srgbClr val="009900"/>
          </a:solidFill>
          <a:ln w="9525">
            <a:solidFill>
              <a:schemeClr val="tx1"/>
            </a:solidFill>
            <a:miter lim="800000"/>
            <a:headEnd/>
            <a:tailEnd/>
          </a:ln>
        </p:spPr>
        <p:txBody>
          <a:bodyPr wrap="none" anchor="ctr"/>
          <a:lstStyle/>
          <a:p>
            <a:endParaRPr lang="id-ID">
              <a:latin typeface="Cambria" pitchFamily="18" charset="0"/>
            </a:endParaRPr>
          </a:p>
        </p:txBody>
      </p:sp>
      <p:sp>
        <p:nvSpPr>
          <p:cNvPr id="9" name="Text Box 6"/>
          <p:cNvSpPr txBox="1">
            <a:spLocks noChangeArrowheads="1"/>
          </p:cNvSpPr>
          <p:nvPr/>
        </p:nvSpPr>
        <p:spPr bwMode="auto">
          <a:xfrm>
            <a:off x="2333971" y="836712"/>
            <a:ext cx="403815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b="1" dirty="0">
                <a:latin typeface="Cambria" pitchFamily="18" charset="0"/>
              </a:rPr>
              <a:t>DEMOCRACY IS NOT INHERRITED,</a:t>
            </a:r>
          </a:p>
          <a:p>
            <a:pPr algn="ctr"/>
            <a:r>
              <a:rPr lang="en-US" dirty="0">
                <a:latin typeface="Cambria" pitchFamily="18" charset="0"/>
              </a:rPr>
              <a:t>(DEMOKRASI TIDAKLAH DIWARISKAN</a:t>
            </a:r>
          </a:p>
          <a:p>
            <a:pPr algn="ctr"/>
            <a:r>
              <a:rPr lang="en-US" dirty="0">
                <a:latin typeface="Cambria" pitchFamily="18" charset="0"/>
              </a:rPr>
              <a:t>DENGAN SENDIRINYA)</a:t>
            </a:r>
          </a:p>
        </p:txBody>
      </p:sp>
      <p:sp>
        <p:nvSpPr>
          <p:cNvPr id="10" name="Text Box 7"/>
          <p:cNvSpPr txBox="1">
            <a:spLocks noChangeArrowheads="1"/>
          </p:cNvSpPr>
          <p:nvPr/>
        </p:nvSpPr>
        <p:spPr bwMode="auto">
          <a:xfrm>
            <a:off x="1763688" y="5374780"/>
            <a:ext cx="375173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b="1" dirty="0">
                <a:latin typeface="Cambria" pitchFamily="18" charset="0"/>
              </a:rPr>
              <a:t>BUT  IT  IS  LEARNED</a:t>
            </a:r>
          </a:p>
          <a:p>
            <a:pPr algn="ctr"/>
            <a:r>
              <a:rPr lang="en-US" dirty="0">
                <a:latin typeface="Cambria" pitchFamily="18" charset="0"/>
              </a:rPr>
              <a:t>(TETAPI DITANGKAP DAN DICERNA</a:t>
            </a:r>
          </a:p>
          <a:p>
            <a:pPr algn="ctr"/>
            <a:r>
              <a:rPr lang="en-US" dirty="0">
                <a:latin typeface="Cambria" pitchFamily="18" charset="0"/>
              </a:rPr>
              <a:t>MELALUI PROSES BELAJAR)</a:t>
            </a:r>
          </a:p>
        </p:txBody>
      </p:sp>
      <p:sp>
        <p:nvSpPr>
          <p:cNvPr id="12" name="Text Box 6"/>
          <p:cNvSpPr txBox="1">
            <a:spLocks noChangeArrowheads="1"/>
          </p:cNvSpPr>
          <p:nvPr/>
        </p:nvSpPr>
        <p:spPr bwMode="auto">
          <a:xfrm>
            <a:off x="37333" y="147074"/>
            <a:ext cx="69109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id-ID" sz="2400" b="1" dirty="0" smtClean="0">
                <a:latin typeface="Cambria" pitchFamily="18" charset="0"/>
              </a:rPr>
              <a:t>MENGAPA PENDIDIKAN DEMOKRASI PENTING?</a:t>
            </a:r>
            <a:endParaRPr lang="en-US" sz="2400" dirty="0">
              <a:latin typeface="Cambria" pitchFamily="18" charset="0"/>
            </a:endParaRPr>
          </a:p>
        </p:txBody>
      </p:sp>
      <p:sp>
        <p:nvSpPr>
          <p:cNvPr id="14" name="Oval 13"/>
          <p:cNvSpPr/>
          <p:nvPr/>
        </p:nvSpPr>
        <p:spPr>
          <a:xfrm>
            <a:off x="5628656" y="5538327"/>
            <a:ext cx="3515344" cy="9233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b="1" dirty="0" smtClean="0">
                <a:latin typeface="Cambria" pitchFamily="18" charset="0"/>
              </a:rPr>
              <a:t>PENDIDIKAN KEWARGANEGARAAN</a:t>
            </a:r>
            <a:endParaRPr lang="id-ID" b="1" dirty="0">
              <a:latin typeface="Cambria" pitchFamily="18" charset="0"/>
            </a:endParaRPr>
          </a:p>
        </p:txBody>
      </p:sp>
      <p:sp>
        <p:nvSpPr>
          <p:cNvPr id="17" name="Curved Down Arrow 16"/>
          <p:cNvSpPr/>
          <p:nvPr/>
        </p:nvSpPr>
        <p:spPr>
          <a:xfrm>
            <a:off x="5076056" y="5321042"/>
            <a:ext cx="1842592" cy="412214"/>
          </a:xfrm>
          <a:prstGeom prst="curved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id-ID">
              <a:solidFill>
                <a:schemeClr val="tx1"/>
              </a:solidFill>
            </a:endParaRPr>
          </a:p>
        </p:txBody>
      </p:sp>
    </p:spTree>
    <p:extLst>
      <p:ext uri="{BB962C8B-B14F-4D97-AF65-F5344CB8AC3E}">
        <p14:creationId xmlns:p14="http://schemas.microsoft.com/office/powerpoint/2010/main" val="368490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0-#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1+#ppt_w/2"/>
                                          </p:val>
                                        </p:tav>
                                        <p:tav tm="100000">
                                          <p:val>
                                            <p:strVal val="#ppt_x"/>
                                          </p:val>
                                        </p:tav>
                                      </p:tavLst>
                                    </p:anim>
                                    <p:anim calcmode="lin" valueType="num">
                                      <p:cBhvr additive="base">
                                        <p:cTn id="27" dur="500" fill="hold"/>
                                        <p:tgtEl>
                                          <p:spTgt spid="8"/>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9"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0-#ppt_w/2"/>
                                          </p:val>
                                        </p:tav>
                                        <p:tav tm="100000">
                                          <p:val>
                                            <p:strVal val="#ppt_x"/>
                                          </p:val>
                                        </p:tav>
                                      </p:tavLst>
                                    </p:anim>
                                    <p:anim calcmode="lin" valueType="num">
                                      <p:cBhvr additive="base">
                                        <p:cTn id="37" dur="500" fill="hold"/>
                                        <p:tgtEl>
                                          <p:spTgt spid="14"/>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4"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243638"/>
            <a:ext cx="2133600" cy="457200"/>
          </a:xfrm>
        </p:spPr>
        <p:txBody>
          <a:bodyPr/>
          <a:lstStyle/>
          <a:p>
            <a:pPr>
              <a:defRPr/>
            </a:pPr>
            <a:fld id="{865F927B-13AF-4A79-9061-5464040F0B6E}" type="slidenum">
              <a:rPr lang="en-US">
                <a:latin typeface="Cambria" pitchFamily="18" charset="0"/>
              </a:rPr>
              <a:pPr>
                <a:defRPr/>
              </a:pPr>
              <a:t>12</a:t>
            </a:fld>
            <a:endParaRPr lang="en-US">
              <a:latin typeface="Cambria" pitchFamily="18" charset="0"/>
            </a:endParaRPr>
          </a:p>
        </p:txBody>
      </p:sp>
      <p:sp>
        <p:nvSpPr>
          <p:cNvPr id="5" name="AutoShape 2"/>
          <p:cNvSpPr>
            <a:spLocks noChangeArrowheads="1"/>
          </p:cNvSpPr>
          <p:nvPr/>
        </p:nvSpPr>
        <p:spPr bwMode="auto">
          <a:xfrm rot="19758297">
            <a:off x="611639" y="2637908"/>
            <a:ext cx="1736601" cy="4343400"/>
          </a:xfrm>
          <a:prstGeom prst="curvedRightArrow">
            <a:avLst>
              <a:gd name="adj1" fmla="val 43846"/>
              <a:gd name="adj2" fmla="val 87692"/>
              <a:gd name="adj3" fmla="val 33333"/>
            </a:avLst>
          </a:prstGeom>
          <a:solidFill>
            <a:schemeClr val="hlink"/>
          </a:solidFill>
          <a:ln w="9525">
            <a:solidFill>
              <a:schemeClr val="tx1"/>
            </a:solidFill>
            <a:miter lim="800000"/>
            <a:headEnd/>
            <a:tailEnd/>
          </a:ln>
        </p:spPr>
        <p:txBody>
          <a:bodyPr wrap="none" anchor="ctr"/>
          <a:lstStyle/>
          <a:p>
            <a:endParaRPr lang="id-ID">
              <a:latin typeface="Cambria" pitchFamily="18" charset="0"/>
            </a:endParaRPr>
          </a:p>
        </p:txBody>
      </p:sp>
      <p:sp>
        <p:nvSpPr>
          <p:cNvPr id="6" name="Text Box 3"/>
          <p:cNvSpPr txBox="1">
            <a:spLocks noChangeArrowheads="1"/>
          </p:cNvSpPr>
          <p:nvPr/>
        </p:nvSpPr>
        <p:spPr bwMode="auto">
          <a:xfrm>
            <a:off x="762000" y="1905000"/>
            <a:ext cx="7696200" cy="1219200"/>
          </a:xfrm>
          <a:prstGeom prst="rect">
            <a:avLst/>
          </a:prstGeom>
          <a:solidFill>
            <a:srgbClr val="CC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1600" b="1" i="1" dirty="0">
                <a:solidFill>
                  <a:srgbClr val="000000"/>
                </a:solidFill>
                <a:latin typeface="Cambria" pitchFamily="18" charset="0"/>
              </a:rPr>
              <a:t>BUILDING DEMOCRACY</a:t>
            </a:r>
          </a:p>
          <a:p>
            <a:pPr algn="r" eaLnBrk="1" hangingPunct="1"/>
            <a:r>
              <a:rPr lang="en-US" sz="1600" b="1" dirty="0">
                <a:solidFill>
                  <a:srgbClr val="000000"/>
                </a:solidFill>
                <a:latin typeface="Cambria" pitchFamily="18" charset="0"/>
              </a:rPr>
              <a:t>(MEMBANGUN</a:t>
            </a:r>
          </a:p>
          <a:p>
            <a:pPr algn="r" eaLnBrk="1" hangingPunct="1"/>
            <a:r>
              <a:rPr lang="en-US" sz="1600" b="1" dirty="0">
                <a:solidFill>
                  <a:srgbClr val="000000"/>
                </a:solidFill>
                <a:latin typeface="Cambria" pitchFamily="18" charset="0"/>
              </a:rPr>
              <a:t>DEMOKRASI)</a:t>
            </a:r>
          </a:p>
        </p:txBody>
      </p:sp>
      <p:sp>
        <p:nvSpPr>
          <p:cNvPr id="7" name="Text Box 4"/>
          <p:cNvSpPr txBox="1">
            <a:spLocks noChangeArrowheads="1"/>
          </p:cNvSpPr>
          <p:nvPr/>
        </p:nvSpPr>
        <p:spPr bwMode="auto">
          <a:xfrm>
            <a:off x="838200" y="2133600"/>
            <a:ext cx="4953000" cy="762000"/>
          </a:xfrm>
          <a:prstGeom prst="rect">
            <a:avLst/>
          </a:prstGeom>
          <a:solidFill>
            <a:srgbClr val="00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1400" b="1" dirty="0">
                <a:solidFill>
                  <a:srgbClr val="000000"/>
                </a:solidFill>
                <a:latin typeface="Cambria" pitchFamily="18" charset="0"/>
              </a:rPr>
              <a:t>                                  </a:t>
            </a:r>
            <a:r>
              <a:rPr lang="en-US" sz="1400" b="1" i="1" dirty="0">
                <a:solidFill>
                  <a:srgbClr val="000000"/>
                </a:solidFill>
                <a:latin typeface="Cambria" pitchFamily="18" charset="0"/>
              </a:rPr>
              <a:t>DOING DEMOCRACY</a:t>
            </a:r>
          </a:p>
          <a:p>
            <a:pPr algn="r" eaLnBrk="1" hangingPunct="1"/>
            <a:r>
              <a:rPr lang="en-US" sz="1400" b="1" dirty="0">
                <a:solidFill>
                  <a:srgbClr val="000000"/>
                </a:solidFill>
                <a:latin typeface="Cambria" pitchFamily="18" charset="0"/>
              </a:rPr>
              <a:t>(MELAKUKAN DEMOKRASI)</a:t>
            </a:r>
          </a:p>
        </p:txBody>
      </p:sp>
      <p:sp>
        <p:nvSpPr>
          <p:cNvPr id="8" name="Text Box 5"/>
          <p:cNvSpPr txBox="1">
            <a:spLocks noChangeArrowheads="1"/>
          </p:cNvSpPr>
          <p:nvPr/>
        </p:nvSpPr>
        <p:spPr bwMode="auto">
          <a:xfrm>
            <a:off x="914400" y="2362200"/>
            <a:ext cx="2438400" cy="476250"/>
          </a:xfrm>
          <a:prstGeom prst="rect">
            <a:avLst/>
          </a:prstGeom>
          <a:solidFill>
            <a:srgbClr val="FFCC99"/>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1200" b="1" i="1" dirty="0">
                <a:solidFill>
                  <a:srgbClr val="000000"/>
                </a:solidFill>
                <a:latin typeface="Cambria" pitchFamily="18" charset="0"/>
              </a:rPr>
              <a:t>KNOWING DEMOCRACY</a:t>
            </a:r>
          </a:p>
          <a:p>
            <a:pPr algn="r" eaLnBrk="1" hangingPunct="1"/>
            <a:r>
              <a:rPr lang="en-US" sz="1200" b="1" dirty="0">
                <a:solidFill>
                  <a:srgbClr val="000000"/>
                </a:solidFill>
                <a:latin typeface="Cambria" pitchFamily="18" charset="0"/>
              </a:rPr>
              <a:t>(TAHU DEMOKRASI)</a:t>
            </a:r>
          </a:p>
        </p:txBody>
      </p:sp>
      <p:sp>
        <p:nvSpPr>
          <p:cNvPr id="9" name="Text Box 6"/>
          <p:cNvSpPr txBox="1">
            <a:spLocks noChangeArrowheads="1"/>
          </p:cNvSpPr>
          <p:nvPr/>
        </p:nvSpPr>
        <p:spPr bwMode="auto">
          <a:xfrm>
            <a:off x="2209800" y="3505200"/>
            <a:ext cx="5334000" cy="914400"/>
          </a:xfrm>
          <a:prstGeom prst="rect">
            <a:avLst/>
          </a:prstGeom>
          <a:solidFill>
            <a:srgbClr val="CC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b="1" dirty="0" err="1" smtClean="0">
                <a:solidFill>
                  <a:srgbClr val="000000"/>
                </a:solidFill>
                <a:latin typeface="Cambria" pitchFamily="18" charset="0"/>
              </a:rPr>
              <a:t>Pemecahan</a:t>
            </a:r>
            <a:r>
              <a:rPr lang="en-US" b="1" dirty="0" smtClean="0">
                <a:solidFill>
                  <a:srgbClr val="000000"/>
                </a:solidFill>
                <a:latin typeface="Cambria" pitchFamily="18" charset="0"/>
              </a:rPr>
              <a:t> </a:t>
            </a:r>
            <a:r>
              <a:rPr lang="en-US" b="1" dirty="0" err="1">
                <a:solidFill>
                  <a:srgbClr val="000000"/>
                </a:solidFill>
                <a:latin typeface="Cambria" pitchFamily="18" charset="0"/>
              </a:rPr>
              <a:t>Masalah</a:t>
            </a:r>
            <a:r>
              <a:rPr lang="en-US" b="1" dirty="0">
                <a:solidFill>
                  <a:srgbClr val="000000"/>
                </a:solidFill>
                <a:latin typeface="Cambria" pitchFamily="18" charset="0"/>
              </a:rPr>
              <a:t> </a:t>
            </a:r>
            <a:r>
              <a:rPr lang="en-US" b="1" dirty="0" err="1">
                <a:solidFill>
                  <a:srgbClr val="000000"/>
                </a:solidFill>
                <a:latin typeface="Cambria" pitchFamily="18" charset="0"/>
              </a:rPr>
              <a:t>Sosial</a:t>
            </a:r>
            <a:endParaRPr lang="en-US" b="1" dirty="0">
              <a:solidFill>
                <a:srgbClr val="000000"/>
              </a:solidFill>
              <a:latin typeface="Cambria" pitchFamily="18" charset="0"/>
            </a:endParaRPr>
          </a:p>
          <a:p>
            <a:pPr algn="ctr" eaLnBrk="1" hangingPunct="1"/>
            <a:r>
              <a:rPr lang="id-ID" b="1" dirty="0">
                <a:solidFill>
                  <a:srgbClr val="000000"/>
                </a:solidFill>
                <a:latin typeface="Cambria" pitchFamily="18" charset="0"/>
              </a:rPr>
              <a:t>m</a:t>
            </a:r>
            <a:r>
              <a:rPr lang="id-ID" b="1" dirty="0" smtClean="0">
                <a:solidFill>
                  <a:srgbClr val="000000"/>
                </a:solidFill>
                <a:latin typeface="Cambria" pitchFamily="18" charset="0"/>
              </a:rPr>
              <a:t>engenai </a:t>
            </a:r>
            <a:r>
              <a:rPr lang="en-US" b="1" dirty="0" smtClean="0">
                <a:solidFill>
                  <a:srgbClr val="000000"/>
                </a:solidFill>
                <a:latin typeface="Cambria" pitchFamily="18" charset="0"/>
              </a:rPr>
              <a:t>ide</a:t>
            </a:r>
            <a:r>
              <a:rPr lang="en-US" b="1" dirty="0">
                <a:solidFill>
                  <a:srgbClr val="000000"/>
                </a:solidFill>
                <a:latin typeface="Cambria" pitchFamily="18" charset="0"/>
              </a:rPr>
              <a:t>, </a:t>
            </a:r>
            <a:r>
              <a:rPr lang="en-US" b="1" dirty="0" err="1">
                <a:solidFill>
                  <a:srgbClr val="000000"/>
                </a:solidFill>
                <a:latin typeface="Cambria" pitchFamily="18" charset="0"/>
              </a:rPr>
              <a:t>nilai</a:t>
            </a:r>
            <a:r>
              <a:rPr lang="en-US" b="1" dirty="0">
                <a:solidFill>
                  <a:srgbClr val="000000"/>
                </a:solidFill>
                <a:latin typeface="Cambria" pitchFamily="18" charset="0"/>
              </a:rPr>
              <a:t>, </a:t>
            </a:r>
            <a:r>
              <a:rPr lang="en-US" b="1" dirty="0" err="1" smtClean="0">
                <a:solidFill>
                  <a:srgbClr val="000000"/>
                </a:solidFill>
                <a:latin typeface="Cambria" pitchFamily="18" charset="0"/>
              </a:rPr>
              <a:t>konsep</a:t>
            </a:r>
            <a:r>
              <a:rPr lang="en-US" b="1" dirty="0" smtClean="0">
                <a:solidFill>
                  <a:srgbClr val="000000"/>
                </a:solidFill>
                <a:latin typeface="Cambria" pitchFamily="18" charset="0"/>
              </a:rPr>
              <a:t>,</a:t>
            </a:r>
            <a:r>
              <a:rPr lang="id-ID" b="1" dirty="0" smtClean="0">
                <a:solidFill>
                  <a:srgbClr val="000000"/>
                </a:solidFill>
                <a:latin typeface="Cambria" pitchFamily="18" charset="0"/>
              </a:rPr>
              <a:t> </a:t>
            </a:r>
            <a:r>
              <a:rPr lang="en-US" b="1" dirty="0" err="1" smtClean="0">
                <a:solidFill>
                  <a:srgbClr val="000000"/>
                </a:solidFill>
                <a:latin typeface="Cambria" pitchFamily="18" charset="0"/>
              </a:rPr>
              <a:t>prinsip</a:t>
            </a:r>
            <a:r>
              <a:rPr lang="en-US" b="1" dirty="0" smtClean="0">
                <a:solidFill>
                  <a:srgbClr val="000000"/>
                </a:solidFill>
                <a:latin typeface="Cambria" pitchFamily="18" charset="0"/>
              </a:rPr>
              <a:t>,</a:t>
            </a:r>
            <a:r>
              <a:rPr lang="id-ID" b="1" dirty="0" smtClean="0">
                <a:solidFill>
                  <a:srgbClr val="000000"/>
                </a:solidFill>
                <a:latin typeface="Cambria" pitchFamily="18" charset="0"/>
              </a:rPr>
              <a:t> </a:t>
            </a:r>
            <a:r>
              <a:rPr lang="en-US" b="1" dirty="0" err="1" smtClean="0">
                <a:solidFill>
                  <a:srgbClr val="000000"/>
                </a:solidFill>
                <a:latin typeface="Cambria" pitchFamily="18" charset="0"/>
              </a:rPr>
              <a:t>instrumentasi</a:t>
            </a:r>
            <a:r>
              <a:rPr lang="en-US" b="1" dirty="0">
                <a:solidFill>
                  <a:srgbClr val="000000"/>
                </a:solidFill>
                <a:latin typeface="Cambria" pitchFamily="18" charset="0"/>
              </a:rPr>
              <a:t>, </a:t>
            </a:r>
            <a:r>
              <a:rPr lang="en-US" b="1" dirty="0" err="1">
                <a:solidFill>
                  <a:srgbClr val="000000"/>
                </a:solidFill>
                <a:latin typeface="Cambria" pitchFamily="18" charset="0"/>
              </a:rPr>
              <a:t>dan</a:t>
            </a:r>
            <a:r>
              <a:rPr lang="en-US" b="1" dirty="0">
                <a:solidFill>
                  <a:srgbClr val="000000"/>
                </a:solidFill>
                <a:latin typeface="Cambria" pitchFamily="18" charset="0"/>
              </a:rPr>
              <a:t> </a:t>
            </a:r>
            <a:r>
              <a:rPr lang="en-US" b="1" dirty="0" err="1">
                <a:solidFill>
                  <a:srgbClr val="000000"/>
                </a:solidFill>
                <a:latin typeface="Cambria" pitchFamily="18" charset="0"/>
              </a:rPr>
              <a:t>praksis</a:t>
            </a:r>
            <a:r>
              <a:rPr lang="en-US" b="1" dirty="0">
                <a:solidFill>
                  <a:srgbClr val="000000"/>
                </a:solidFill>
                <a:latin typeface="Cambria" pitchFamily="18" charset="0"/>
              </a:rPr>
              <a:t> </a:t>
            </a:r>
            <a:r>
              <a:rPr lang="en-US" b="1" dirty="0" err="1">
                <a:solidFill>
                  <a:srgbClr val="000000"/>
                </a:solidFill>
                <a:latin typeface="Cambria" pitchFamily="18" charset="0"/>
              </a:rPr>
              <a:t>demokrasi</a:t>
            </a:r>
            <a:endParaRPr lang="en-US" i="1" dirty="0">
              <a:solidFill>
                <a:schemeClr val="bg1"/>
              </a:solidFill>
              <a:latin typeface="Cambria" pitchFamily="18" charset="0"/>
            </a:endParaRPr>
          </a:p>
        </p:txBody>
      </p:sp>
      <p:sp>
        <p:nvSpPr>
          <p:cNvPr id="10" name="Text Box 7"/>
          <p:cNvSpPr txBox="1">
            <a:spLocks noChangeArrowheads="1"/>
          </p:cNvSpPr>
          <p:nvPr/>
        </p:nvSpPr>
        <p:spPr bwMode="auto">
          <a:xfrm>
            <a:off x="991314" y="488950"/>
            <a:ext cx="74573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2400" b="1" dirty="0">
                <a:solidFill>
                  <a:schemeClr val="tx2"/>
                </a:solidFill>
                <a:latin typeface="Cambria" pitchFamily="18" charset="0"/>
              </a:rPr>
              <a:t>BAGAIMANA PENERAPAN PENDIDIKAN DEMOKRASI</a:t>
            </a:r>
          </a:p>
          <a:p>
            <a:pPr algn="r"/>
            <a:r>
              <a:rPr lang="en-US" sz="2400" b="1" dirty="0">
                <a:solidFill>
                  <a:schemeClr val="tx2"/>
                </a:solidFill>
                <a:latin typeface="Cambria" pitchFamily="18" charset="0"/>
              </a:rPr>
              <a:t> DALAM </a:t>
            </a:r>
            <a:r>
              <a:rPr lang="en-US" sz="2400" b="1" dirty="0" smtClean="0">
                <a:solidFill>
                  <a:schemeClr val="tx2"/>
                </a:solidFill>
                <a:latin typeface="Cambria" pitchFamily="18" charset="0"/>
              </a:rPr>
              <a:t>MASYARAKAT</a:t>
            </a:r>
            <a:r>
              <a:rPr lang="en-US" sz="2400" b="1" dirty="0">
                <a:solidFill>
                  <a:schemeClr val="tx2"/>
                </a:solidFill>
                <a:latin typeface="Cambria" pitchFamily="18" charset="0"/>
              </a:rPr>
              <a:t>?</a:t>
            </a:r>
          </a:p>
        </p:txBody>
      </p:sp>
      <p:sp>
        <p:nvSpPr>
          <p:cNvPr id="11" name="Oval 8"/>
          <p:cNvSpPr>
            <a:spLocks noChangeArrowheads="1"/>
          </p:cNvSpPr>
          <p:nvPr/>
        </p:nvSpPr>
        <p:spPr bwMode="auto">
          <a:xfrm>
            <a:off x="2895600" y="4724400"/>
            <a:ext cx="3886200" cy="1600200"/>
          </a:xfrm>
          <a:prstGeom prst="ellipse">
            <a:avLst/>
          </a:prstGeom>
          <a:solidFill>
            <a:srgbClr val="FFFF00"/>
          </a:solidFill>
          <a:ln w="9525">
            <a:solidFill>
              <a:schemeClr val="tx1"/>
            </a:solidFill>
            <a:round/>
            <a:headEnd/>
            <a:tailEnd/>
          </a:ln>
        </p:spPr>
        <p:txBody>
          <a:bodyPr wrap="none" anchor="ctr"/>
          <a:lstStyle/>
          <a:p>
            <a:pPr algn="ctr"/>
            <a:r>
              <a:rPr lang="en-US" sz="1600" b="1" dirty="0">
                <a:solidFill>
                  <a:srgbClr val="000000"/>
                </a:solidFill>
                <a:latin typeface="Cambria" pitchFamily="18" charset="0"/>
              </a:rPr>
              <a:t>WARGANEGARA</a:t>
            </a:r>
          </a:p>
          <a:p>
            <a:pPr algn="ctr"/>
            <a:r>
              <a:rPr lang="en-US" sz="1600" b="1" dirty="0">
                <a:solidFill>
                  <a:srgbClr val="000000"/>
                </a:solidFill>
                <a:latin typeface="Cambria" pitchFamily="18" charset="0"/>
              </a:rPr>
              <a:t>YANG </a:t>
            </a:r>
            <a:r>
              <a:rPr lang="id-ID" sz="1600" b="1" dirty="0" smtClean="0">
                <a:solidFill>
                  <a:srgbClr val="000000"/>
                </a:solidFill>
                <a:latin typeface="Cambria" pitchFamily="18" charset="0"/>
              </a:rPr>
              <a:t>BERADAB, </a:t>
            </a:r>
            <a:r>
              <a:rPr lang="en-US" sz="1600" b="1" dirty="0" smtClean="0">
                <a:solidFill>
                  <a:srgbClr val="000000"/>
                </a:solidFill>
                <a:latin typeface="Cambria" pitchFamily="18" charset="0"/>
              </a:rPr>
              <a:t>CERDAS</a:t>
            </a:r>
            <a:r>
              <a:rPr lang="en-US" sz="1600" b="1" dirty="0">
                <a:solidFill>
                  <a:srgbClr val="000000"/>
                </a:solidFill>
                <a:latin typeface="Cambria" pitchFamily="18" charset="0"/>
              </a:rPr>
              <a:t>, </a:t>
            </a:r>
            <a:endParaRPr lang="id-ID" sz="1600" b="1" dirty="0" smtClean="0">
              <a:solidFill>
                <a:srgbClr val="000000"/>
              </a:solidFill>
              <a:latin typeface="Cambria" pitchFamily="18" charset="0"/>
            </a:endParaRPr>
          </a:p>
          <a:p>
            <a:pPr algn="ctr"/>
            <a:r>
              <a:rPr lang="en-US" sz="1600" b="1" dirty="0" smtClean="0">
                <a:solidFill>
                  <a:srgbClr val="000000"/>
                </a:solidFill>
                <a:latin typeface="Cambria" pitchFamily="18" charset="0"/>
              </a:rPr>
              <a:t>PARTISIPATIF</a:t>
            </a:r>
            <a:r>
              <a:rPr lang="en-US" sz="1600" b="1" dirty="0">
                <a:solidFill>
                  <a:srgbClr val="000000"/>
                </a:solidFill>
                <a:latin typeface="Cambria" pitchFamily="18" charset="0"/>
              </a:rPr>
              <a:t>, </a:t>
            </a:r>
            <a:r>
              <a:rPr lang="en-US" sz="1600" b="1" dirty="0" smtClean="0">
                <a:solidFill>
                  <a:srgbClr val="000000"/>
                </a:solidFill>
                <a:latin typeface="Cambria" pitchFamily="18" charset="0"/>
              </a:rPr>
              <a:t>DAN </a:t>
            </a:r>
            <a:endParaRPr lang="id-ID" sz="1600" b="1" dirty="0" smtClean="0">
              <a:solidFill>
                <a:srgbClr val="000000"/>
              </a:solidFill>
              <a:latin typeface="Cambria" pitchFamily="18" charset="0"/>
            </a:endParaRPr>
          </a:p>
          <a:p>
            <a:pPr algn="ctr"/>
            <a:r>
              <a:rPr lang="en-US" sz="1600" b="1" dirty="0" smtClean="0">
                <a:solidFill>
                  <a:srgbClr val="000000"/>
                </a:solidFill>
                <a:latin typeface="Cambria" pitchFamily="18" charset="0"/>
              </a:rPr>
              <a:t>BERTANGGUNG </a:t>
            </a:r>
            <a:r>
              <a:rPr lang="en-US" sz="1600" b="1" dirty="0">
                <a:solidFill>
                  <a:srgbClr val="000000"/>
                </a:solidFill>
                <a:latin typeface="Cambria" pitchFamily="18" charset="0"/>
              </a:rPr>
              <a:t>JAWAB</a:t>
            </a:r>
          </a:p>
        </p:txBody>
      </p:sp>
      <p:sp>
        <p:nvSpPr>
          <p:cNvPr id="12" name="AutoShape 9"/>
          <p:cNvSpPr>
            <a:spLocks noChangeArrowheads="1"/>
          </p:cNvSpPr>
          <p:nvPr/>
        </p:nvSpPr>
        <p:spPr bwMode="auto">
          <a:xfrm>
            <a:off x="4648200" y="3200400"/>
            <a:ext cx="304800" cy="381000"/>
          </a:xfrm>
          <a:prstGeom prst="downArrow">
            <a:avLst>
              <a:gd name="adj1" fmla="val 50000"/>
              <a:gd name="adj2" fmla="val 31250"/>
            </a:avLst>
          </a:prstGeom>
          <a:solidFill>
            <a:srgbClr val="FF66CC"/>
          </a:solidFill>
          <a:ln w="9525">
            <a:solidFill>
              <a:schemeClr val="tx1"/>
            </a:solidFill>
            <a:miter lim="800000"/>
            <a:headEnd/>
            <a:tailEnd/>
          </a:ln>
        </p:spPr>
        <p:txBody>
          <a:bodyPr vert="eaVert" wrap="none" anchor="ctr"/>
          <a:lstStyle/>
          <a:p>
            <a:endParaRPr lang="id-ID">
              <a:latin typeface="Cambria" pitchFamily="18" charset="0"/>
            </a:endParaRPr>
          </a:p>
        </p:txBody>
      </p:sp>
      <p:sp>
        <p:nvSpPr>
          <p:cNvPr id="13" name="Text Box 10"/>
          <p:cNvSpPr txBox="1">
            <a:spLocks noChangeArrowheads="1"/>
          </p:cNvSpPr>
          <p:nvPr/>
        </p:nvSpPr>
        <p:spPr bwMode="auto">
          <a:xfrm>
            <a:off x="4632325" y="43751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id-ID">
              <a:latin typeface="Cambria" pitchFamily="18" charset="0"/>
            </a:endParaRPr>
          </a:p>
        </p:txBody>
      </p:sp>
      <p:sp>
        <p:nvSpPr>
          <p:cNvPr id="14" name="AutoShape 11"/>
          <p:cNvSpPr>
            <a:spLocks noChangeArrowheads="1"/>
          </p:cNvSpPr>
          <p:nvPr/>
        </p:nvSpPr>
        <p:spPr bwMode="auto">
          <a:xfrm>
            <a:off x="4648200" y="4419600"/>
            <a:ext cx="304800" cy="381000"/>
          </a:xfrm>
          <a:prstGeom prst="downArrow">
            <a:avLst>
              <a:gd name="adj1" fmla="val 50000"/>
              <a:gd name="adj2" fmla="val 31250"/>
            </a:avLst>
          </a:prstGeom>
          <a:solidFill>
            <a:srgbClr val="3333CC"/>
          </a:solidFill>
          <a:ln w="9525">
            <a:solidFill>
              <a:schemeClr val="tx1"/>
            </a:solidFill>
            <a:miter lim="800000"/>
            <a:headEnd/>
            <a:tailEnd/>
          </a:ln>
        </p:spPr>
        <p:txBody>
          <a:bodyPr vert="eaVert" wrap="none" anchor="ctr"/>
          <a:lstStyle/>
          <a:p>
            <a:endParaRPr lang="id-ID">
              <a:latin typeface="Cambria" pitchFamily="18" charset="0"/>
            </a:endParaRPr>
          </a:p>
        </p:txBody>
      </p:sp>
      <p:sp>
        <p:nvSpPr>
          <p:cNvPr id="15" name="AutoShape 12"/>
          <p:cNvSpPr>
            <a:spLocks noChangeArrowheads="1"/>
          </p:cNvSpPr>
          <p:nvPr/>
        </p:nvSpPr>
        <p:spPr bwMode="auto">
          <a:xfrm rot="21025546">
            <a:off x="3276600" y="2743200"/>
            <a:ext cx="1295400" cy="533400"/>
          </a:xfrm>
          <a:prstGeom prst="curvedUpArrow">
            <a:avLst>
              <a:gd name="adj1" fmla="val 48571"/>
              <a:gd name="adj2" fmla="val 97143"/>
              <a:gd name="adj3" fmla="val 33333"/>
            </a:avLst>
          </a:prstGeom>
          <a:solidFill>
            <a:schemeClr val="hlink"/>
          </a:solidFill>
          <a:ln w="9525">
            <a:solidFill>
              <a:schemeClr val="tx1"/>
            </a:solidFill>
            <a:miter lim="800000"/>
            <a:headEnd/>
            <a:tailEnd/>
          </a:ln>
        </p:spPr>
        <p:txBody>
          <a:bodyPr wrap="none" anchor="ctr"/>
          <a:lstStyle/>
          <a:p>
            <a:endParaRPr lang="id-ID">
              <a:latin typeface="Cambria" pitchFamily="18" charset="0"/>
            </a:endParaRPr>
          </a:p>
        </p:txBody>
      </p:sp>
      <p:sp>
        <p:nvSpPr>
          <p:cNvPr id="16" name="AutoShape 13"/>
          <p:cNvSpPr>
            <a:spLocks noChangeArrowheads="1"/>
          </p:cNvSpPr>
          <p:nvPr/>
        </p:nvSpPr>
        <p:spPr bwMode="auto">
          <a:xfrm rot="21168820">
            <a:off x="5562600" y="2743200"/>
            <a:ext cx="1828800" cy="733425"/>
          </a:xfrm>
          <a:prstGeom prst="curvedUpArrow">
            <a:avLst>
              <a:gd name="adj1" fmla="val 49870"/>
              <a:gd name="adj2" fmla="val 99740"/>
              <a:gd name="adj3" fmla="val 33333"/>
            </a:avLst>
          </a:prstGeom>
          <a:solidFill>
            <a:srgbClr val="33CCFF"/>
          </a:solidFill>
          <a:ln w="9525">
            <a:solidFill>
              <a:schemeClr val="tx1"/>
            </a:solidFill>
            <a:miter lim="800000"/>
            <a:headEnd/>
            <a:tailEnd/>
          </a:ln>
        </p:spPr>
        <p:txBody>
          <a:bodyPr wrap="none" anchor="ctr"/>
          <a:lstStyle/>
          <a:p>
            <a:endParaRPr lang="id-ID">
              <a:latin typeface="Cambria" pitchFamily="18" charset="0"/>
            </a:endParaRPr>
          </a:p>
        </p:txBody>
      </p:sp>
      <p:sp>
        <p:nvSpPr>
          <p:cNvPr id="17" name="AutoShape 14"/>
          <p:cNvSpPr>
            <a:spLocks noChangeArrowheads="1"/>
          </p:cNvSpPr>
          <p:nvPr/>
        </p:nvSpPr>
        <p:spPr bwMode="auto">
          <a:xfrm rot="18047556">
            <a:off x="6331234" y="3632543"/>
            <a:ext cx="3627437" cy="1476783"/>
          </a:xfrm>
          <a:prstGeom prst="curvedUpArrow">
            <a:avLst>
              <a:gd name="adj1" fmla="val 45292"/>
              <a:gd name="adj2" fmla="val 90585"/>
              <a:gd name="adj3" fmla="val 33333"/>
            </a:avLst>
          </a:prstGeom>
          <a:solidFill>
            <a:schemeClr val="folHlink"/>
          </a:solidFill>
          <a:ln w="9525">
            <a:solidFill>
              <a:schemeClr val="tx1"/>
            </a:solidFill>
            <a:miter lim="800000"/>
            <a:headEnd/>
            <a:tailEnd/>
          </a:ln>
        </p:spPr>
        <p:txBody>
          <a:bodyPr wrap="none" anchor="ctr"/>
          <a:lstStyle/>
          <a:p>
            <a:endParaRPr lang="id-ID">
              <a:latin typeface="Cambria" pitchFamily="18" charset="0"/>
            </a:endParaRPr>
          </a:p>
        </p:txBody>
      </p:sp>
    </p:spTree>
    <p:extLst>
      <p:ext uri="{BB962C8B-B14F-4D97-AF65-F5344CB8AC3E}">
        <p14:creationId xmlns:p14="http://schemas.microsoft.com/office/powerpoint/2010/main" val="1891760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0-#ppt_w/2"/>
                                          </p:val>
                                        </p:tav>
                                        <p:tav tm="100000">
                                          <p:val>
                                            <p:strVal val="#ppt_x"/>
                                          </p:val>
                                        </p:tav>
                                      </p:tavLst>
                                    </p:anim>
                                    <p:anim calcmode="lin" valueType="num">
                                      <p:cBhvr additive="base">
                                        <p:cTn id="8" dur="2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000" fill="hold"/>
                                        <p:tgtEl>
                                          <p:spTgt spid="7"/>
                                        </p:tgtEl>
                                        <p:attrNameLst>
                                          <p:attrName>ppt_x</p:attrName>
                                        </p:attrNameLst>
                                      </p:cBhvr>
                                      <p:tavLst>
                                        <p:tav tm="0">
                                          <p:val>
                                            <p:strVal val="0-#ppt_w/2"/>
                                          </p:val>
                                        </p:tav>
                                        <p:tav tm="100000">
                                          <p:val>
                                            <p:strVal val="#ppt_x"/>
                                          </p:val>
                                        </p:tav>
                                      </p:tavLst>
                                    </p:anim>
                                    <p:anim calcmode="lin" valueType="num">
                                      <p:cBhvr additive="base">
                                        <p:cTn id="14" dur="2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2000" fill="hold"/>
                                        <p:tgtEl>
                                          <p:spTgt spid="8"/>
                                        </p:tgtEl>
                                        <p:attrNameLst>
                                          <p:attrName>ppt_x</p:attrName>
                                        </p:attrNameLst>
                                      </p:cBhvr>
                                      <p:tavLst>
                                        <p:tav tm="0">
                                          <p:val>
                                            <p:strVal val="0-#ppt_w/2"/>
                                          </p:val>
                                        </p:tav>
                                        <p:tav tm="100000">
                                          <p:val>
                                            <p:strVal val="#ppt_x"/>
                                          </p:val>
                                        </p:tav>
                                      </p:tavLst>
                                    </p:anim>
                                    <p:anim calcmode="lin" valueType="num">
                                      <p:cBhvr additive="base">
                                        <p:cTn id="20" dur="2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2000" fill="hold"/>
                                        <p:tgtEl>
                                          <p:spTgt spid="5"/>
                                        </p:tgtEl>
                                        <p:attrNameLst>
                                          <p:attrName>ppt_x</p:attrName>
                                        </p:attrNameLst>
                                      </p:cBhvr>
                                      <p:tavLst>
                                        <p:tav tm="0">
                                          <p:val>
                                            <p:strVal val="0-#ppt_w/2"/>
                                          </p:val>
                                        </p:tav>
                                        <p:tav tm="100000">
                                          <p:val>
                                            <p:strVal val="#ppt_x"/>
                                          </p:val>
                                        </p:tav>
                                      </p:tavLst>
                                    </p:anim>
                                    <p:anim calcmode="lin" valueType="num">
                                      <p:cBhvr additive="base">
                                        <p:cTn id="26" dur="2000" fill="hold"/>
                                        <p:tgtEl>
                                          <p:spTgt spid="5"/>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2000" fill="hold"/>
                                        <p:tgtEl>
                                          <p:spTgt spid="11"/>
                                        </p:tgtEl>
                                        <p:attrNameLst>
                                          <p:attrName>ppt_x</p:attrName>
                                        </p:attrNameLst>
                                      </p:cBhvr>
                                      <p:tavLst>
                                        <p:tav tm="0">
                                          <p:val>
                                            <p:strVal val="0-#ppt_w/2"/>
                                          </p:val>
                                        </p:tav>
                                        <p:tav tm="100000">
                                          <p:val>
                                            <p:strVal val="#ppt_x"/>
                                          </p:val>
                                        </p:tav>
                                      </p:tavLst>
                                    </p:anim>
                                    <p:anim calcmode="lin" valueType="num">
                                      <p:cBhvr additive="base">
                                        <p:cTn id="30" dur="20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6"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2000" fill="hold"/>
                                        <p:tgtEl>
                                          <p:spTgt spid="17"/>
                                        </p:tgtEl>
                                        <p:attrNameLst>
                                          <p:attrName>ppt_x</p:attrName>
                                        </p:attrNameLst>
                                      </p:cBhvr>
                                      <p:tavLst>
                                        <p:tav tm="0">
                                          <p:val>
                                            <p:strVal val="1+#ppt_w/2"/>
                                          </p:val>
                                        </p:tav>
                                        <p:tav tm="100000">
                                          <p:val>
                                            <p:strVal val="#ppt_x"/>
                                          </p:val>
                                        </p:tav>
                                      </p:tavLst>
                                    </p:anim>
                                    <p:anim calcmode="lin" valueType="num">
                                      <p:cBhvr additive="base">
                                        <p:cTn id="36" dur="20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1000" fill="hold"/>
                                        <p:tgtEl>
                                          <p:spTgt spid="15"/>
                                        </p:tgtEl>
                                        <p:attrNameLst>
                                          <p:attrName>ppt_x</p:attrName>
                                        </p:attrNameLst>
                                      </p:cBhvr>
                                      <p:tavLst>
                                        <p:tav tm="0">
                                          <p:val>
                                            <p:strVal val="#ppt_x"/>
                                          </p:val>
                                        </p:tav>
                                        <p:tav tm="100000">
                                          <p:val>
                                            <p:strVal val="#ppt_x"/>
                                          </p:val>
                                        </p:tav>
                                      </p:tavLst>
                                    </p:anim>
                                    <p:anim calcmode="lin" valueType="num">
                                      <p:cBhvr additive="base">
                                        <p:cTn id="42" dur="10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1000" fill="hold"/>
                                        <p:tgtEl>
                                          <p:spTgt spid="16"/>
                                        </p:tgtEl>
                                        <p:attrNameLst>
                                          <p:attrName>ppt_x</p:attrName>
                                        </p:attrNameLst>
                                      </p:cBhvr>
                                      <p:tavLst>
                                        <p:tav tm="0">
                                          <p:val>
                                            <p:strVal val="#ppt_x"/>
                                          </p:val>
                                        </p:tav>
                                        <p:tav tm="100000">
                                          <p:val>
                                            <p:strVal val="#ppt_x"/>
                                          </p:val>
                                        </p:tav>
                                      </p:tavLst>
                                    </p:anim>
                                    <p:anim calcmode="lin" valueType="num">
                                      <p:cBhvr additive="base">
                                        <p:cTn id="48"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1"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3000" fill="hold"/>
                                        <p:tgtEl>
                                          <p:spTgt spid="12"/>
                                        </p:tgtEl>
                                        <p:attrNameLst>
                                          <p:attrName>ppt_x</p:attrName>
                                        </p:attrNameLst>
                                      </p:cBhvr>
                                      <p:tavLst>
                                        <p:tav tm="0">
                                          <p:val>
                                            <p:strVal val="#ppt_x"/>
                                          </p:val>
                                        </p:tav>
                                        <p:tav tm="100000">
                                          <p:val>
                                            <p:strVal val="#ppt_x"/>
                                          </p:val>
                                        </p:tav>
                                      </p:tavLst>
                                    </p:anim>
                                    <p:anim calcmode="lin" valueType="num">
                                      <p:cBhvr additive="base">
                                        <p:cTn id="54" dur="3000" fill="hold"/>
                                        <p:tgtEl>
                                          <p:spTgt spid="12"/>
                                        </p:tgtEl>
                                        <p:attrNameLst>
                                          <p:attrName>ppt_y</p:attrName>
                                        </p:attrNameLst>
                                      </p:cBhvr>
                                      <p:tavLst>
                                        <p:tav tm="0">
                                          <p:val>
                                            <p:strVal val="0-#ppt_h/2"/>
                                          </p:val>
                                        </p:tav>
                                        <p:tav tm="100000">
                                          <p:val>
                                            <p:strVal val="#ppt_y"/>
                                          </p:val>
                                        </p:tav>
                                      </p:tavLst>
                                    </p:anim>
                                  </p:childTnLst>
                                </p:cTn>
                              </p:par>
                              <p:par>
                                <p:cTn id="55" presetID="2" presetClass="entr" presetSubtype="1"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3000" fill="hold"/>
                                        <p:tgtEl>
                                          <p:spTgt spid="9"/>
                                        </p:tgtEl>
                                        <p:attrNameLst>
                                          <p:attrName>ppt_x</p:attrName>
                                        </p:attrNameLst>
                                      </p:cBhvr>
                                      <p:tavLst>
                                        <p:tav tm="0">
                                          <p:val>
                                            <p:strVal val="#ppt_x"/>
                                          </p:val>
                                        </p:tav>
                                        <p:tav tm="100000">
                                          <p:val>
                                            <p:strVal val="#ppt_x"/>
                                          </p:val>
                                        </p:tav>
                                      </p:tavLst>
                                    </p:anim>
                                    <p:anim calcmode="lin" valueType="num">
                                      <p:cBhvr additive="base">
                                        <p:cTn id="58" dur="3000" fill="hold"/>
                                        <p:tgtEl>
                                          <p:spTgt spid="9"/>
                                        </p:tgtEl>
                                        <p:attrNameLst>
                                          <p:attrName>ppt_y</p:attrName>
                                        </p:attrNameLst>
                                      </p:cBhvr>
                                      <p:tavLst>
                                        <p:tav tm="0">
                                          <p:val>
                                            <p:strVal val="0-#ppt_h/2"/>
                                          </p:val>
                                        </p:tav>
                                        <p:tav tm="100000">
                                          <p:val>
                                            <p:strVal val="#ppt_y"/>
                                          </p:val>
                                        </p:tav>
                                      </p:tavLst>
                                    </p:anim>
                                  </p:childTnLst>
                                </p:cTn>
                              </p:par>
                              <p:par>
                                <p:cTn id="59" presetID="2" presetClass="entr" presetSubtype="1"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3000" fill="hold"/>
                                        <p:tgtEl>
                                          <p:spTgt spid="14"/>
                                        </p:tgtEl>
                                        <p:attrNameLst>
                                          <p:attrName>ppt_x</p:attrName>
                                        </p:attrNameLst>
                                      </p:cBhvr>
                                      <p:tavLst>
                                        <p:tav tm="0">
                                          <p:val>
                                            <p:strVal val="#ppt_x"/>
                                          </p:val>
                                        </p:tav>
                                        <p:tav tm="100000">
                                          <p:val>
                                            <p:strVal val="#ppt_x"/>
                                          </p:val>
                                        </p:tav>
                                      </p:tavLst>
                                    </p:anim>
                                    <p:anim calcmode="lin" valueType="num">
                                      <p:cBhvr additive="base">
                                        <p:cTn id="62" dur="30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P spid="12" grpId="0" animBg="1"/>
      <p:bldP spid="14" grpId="0" animBg="1"/>
      <p:bldP spid="15" grpId="0" animBg="1"/>
      <p:bldP spid="16"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00000"/>
            </a:gs>
            <a:gs pos="39999">
              <a:srgbClr val="0A128C"/>
            </a:gs>
            <a:gs pos="100000">
              <a:srgbClr val="181CC7"/>
            </a:gs>
            <a:gs pos="100000">
              <a:srgbClr val="7005D4"/>
            </a:gs>
            <a:gs pos="100000">
              <a:srgbClr val="8C3D91"/>
            </a:gs>
          </a:gsLst>
          <a:lin ang="5400000" scaled="0"/>
        </a:gra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791146" y="44674"/>
            <a:ext cx="7245350" cy="1008062"/>
          </a:xfrm>
        </p:spPr>
        <p:txBody>
          <a:bodyPr/>
          <a:lstStyle/>
          <a:p>
            <a:pPr algn="r" eaLnBrk="1" hangingPunct="1">
              <a:defRPr/>
            </a:pPr>
            <a:r>
              <a:rPr lang="en-US" sz="2800" i="1" dirty="0" smtClean="0">
                <a:solidFill>
                  <a:schemeClr val="bg1"/>
                </a:solidFill>
              </a:rPr>
              <a:t>CIVIC CULTURE</a:t>
            </a:r>
            <a:r>
              <a:rPr lang="en-US" sz="2800" dirty="0" smtClean="0">
                <a:solidFill>
                  <a:schemeClr val="bg1"/>
                </a:solidFill>
              </a:rPr>
              <a:t> SEBAGAI CORE</a:t>
            </a:r>
            <a:br>
              <a:rPr lang="en-US" sz="2800" dirty="0" smtClean="0">
                <a:solidFill>
                  <a:schemeClr val="bg1"/>
                </a:solidFill>
              </a:rPr>
            </a:br>
            <a:r>
              <a:rPr lang="en-US" sz="2800" dirty="0" smtClean="0">
                <a:solidFill>
                  <a:schemeClr val="bg1"/>
                </a:solidFill>
              </a:rPr>
              <a:t>PERADABAN DEMOKRASI</a:t>
            </a:r>
          </a:p>
        </p:txBody>
      </p:sp>
      <p:sp>
        <p:nvSpPr>
          <p:cNvPr id="6" name="Oval 3"/>
          <p:cNvSpPr>
            <a:spLocks noChangeArrowheads="1"/>
          </p:cNvSpPr>
          <p:nvPr/>
        </p:nvSpPr>
        <p:spPr bwMode="auto">
          <a:xfrm>
            <a:off x="2438400" y="1259797"/>
            <a:ext cx="4191000" cy="3048000"/>
          </a:xfrm>
          <a:prstGeom prst="ellipse">
            <a:avLst/>
          </a:prstGeom>
          <a:noFill/>
          <a:ln w="38100"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id-ID" sz="2400">
              <a:solidFill>
                <a:schemeClr val="bg1"/>
              </a:solidFill>
              <a:latin typeface="Times New Roman" pitchFamily="18" charset="0"/>
            </a:endParaRPr>
          </a:p>
        </p:txBody>
      </p:sp>
      <p:sp>
        <p:nvSpPr>
          <p:cNvPr id="7" name="Oval 4"/>
          <p:cNvSpPr>
            <a:spLocks noChangeArrowheads="1"/>
          </p:cNvSpPr>
          <p:nvPr/>
        </p:nvSpPr>
        <p:spPr bwMode="auto">
          <a:xfrm>
            <a:off x="4495800" y="2174197"/>
            <a:ext cx="4191000" cy="3200400"/>
          </a:xfrm>
          <a:prstGeom prst="ellipse">
            <a:avLst/>
          </a:prstGeom>
          <a:noFill/>
          <a:ln w="38100" cap="sq">
            <a:solidFill>
              <a:srgbClr val="00F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id-ID" sz="2400">
              <a:solidFill>
                <a:schemeClr val="bg1"/>
              </a:solidFill>
              <a:latin typeface="Times New Roman" pitchFamily="18" charset="0"/>
            </a:endParaRPr>
          </a:p>
        </p:txBody>
      </p:sp>
      <p:sp>
        <p:nvSpPr>
          <p:cNvPr id="8" name="Oval 5"/>
          <p:cNvSpPr>
            <a:spLocks noChangeArrowheads="1"/>
          </p:cNvSpPr>
          <p:nvPr/>
        </p:nvSpPr>
        <p:spPr bwMode="auto">
          <a:xfrm>
            <a:off x="304800" y="1031197"/>
            <a:ext cx="6934200" cy="4572000"/>
          </a:xfrm>
          <a:prstGeom prst="ellipse">
            <a:avLst/>
          </a:prstGeom>
          <a:noFill/>
          <a:ln w="38100" cap="sq">
            <a:solidFill>
              <a:srgbClr val="FFF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id-ID" sz="2400">
              <a:solidFill>
                <a:schemeClr val="bg1"/>
              </a:solidFill>
              <a:latin typeface="Times New Roman" pitchFamily="18" charset="0"/>
            </a:endParaRPr>
          </a:p>
        </p:txBody>
      </p:sp>
      <p:sp>
        <p:nvSpPr>
          <p:cNvPr id="9" name="Text Box 6"/>
          <p:cNvSpPr txBox="1">
            <a:spLocks noChangeArrowheads="1"/>
          </p:cNvSpPr>
          <p:nvPr/>
        </p:nvSpPr>
        <p:spPr bwMode="auto">
          <a:xfrm>
            <a:off x="2133600" y="5603197"/>
            <a:ext cx="5029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000">
                <a:solidFill>
                  <a:schemeClr val="bg1"/>
                </a:solidFill>
                <a:latin typeface="Times New Roman" pitchFamily="18" charset="0"/>
              </a:rPr>
              <a:t>CIVIC CULTURE (Budaya kewarganegaraan)</a:t>
            </a:r>
          </a:p>
          <a:p>
            <a:pPr algn="ctr">
              <a:spcBef>
                <a:spcPct val="50000"/>
              </a:spcBef>
            </a:pPr>
            <a:endParaRPr lang="en-US" sz="2000">
              <a:solidFill>
                <a:schemeClr val="bg1"/>
              </a:solidFill>
              <a:latin typeface="Times New Roman" pitchFamily="18" charset="0"/>
            </a:endParaRPr>
          </a:p>
        </p:txBody>
      </p:sp>
      <p:sp>
        <p:nvSpPr>
          <p:cNvPr id="10" name="Text Box 7"/>
          <p:cNvSpPr txBox="1">
            <a:spLocks noChangeArrowheads="1"/>
          </p:cNvSpPr>
          <p:nvPr/>
        </p:nvSpPr>
        <p:spPr bwMode="auto">
          <a:xfrm>
            <a:off x="4191000" y="3012397"/>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id-ID">
              <a:solidFill>
                <a:schemeClr val="bg1"/>
              </a:solidFill>
            </a:endParaRPr>
          </a:p>
        </p:txBody>
      </p:sp>
      <p:sp>
        <p:nvSpPr>
          <p:cNvPr id="11" name="Text Box 8"/>
          <p:cNvSpPr txBox="1">
            <a:spLocks noChangeArrowheads="1"/>
          </p:cNvSpPr>
          <p:nvPr/>
        </p:nvSpPr>
        <p:spPr bwMode="auto">
          <a:xfrm>
            <a:off x="4953000" y="2707597"/>
            <a:ext cx="13398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solidFill>
                  <a:schemeClr val="bg1"/>
                </a:solidFill>
              </a:rPr>
              <a:t>CIVIC</a:t>
            </a:r>
          </a:p>
          <a:p>
            <a:pPr algn="ctr" eaLnBrk="1" hangingPunct="1"/>
            <a:r>
              <a:rPr lang="en-US">
                <a:solidFill>
                  <a:schemeClr val="bg1"/>
                </a:solidFill>
              </a:rPr>
              <a:t>VIRTUE</a:t>
            </a:r>
          </a:p>
          <a:p>
            <a:pPr algn="ctr" eaLnBrk="1" hangingPunct="1"/>
            <a:r>
              <a:rPr lang="en-US">
                <a:solidFill>
                  <a:schemeClr val="bg1"/>
                </a:solidFill>
              </a:rPr>
              <a:t>(Kebajikan)</a:t>
            </a:r>
          </a:p>
        </p:txBody>
      </p:sp>
      <p:sp>
        <p:nvSpPr>
          <p:cNvPr id="12" name="Text Box 9"/>
          <p:cNvSpPr txBox="1">
            <a:spLocks noChangeArrowheads="1"/>
          </p:cNvSpPr>
          <p:nvPr/>
        </p:nvSpPr>
        <p:spPr bwMode="auto">
          <a:xfrm>
            <a:off x="2971800" y="1640797"/>
            <a:ext cx="24320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rPr>
              <a:t>CIVIC KNOWLEDGE</a:t>
            </a:r>
          </a:p>
          <a:p>
            <a:pPr eaLnBrk="1" hangingPunct="1"/>
            <a:r>
              <a:rPr lang="en-US">
                <a:solidFill>
                  <a:schemeClr val="bg1"/>
                </a:solidFill>
              </a:rPr>
              <a:t>CIVIC DISPOSITION,</a:t>
            </a:r>
          </a:p>
          <a:p>
            <a:pPr eaLnBrk="1" hangingPunct="1"/>
            <a:r>
              <a:rPr lang="en-US">
                <a:solidFill>
                  <a:schemeClr val="bg1"/>
                </a:solidFill>
              </a:rPr>
              <a:t>CIVIC CONFIDENCE</a:t>
            </a:r>
          </a:p>
          <a:p>
            <a:pPr eaLnBrk="1" hangingPunct="1"/>
            <a:r>
              <a:rPr lang="en-US">
                <a:solidFill>
                  <a:schemeClr val="bg1"/>
                </a:solidFill>
              </a:rPr>
              <a:t>(Wawasan, sikap dan </a:t>
            </a:r>
          </a:p>
          <a:p>
            <a:pPr eaLnBrk="1" hangingPunct="1"/>
            <a:r>
              <a:rPr lang="en-US">
                <a:solidFill>
                  <a:schemeClr val="bg1"/>
                </a:solidFill>
              </a:rPr>
              <a:t>kepribadian</a:t>
            </a:r>
          </a:p>
          <a:p>
            <a:pPr eaLnBrk="1" hangingPunct="1"/>
            <a:r>
              <a:rPr lang="en-US">
                <a:solidFill>
                  <a:schemeClr val="bg1"/>
                </a:solidFill>
              </a:rPr>
              <a:t>demokratis)</a:t>
            </a:r>
          </a:p>
        </p:txBody>
      </p:sp>
      <p:sp>
        <p:nvSpPr>
          <p:cNvPr id="13" name="Text Box 10"/>
          <p:cNvSpPr txBox="1">
            <a:spLocks noChangeArrowheads="1"/>
          </p:cNvSpPr>
          <p:nvPr/>
        </p:nvSpPr>
        <p:spPr bwMode="auto">
          <a:xfrm>
            <a:off x="5562600" y="4079197"/>
            <a:ext cx="27876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rPr>
              <a:t>CIVIC COMMITMENT</a:t>
            </a:r>
          </a:p>
          <a:p>
            <a:pPr eaLnBrk="1" hangingPunct="1"/>
            <a:r>
              <a:rPr lang="en-US">
                <a:solidFill>
                  <a:schemeClr val="bg1"/>
                </a:solidFill>
              </a:rPr>
              <a:t>(Kesediaan dan kemauan</a:t>
            </a:r>
          </a:p>
          <a:p>
            <a:pPr eaLnBrk="1" hangingPunct="1"/>
            <a:r>
              <a:rPr lang="en-US">
                <a:solidFill>
                  <a:schemeClr val="bg1"/>
                </a:solidFill>
              </a:rPr>
              <a:t>berdemokrasi)</a:t>
            </a:r>
          </a:p>
        </p:txBody>
      </p:sp>
      <p:sp>
        <p:nvSpPr>
          <p:cNvPr id="14" name="Text Box 11"/>
          <p:cNvSpPr txBox="1">
            <a:spLocks noChangeArrowheads="1"/>
          </p:cNvSpPr>
          <p:nvPr/>
        </p:nvSpPr>
        <p:spPr bwMode="auto">
          <a:xfrm>
            <a:off x="457200" y="3774397"/>
            <a:ext cx="404495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rPr>
              <a:t>CIVIC SKILLS, CIVIC COMPETENCE</a:t>
            </a:r>
          </a:p>
          <a:p>
            <a:pPr eaLnBrk="1" hangingPunct="1"/>
            <a:r>
              <a:rPr lang="en-US">
                <a:solidFill>
                  <a:schemeClr val="bg1"/>
                </a:solidFill>
              </a:rPr>
              <a:t>CIVIC PARTICIPATION,</a:t>
            </a:r>
          </a:p>
          <a:p>
            <a:pPr eaLnBrk="1" hangingPunct="1"/>
            <a:r>
              <a:rPr lang="en-US">
                <a:solidFill>
                  <a:schemeClr val="bg1"/>
                </a:solidFill>
              </a:rPr>
              <a:t>CICIC RESPONSIBILITY</a:t>
            </a:r>
          </a:p>
          <a:p>
            <a:pPr eaLnBrk="1" hangingPunct="1"/>
            <a:r>
              <a:rPr lang="en-US">
                <a:solidFill>
                  <a:schemeClr val="bg1"/>
                </a:solidFill>
              </a:rPr>
              <a:t>(Partisipasi politik yang</a:t>
            </a:r>
          </a:p>
          <a:p>
            <a:pPr eaLnBrk="1" hangingPunct="1"/>
            <a:r>
              <a:rPr lang="en-US">
                <a:solidFill>
                  <a:schemeClr val="bg1"/>
                </a:solidFill>
              </a:rPr>
              <a:t> cerdas dan bertanggungjawab</a:t>
            </a:r>
          </a:p>
        </p:txBody>
      </p:sp>
      <p:sp>
        <p:nvSpPr>
          <p:cNvPr id="15" name="Text Box 12"/>
          <p:cNvSpPr txBox="1">
            <a:spLocks noChangeArrowheads="1"/>
          </p:cNvSpPr>
          <p:nvPr/>
        </p:nvSpPr>
        <p:spPr bwMode="auto">
          <a:xfrm>
            <a:off x="2895600" y="6060397"/>
            <a:ext cx="302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rPr>
              <a:t>PERADABAN DEMOKRASI</a:t>
            </a:r>
          </a:p>
        </p:txBody>
      </p:sp>
      <p:sp>
        <p:nvSpPr>
          <p:cNvPr id="16" name="Text Box 13"/>
          <p:cNvSpPr txBox="1">
            <a:spLocks noChangeArrowheads="1"/>
          </p:cNvSpPr>
          <p:nvPr/>
        </p:nvSpPr>
        <p:spPr bwMode="auto">
          <a:xfrm>
            <a:off x="6876256" y="6444044"/>
            <a:ext cx="22236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dirty="0" smtClean="0">
                <a:solidFill>
                  <a:schemeClr val="bg1"/>
                </a:solidFill>
              </a:rPr>
              <a:t>(</a:t>
            </a:r>
            <a:r>
              <a:rPr lang="id-ID" dirty="0" smtClean="0">
                <a:solidFill>
                  <a:schemeClr val="bg1"/>
                </a:solidFill>
              </a:rPr>
              <a:t>Winataputra, </a:t>
            </a:r>
            <a:r>
              <a:rPr lang="en-US" dirty="0" smtClean="0">
                <a:solidFill>
                  <a:schemeClr val="bg1"/>
                </a:solidFill>
              </a:rPr>
              <a:t>2006)</a:t>
            </a:r>
            <a:endParaRPr lang="en-US" dirty="0">
              <a:solidFill>
                <a:schemeClr val="bg1"/>
              </a:solidFill>
            </a:endParaRPr>
          </a:p>
        </p:txBody>
      </p:sp>
      <p:sp>
        <p:nvSpPr>
          <p:cNvPr id="17" name="Oval 14"/>
          <p:cNvSpPr>
            <a:spLocks noChangeArrowheads="1"/>
          </p:cNvSpPr>
          <p:nvPr/>
        </p:nvSpPr>
        <p:spPr bwMode="auto">
          <a:xfrm rot="959279">
            <a:off x="12700" y="907372"/>
            <a:ext cx="9126538" cy="5486400"/>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id-ID">
              <a:solidFill>
                <a:schemeClr val="bg1"/>
              </a:solidFill>
            </a:endParaRPr>
          </a:p>
        </p:txBody>
      </p:sp>
    </p:spTree>
    <p:extLst>
      <p:ext uri="{BB962C8B-B14F-4D97-AF65-F5344CB8AC3E}">
        <p14:creationId xmlns:p14="http://schemas.microsoft.com/office/powerpoint/2010/main" val="320276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1000"/>
                                        <p:tgtEl>
                                          <p:spTgt spid="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1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1000"/>
                                        <p:tgtEl>
                                          <p:spTgt spid="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10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1000"/>
                                        <p:tgtEl>
                                          <p:spTgt spid="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10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2000" fill="hold"/>
                                        <p:tgtEl>
                                          <p:spTgt spid="15"/>
                                        </p:tgtEl>
                                        <p:attrNameLst>
                                          <p:attrName>ppt_x</p:attrName>
                                        </p:attrNameLst>
                                      </p:cBhvr>
                                      <p:tavLst>
                                        <p:tav tm="0">
                                          <p:val>
                                            <p:strVal val="#ppt_x"/>
                                          </p:val>
                                        </p:tav>
                                        <p:tav tm="100000">
                                          <p:val>
                                            <p:strVal val="#ppt_x"/>
                                          </p:val>
                                        </p:tav>
                                      </p:tavLst>
                                    </p:anim>
                                    <p:anim calcmode="lin" valueType="num">
                                      <p:cBhvr additive="base">
                                        <p:cTn id="37" dur="20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p:bldP spid="12" grpId="0"/>
      <p:bldP spid="13"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5085184"/>
            <a:ext cx="8229600" cy="1512168"/>
          </a:xfrm>
        </p:spPr>
        <p:txBody>
          <a:bodyPr>
            <a:normAutofit fontScale="85000" lnSpcReduction="20000"/>
          </a:bodyPr>
          <a:lstStyle/>
          <a:p>
            <a:pPr algn="just"/>
            <a:r>
              <a:rPr lang="id-ID" sz="2400" dirty="0" smtClean="0">
                <a:latin typeface="Cambria" pitchFamily="18" charset="0"/>
              </a:rPr>
              <a:t>Bagaimana tanggapan anda mengenai konsep dan praksis Pilkada Serentak?</a:t>
            </a:r>
          </a:p>
          <a:p>
            <a:pPr algn="just"/>
            <a:r>
              <a:rPr lang="id-ID" sz="2400" dirty="0" smtClean="0">
                <a:latin typeface="Cambria" pitchFamily="18" charset="0"/>
              </a:rPr>
              <a:t>Bagaimana pandangan anda mengenai posisi media sebagai pilar demokrasi masa kini?</a:t>
            </a:r>
            <a:endParaRPr lang="en-US" sz="2400" dirty="0" smtClean="0">
              <a:latin typeface="Cambria" pitchFamily="18" charset="0"/>
            </a:endParaRPr>
          </a:p>
          <a:p>
            <a:pPr algn="just"/>
            <a:r>
              <a:rPr lang="en-US" sz="2400" dirty="0" smtClean="0">
                <a:latin typeface="Cambria" pitchFamily="18" charset="0"/>
              </a:rPr>
              <a:t>Role Play </a:t>
            </a:r>
            <a:r>
              <a:rPr lang="en-US" sz="2400" dirty="0" err="1" smtClean="0">
                <a:latin typeface="Cambria" pitchFamily="18" charset="0"/>
              </a:rPr>
              <a:t>situasi</a:t>
            </a:r>
            <a:r>
              <a:rPr lang="en-US" sz="2400" dirty="0" smtClean="0">
                <a:latin typeface="Cambria" pitchFamily="18" charset="0"/>
              </a:rPr>
              <a:t> </a:t>
            </a:r>
            <a:r>
              <a:rPr lang="en-US" sz="2400" dirty="0" err="1" smtClean="0">
                <a:latin typeface="Cambria" pitchFamily="18" charset="0"/>
              </a:rPr>
              <a:t>demokrasi</a:t>
            </a:r>
            <a:r>
              <a:rPr lang="en-US" sz="2400" dirty="0" smtClean="0">
                <a:latin typeface="Cambria" pitchFamily="18" charset="0"/>
              </a:rPr>
              <a:t> Indonesia</a:t>
            </a:r>
            <a:endParaRPr lang="id-ID" sz="2400" dirty="0">
              <a:latin typeface="Cambria" pitchFamily="18" charset="0"/>
            </a:endParaRPr>
          </a:p>
        </p:txBody>
      </p:sp>
      <p:sp>
        <p:nvSpPr>
          <p:cNvPr id="5" name="Cloud Callout 4"/>
          <p:cNvSpPr/>
          <p:nvPr/>
        </p:nvSpPr>
        <p:spPr>
          <a:xfrm>
            <a:off x="4283968" y="3717032"/>
            <a:ext cx="4392488" cy="115212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b="1" dirty="0" smtClean="0">
                <a:latin typeface="Cambria" pitchFamily="18" charset="0"/>
              </a:rPr>
              <a:t>BAHAN DISKUSI</a:t>
            </a:r>
            <a:endParaRPr lang="id-ID" sz="2800" b="1" dirty="0">
              <a:latin typeface="Cambria" pitchFamily="18"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19830"/>
          <a:stretch/>
        </p:blipFill>
        <p:spPr>
          <a:xfrm>
            <a:off x="39231" y="692696"/>
            <a:ext cx="4711700" cy="3288643"/>
          </a:xfrm>
          <a:prstGeom prst="ellipse">
            <a:avLst/>
          </a:prstGeom>
          <a:ln>
            <a:noFill/>
          </a:ln>
          <a:effectLst>
            <a:softEdge rad="112500"/>
          </a:effectLst>
        </p:spPr>
      </p:pic>
      <p:sp>
        <p:nvSpPr>
          <p:cNvPr id="8" name="Title 1"/>
          <p:cNvSpPr txBox="1">
            <a:spLocks/>
          </p:cNvSpPr>
          <p:nvPr/>
        </p:nvSpPr>
        <p:spPr>
          <a:xfrm>
            <a:off x="446856" y="476672"/>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b="1" dirty="0" smtClean="0">
                <a:latin typeface="Bernard MT Condensed" pitchFamily="18" charset="0"/>
              </a:rPr>
              <a:t>KOLABORASI </a:t>
            </a:r>
            <a:r>
              <a:rPr lang="id-ID" dirty="0" smtClean="0">
                <a:latin typeface="Bernard MT Condensed" pitchFamily="18" charset="0"/>
              </a:rPr>
              <a:t>LEBIH INDAH </a:t>
            </a:r>
          </a:p>
          <a:p>
            <a:r>
              <a:rPr lang="id-ID" dirty="0" smtClean="0">
                <a:latin typeface="Bernard MT Condensed" pitchFamily="18" charset="0"/>
              </a:rPr>
              <a:t>DARIPADA </a:t>
            </a:r>
            <a:r>
              <a:rPr lang="id-ID" b="1" dirty="0" smtClean="0">
                <a:latin typeface="Bernard MT Condensed" pitchFamily="18" charset="0"/>
              </a:rPr>
              <a:t>KOMPETISI</a:t>
            </a:r>
            <a:endParaRPr lang="id-ID" b="1" dirty="0">
              <a:latin typeface="Bernard MT Condensed"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0152" y="1937887"/>
            <a:ext cx="2623200" cy="1655457"/>
          </a:xfrm>
          <a:prstGeom prst="rect">
            <a:avLst/>
          </a:prstGeom>
        </p:spPr>
      </p:pic>
      <p:sp>
        <p:nvSpPr>
          <p:cNvPr id="10" name="Title 1"/>
          <p:cNvSpPr txBox="1">
            <a:spLocks/>
          </p:cNvSpPr>
          <p:nvPr/>
        </p:nvSpPr>
        <p:spPr>
          <a:xfrm>
            <a:off x="-1116632" y="2450344"/>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b="1" dirty="0" smtClean="0">
                <a:latin typeface="Bernard MT Condensed" pitchFamily="18" charset="0"/>
              </a:rPr>
              <a:t>TERIMA KASIH</a:t>
            </a:r>
            <a:endParaRPr lang="id-ID" b="1" dirty="0">
              <a:latin typeface="Bernard MT Condensed" pitchFamily="18" charset="0"/>
            </a:endParaRPr>
          </a:p>
        </p:txBody>
      </p:sp>
    </p:spTree>
    <p:extLst>
      <p:ext uri="{BB962C8B-B14F-4D97-AF65-F5344CB8AC3E}">
        <p14:creationId xmlns:p14="http://schemas.microsoft.com/office/powerpoint/2010/main" val="3473656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Daftar</a:t>
            </a:r>
            <a:r>
              <a:rPr lang="en-US" dirty="0" smtClean="0"/>
              <a:t> </a:t>
            </a:r>
            <a:r>
              <a:rPr lang="en-US" dirty="0" err="1" smtClean="0"/>
              <a:t>Pustaka</a:t>
            </a:r>
            <a:endParaRPr lang="en-US" dirty="0"/>
          </a:p>
        </p:txBody>
      </p:sp>
      <p:sp>
        <p:nvSpPr>
          <p:cNvPr id="3" name="Content Placeholder 2"/>
          <p:cNvSpPr>
            <a:spLocks noGrp="1"/>
          </p:cNvSpPr>
          <p:nvPr>
            <p:ph idx="1"/>
          </p:nvPr>
        </p:nvSpPr>
        <p:spPr/>
        <p:txBody>
          <a:bodyPr/>
          <a:lstStyle/>
          <a:p>
            <a:r>
              <a:rPr lang="en-US" dirty="0" smtClean="0"/>
              <a:t>[</a:t>
            </a:r>
            <a:r>
              <a:rPr lang="en-US" dirty="0" err="1" smtClean="0"/>
              <a:t>Mohon</a:t>
            </a:r>
            <a:r>
              <a:rPr lang="en-US" dirty="0" smtClean="0"/>
              <a:t> </a:t>
            </a:r>
            <a:r>
              <a:rPr lang="en-US" dirty="0" err="1" smtClean="0"/>
              <a:t>dilengkapi</a:t>
            </a:r>
            <a:r>
              <a:rPr lang="en-US" dirty="0" smtClean="0"/>
              <a:t> </a:t>
            </a:r>
            <a:r>
              <a:rPr lang="en-US" dirty="0" err="1" smtClean="0"/>
              <a:t>dengan</a:t>
            </a:r>
            <a:r>
              <a:rPr lang="en-US" dirty="0" smtClean="0"/>
              <a:t> </a:t>
            </a:r>
            <a:r>
              <a:rPr lang="en-US" dirty="0" err="1" smtClean="0"/>
              <a:t>daftar</a:t>
            </a:r>
            <a:r>
              <a:rPr lang="en-US" dirty="0" smtClean="0"/>
              <a:t> </a:t>
            </a:r>
            <a:r>
              <a:rPr lang="en-US" dirty="0" err="1" smtClean="0"/>
              <a:t>referensi</a:t>
            </a:r>
            <a:r>
              <a:rPr lang="en-US" dirty="0" smtClean="0"/>
              <a:t> </a:t>
            </a:r>
            <a:r>
              <a:rPr lang="en-US" dirty="0" err="1" smtClean="0"/>
              <a:t>dari</a:t>
            </a:r>
            <a:r>
              <a:rPr lang="en-US" dirty="0" smtClean="0"/>
              <a:t> </a:t>
            </a:r>
            <a:r>
              <a:rPr lang="en-US" dirty="0" err="1" smtClean="0"/>
              <a:t>materi</a:t>
            </a:r>
            <a:r>
              <a:rPr lang="en-US" dirty="0" smtClean="0"/>
              <a:t>]</a:t>
            </a:r>
            <a:endParaRPr lang="en-US" dirty="0"/>
          </a:p>
        </p:txBody>
      </p:sp>
    </p:spTree>
    <p:extLst>
      <p:ext uri="{BB962C8B-B14F-4D97-AF65-F5344CB8AC3E}">
        <p14:creationId xmlns:p14="http://schemas.microsoft.com/office/powerpoint/2010/main" val="2301499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Tujuan</a:t>
            </a:r>
            <a:r>
              <a:rPr lang="en-US" dirty="0" smtClean="0"/>
              <a:t> </a:t>
            </a:r>
            <a:r>
              <a:rPr lang="en-US" dirty="0" err="1" smtClean="0"/>
              <a:t>Pembelajaran</a:t>
            </a:r>
            <a:endParaRPr lang="en-US" dirty="0"/>
          </a:p>
        </p:txBody>
      </p:sp>
      <p:sp>
        <p:nvSpPr>
          <p:cNvPr id="3" name="Content Placeholder 2"/>
          <p:cNvSpPr>
            <a:spLocks noGrp="1"/>
          </p:cNvSpPr>
          <p:nvPr>
            <p:ph idx="1"/>
          </p:nvPr>
        </p:nvSpPr>
        <p:spPr/>
        <p:txBody>
          <a:bodyPr/>
          <a:lstStyle/>
          <a:p>
            <a:r>
              <a:rPr lang="en-US" dirty="0" smtClean="0"/>
              <a:t>[</a:t>
            </a:r>
            <a:r>
              <a:rPr lang="en-US" dirty="0" err="1" smtClean="0"/>
              <a:t>Mohon</a:t>
            </a:r>
            <a:r>
              <a:rPr lang="en-US" dirty="0" smtClean="0"/>
              <a:t> </a:t>
            </a:r>
            <a:r>
              <a:rPr lang="en-US" dirty="0" err="1" smtClean="0"/>
              <a:t>dilengkapi</a:t>
            </a:r>
            <a:r>
              <a:rPr lang="en-US" dirty="0" smtClean="0"/>
              <a:t> </a:t>
            </a:r>
            <a:r>
              <a:rPr lang="en-US" dirty="0" err="1" smtClean="0"/>
              <a:t>dengan</a:t>
            </a:r>
            <a:r>
              <a:rPr lang="en-US" dirty="0" smtClean="0"/>
              <a:t> </a:t>
            </a:r>
            <a:r>
              <a:rPr lang="en-US" dirty="0" err="1" smtClean="0"/>
              <a:t>tujuan</a:t>
            </a:r>
            <a:r>
              <a:rPr lang="en-US" dirty="0" smtClean="0"/>
              <a:t> </a:t>
            </a:r>
            <a:r>
              <a:rPr lang="en-US" dirty="0" err="1" smtClean="0"/>
              <a:t>pembelajaran</a:t>
            </a:r>
            <a:r>
              <a:rPr lang="en-US" dirty="0" smtClean="0"/>
              <a:t> </a:t>
            </a:r>
            <a:r>
              <a:rPr lang="en-US" dirty="0" err="1" smtClean="0"/>
              <a:t>dari</a:t>
            </a:r>
            <a:r>
              <a:rPr lang="en-US" dirty="0" smtClean="0"/>
              <a:t> </a:t>
            </a:r>
            <a:r>
              <a:rPr lang="en-US" dirty="0" err="1" smtClean="0"/>
              <a:t>materi</a:t>
            </a:r>
            <a:r>
              <a:rPr lang="en-US" dirty="0" smtClean="0"/>
              <a:t>]</a:t>
            </a:r>
            <a:endParaRPr lang="en-US" dirty="0"/>
          </a:p>
        </p:txBody>
      </p:sp>
    </p:spTree>
    <p:extLst>
      <p:ext uri="{BB962C8B-B14F-4D97-AF65-F5344CB8AC3E}">
        <p14:creationId xmlns:p14="http://schemas.microsoft.com/office/powerpoint/2010/main" val="24859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5000"/>
            <a:lum/>
          </a:blip>
          <a:srcRect/>
          <a:stretch>
            <a:fillRect l="-8000" r="-8000"/>
          </a:stretch>
        </a:blipFill>
        <a:effectLst/>
      </p:bgPr>
    </p:bg>
    <p:spTree>
      <p:nvGrpSpPr>
        <p:cNvPr id="1" name=""/>
        <p:cNvGrpSpPr/>
        <p:nvPr/>
      </p:nvGrpSpPr>
      <p:grpSpPr>
        <a:xfrm>
          <a:off x="0" y="0"/>
          <a:ext cx="0" cy="0"/>
          <a:chOff x="0" y="0"/>
          <a:chExt cx="0" cy="0"/>
        </a:xfrm>
      </p:grpSpPr>
      <p:sp>
        <p:nvSpPr>
          <p:cNvPr id="5" name="Cloud Callout 4"/>
          <p:cNvSpPr/>
          <p:nvPr/>
        </p:nvSpPr>
        <p:spPr>
          <a:xfrm>
            <a:off x="683568" y="97060"/>
            <a:ext cx="6624736" cy="1027683"/>
          </a:xfrm>
          <a:prstGeom prst="cloudCallout">
            <a:avLst>
              <a:gd name="adj1" fmla="val -11272"/>
              <a:gd name="adj2" fmla="val 95636"/>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id-ID" sz="2000" b="1" dirty="0" smtClean="0">
                <a:latin typeface="Cambria" pitchFamily="18" charset="0"/>
              </a:rPr>
              <a:t>APA, MENGAPA &amp; BAGAIMANA DEMOKRASI INDONESIA SAAT INI? </a:t>
            </a:r>
            <a:endParaRPr lang="id-ID" sz="2000" b="1" dirty="0">
              <a:latin typeface="Cambria" pitchFamily="18" charset="0"/>
            </a:endParaRPr>
          </a:p>
        </p:txBody>
      </p:sp>
      <p:graphicFrame>
        <p:nvGraphicFramePr>
          <p:cNvPr id="6" name="Diagram 5"/>
          <p:cNvGraphicFramePr/>
          <p:nvPr>
            <p:extLst>
              <p:ext uri="{D42A27DB-BD31-4B8C-83A1-F6EECF244321}">
                <p14:modId xmlns:p14="http://schemas.microsoft.com/office/powerpoint/2010/main" val="2914005314"/>
              </p:ext>
            </p:extLst>
          </p:nvPr>
        </p:nvGraphicFramePr>
        <p:xfrm>
          <a:off x="156094" y="980728"/>
          <a:ext cx="8784976" cy="50967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Rectangle 7"/>
          <p:cNvSpPr/>
          <p:nvPr/>
        </p:nvSpPr>
        <p:spPr>
          <a:xfrm>
            <a:off x="441633" y="5746030"/>
            <a:ext cx="8504658" cy="923330"/>
          </a:xfrm>
          <a:prstGeom prst="rect">
            <a:avLst/>
          </a:prstGeom>
        </p:spPr>
        <p:txBody>
          <a:bodyPr wrap="square">
            <a:spAutoFit/>
          </a:bodyPr>
          <a:lstStyle/>
          <a:p>
            <a:pPr algn="ctr"/>
            <a:r>
              <a:rPr lang="id-ID" b="1" dirty="0" smtClean="0">
                <a:latin typeface="Cambria" pitchFamily="18" charset="0"/>
              </a:rPr>
              <a:t>PERLU PEMAHAMAN AKAN MAKNA DAN HAKIKAT DEMOKRASI DALAM KEHIDUPAN BERBANGSA DAN BERNEGARA UNTUK MENGANGKAT HARKAT DAN MARTABAT BANGSA INDONESIA </a:t>
            </a:r>
            <a:endParaRPr lang="id-ID" b="1" dirty="0">
              <a:latin typeface="Cambria" pitchFamily="18" charset="0"/>
            </a:endParaRPr>
          </a:p>
        </p:txBody>
      </p:sp>
    </p:spTree>
    <p:extLst>
      <p:ext uri="{BB962C8B-B14F-4D97-AF65-F5344CB8AC3E}">
        <p14:creationId xmlns:p14="http://schemas.microsoft.com/office/powerpoint/2010/main" val="1801296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6" grpId="0">
        <p:bldAsOne/>
      </p:bldGraphic>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t="-37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7624" y="116632"/>
            <a:ext cx="4469668" cy="562074"/>
          </a:xfrm>
        </p:spPr>
        <p:txBody>
          <a:bodyPr>
            <a:normAutofit fontScale="90000"/>
          </a:bodyPr>
          <a:lstStyle/>
          <a:p>
            <a:r>
              <a:rPr lang="id-ID" sz="3000" b="1" dirty="0" smtClean="0">
                <a:solidFill>
                  <a:schemeClr val="bg1"/>
                </a:solidFill>
                <a:latin typeface="Cambria" pitchFamily="18" charset="0"/>
              </a:rPr>
              <a:t>KERANGKA KONSEPTUAL</a:t>
            </a:r>
            <a:endParaRPr lang="id-ID" sz="3000" b="1" dirty="0">
              <a:solidFill>
                <a:schemeClr val="bg1"/>
              </a:solidFill>
              <a:latin typeface="Cambria" pitchFamily="18" charset="0"/>
            </a:endParaRPr>
          </a:p>
        </p:txBody>
      </p:sp>
      <p:sp>
        <p:nvSpPr>
          <p:cNvPr id="7" name="Rectangle 6"/>
          <p:cNvSpPr/>
          <p:nvPr/>
        </p:nvSpPr>
        <p:spPr>
          <a:xfrm>
            <a:off x="4788024" y="5766355"/>
            <a:ext cx="4502858" cy="830997"/>
          </a:xfrm>
          <a:prstGeom prst="rect">
            <a:avLst/>
          </a:prstGeom>
        </p:spPr>
        <p:txBody>
          <a:bodyPr wrap="square">
            <a:spAutoFit/>
          </a:bodyPr>
          <a:lstStyle/>
          <a:p>
            <a:pPr algn="ctr"/>
            <a:r>
              <a:rPr lang="id-ID" sz="2400" b="1" dirty="0" smtClean="0">
                <a:solidFill>
                  <a:schemeClr val="bg1"/>
                </a:solidFill>
                <a:latin typeface="Cambria" pitchFamily="18" charset="0"/>
              </a:rPr>
              <a:t>MASYARAKAT DEMOKRATIS</a:t>
            </a:r>
            <a:r>
              <a:rPr lang="id-ID" sz="2400" b="1" dirty="0">
                <a:solidFill>
                  <a:schemeClr val="bg1"/>
                </a:solidFill>
                <a:latin typeface="Cambria" pitchFamily="18" charset="0"/>
              </a:rPr>
              <a:t> </a:t>
            </a:r>
            <a:r>
              <a:rPr lang="id-ID" sz="2400" b="1" dirty="0" smtClean="0">
                <a:solidFill>
                  <a:schemeClr val="bg1"/>
                </a:solidFill>
                <a:latin typeface="Cambria" pitchFamily="18" charset="0"/>
              </a:rPr>
              <a:t>BERKEADABAN</a:t>
            </a:r>
            <a:endParaRPr lang="id-ID" sz="2400" dirty="0">
              <a:solidFill>
                <a:schemeClr val="bg1"/>
              </a:solidFill>
            </a:endParaRPr>
          </a:p>
        </p:txBody>
      </p:sp>
      <p:sp>
        <p:nvSpPr>
          <p:cNvPr id="8" name="Down Arrow 7"/>
          <p:cNvSpPr/>
          <p:nvPr/>
        </p:nvSpPr>
        <p:spPr>
          <a:xfrm>
            <a:off x="6909664" y="2204864"/>
            <a:ext cx="1373344" cy="3384376"/>
          </a:xfrm>
          <a:prstGeom prst="downArrow">
            <a:avLst>
              <a:gd name="adj1" fmla="val 38520"/>
              <a:gd name="adj2" fmla="val 48852"/>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id-ID"/>
          </a:p>
        </p:txBody>
      </p:sp>
      <p:graphicFrame>
        <p:nvGraphicFramePr>
          <p:cNvPr id="3" name="Diagram 2"/>
          <p:cNvGraphicFramePr/>
          <p:nvPr>
            <p:extLst>
              <p:ext uri="{D42A27DB-BD31-4B8C-83A1-F6EECF244321}">
                <p14:modId xmlns:p14="http://schemas.microsoft.com/office/powerpoint/2010/main" val="1530673261"/>
              </p:ext>
            </p:extLst>
          </p:nvPr>
        </p:nvGraphicFramePr>
        <p:xfrm>
          <a:off x="-180528" y="764704"/>
          <a:ext cx="7056784" cy="4826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ight Bracket 8"/>
          <p:cNvSpPr/>
          <p:nvPr/>
        </p:nvSpPr>
        <p:spPr>
          <a:xfrm>
            <a:off x="5148064" y="1052736"/>
            <a:ext cx="720080" cy="4536504"/>
          </a:xfrm>
          <a:prstGeom prst="rightBracket">
            <a:avLst/>
          </a:prstGeom>
          <a:ln w="57150"/>
        </p:spPr>
        <p:style>
          <a:lnRef idx="1">
            <a:schemeClr val="accent6"/>
          </a:lnRef>
          <a:fillRef idx="0">
            <a:schemeClr val="accent6"/>
          </a:fillRef>
          <a:effectRef idx="0">
            <a:schemeClr val="accent6"/>
          </a:effectRef>
          <a:fontRef idx="minor">
            <a:schemeClr val="tx1"/>
          </a:fontRef>
        </p:style>
        <p:txBody>
          <a:bodyPr rtlCol="0" anchor="ctr"/>
          <a:lstStyle/>
          <a:p>
            <a:pPr algn="ctr"/>
            <a:endParaRPr lang="id-ID" b="1" dirty="0"/>
          </a:p>
        </p:txBody>
      </p:sp>
      <p:sp>
        <p:nvSpPr>
          <p:cNvPr id="10" name="Rectangle 9"/>
          <p:cNvSpPr/>
          <p:nvPr/>
        </p:nvSpPr>
        <p:spPr>
          <a:xfrm>
            <a:off x="3779912" y="2528900"/>
            <a:ext cx="3816424"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b="1" dirty="0" smtClean="0">
                <a:solidFill>
                  <a:schemeClr val="bg1"/>
                </a:solidFill>
                <a:latin typeface="Cambria" pitchFamily="18" charset="0"/>
              </a:rPr>
              <a:t>Dibudayakan dan </a:t>
            </a:r>
          </a:p>
          <a:p>
            <a:pPr algn="ctr"/>
            <a:r>
              <a:rPr lang="id-ID" sz="1600" b="1" dirty="0" smtClean="0">
                <a:solidFill>
                  <a:schemeClr val="bg1"/>
                </a:solidFill>
                <a:latin typeface="Cambria" pitchFamily="18" charset="0"/>
              </a:rPr>
              <a:t>diinternalisasikan</a:t>
            </a:r>
            <a:endParaRPr lang="id-ID" sz="1600" b="1" dirty="0">
              <a:solidFill>
                <a:schemeClr val="bg1"/>
              </a:solidFill>
              <a:latin typeface="Cambria" pitchFamily="18" charset="0"/>
            </a:endParaRPr>
          </a:p>
        </p:txBody>
      </p:sp>
      <p:sp>
        <p:nvSpPr>
          <p:cNvPr id="11" name="Oval Callout 10"/>
          <p:cNvSpPr/>
          <p:nvPr/>
        </p:nvSpPr>
        <p:spPr>
          <a:xfrm>
            <a:off x="5976156" y="1120640"/>
            <a:ext cx="2988332" cy="900100"/>
          </a:xfrm>
          <a:prstGeom prst="wedgeEllipseCallout">
            <a:avLst>
              <a:gd name="adj1" fmla="val -57810"/>
              <a:gd name="adj2" fmla="val 106289"/>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id-ID" sz="2000" b="1" dirty="0" smtClean="0">
                <a:latin typeface="Cambria" pitchFamily="18" charset="0"/>
              </a:rPr>
              <a:t>Pendidikan demokrasi</a:t>
            </a:r>
            <a:endParaRPr lang="id-ID" sz="2000" b="1" dirty="0">
              <a:latin typeface="Cambria" pitchFamily="18" charset="0"/>
            </a:endParaRPr>
          </a:p>
        </p:txBody>
      </p:sp>
    </p:spTree>
    <p:extLst>
      <p:ext uri="{BB962C8B-B14F-4D97-AF65-F5344CB8AC3E}">
        <p14:creationId xmlns:p14="http://schemas.microsoft.com/office/powerpoint/2010/main" val="1557650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0-#ppt_h/2"/>
                                          </p:val>
                                        </p:tav>
                                        <p:tav tm="100000">
                                          <p:val>
                                            <p:strVal val="#ppt_y"/>
                                          </p:val>
                                        </p:tav>
                                      </p:tavLst>
                                    </p:anim>
                                  </p:childTnLst>
                                </p:cTn>
                              </p:par>
                              <p:par>
                                <p:cTn id="34" presetID="2" presetClass="entr" presetSubtype="1"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animBg="1"/>
      <p:bldGraphic spid="3" grpId="0">
        <p:bldAsOne/>
      </p:bldGraphic>
      <p:bldP spid="9" grpId="0" animBg="1"/>
      <p:bldP spid="10" grpId="0"/>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9000"/>
            <a:lum/>
          </a:blip>
          <a:srcRect/>
          <a:stretch>
            <a:fillRect l="-34000" r="-30000" b="-72000"/>
          </a:stretch>
        </a:blipFill>
        <a:effectLst/>
      </p:bgPr>
    </p:bg>
    <p:spTree>
      <p:nvGrpSpPr>
        <p:cNvPr id="1" name=""/>
        <p:cNvGrpSpPr/>
        <p:nvPr/>
      </p:nvGrpSpPr>
      <p:grpSpPr>
        <a:xfrm>
          <a:off x="0" y="0"/>
          <a:ext cx="0" cy="0"/>
          <a:chOff x="0" y="0"/>
          <a:chExt cx="0" cy="0"/>
        </a:xfrm>
      </p:grpSpPr>
      <p:sp>
        <p:nvSpPr>
          <p:cNvPr id="17" name="Text Box 2"/>
          <p:cNvSpPr txBox="1">
            <a:spLocks noChangeArrowheads="1"/>
          </p:cNvSpPr>
          <p:nvPr/>
        </p:nvSpPr>
        <p:spPr bwMode="auto">
          <a:xfrm>
            <a:off x="609600" y="228600"/>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3200" b="1" dirty="0">
                <a:solidFill>
                  <a:srgbClr val="FFFF00"/>
                </a:solidFill>
                <a:latin typeface="Cambria" pitchFamily="18" charset="0"/>
              </a:rPr>
              <a:t>KONSEP DASAR DEMOKRASI,</a:t>
            </a:r>
            <a:r>
              <a:rPr lang="en-US" dirty="0">
                <a:solidFill>
                  <a:srgbClr val="FFFF00"/>
                </a:solidFill>
                <a:latin typeface="Cambria" pitchFamily="18" charset="0"/>
              </a:rPr>
              <a:t> </a:t>
            </a:r>
            <a:r>
              <a:rPr lang="id-ID" dirty="0" smtClean="0">
                <a:solidFill>
                  <a:srgbClr val="FFFF00"/>
                </a:solidFill>
                <a:latin typeface="Cambria" pitchFamily="18" charset="0"/>
              </a:rPr>
              <a:t> </a:t>
            </a:r>
            <a:r>
              <a:rPr lang="en-US" dirty="0" smtClean="0">
                <a:latin typeface="Cambria" pitchFamily="18" charset="0"/>
              </a:rPr>
              <a:t>Abraham </a:t>
            </a:r>
            <a:r>
              <a:rPr lang="en-US" dirty="0" err="1">
                <a:latin typeface="Cambria" pitchFamily="18" charset="0"/>
              </a:rPr>
              <a:t>lincoln</a:t>
            </a:r>
            <a:endParaRPr lang="en-US" sz="3200" dirty="0">
              <a:latin typeface="Cambria" pitchFamily="18" charset="0"/>
            </a:endParaRPr>
          </a:p>
        </p:txBody>
      </p:sp>
      <p:sp>
        <p:nvSpPr>
          <p:cNvPr id="19" name="Oval 3"/>
          <p:cNvSpPr>
            <a:spLocks noChangeArrowheads="1"/>
          </p:cNvSpPr>
          <p:nvPr/>
        </p:nvSpPr>
        <p:spPr bwMode="auto">
          <a:xfrm>
            <a:off x="4136815" y="2557021"/>
            <a:ext cx="2082178" cy="1556776"/>
          </a:xfrm>
          <a:prstGeom prst="ellipse">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sz="2400" b="1" dirty="0">
                <a:latin typeface="Cambria" pitchFamily="18" charset="0"/>
              </a:rPr>
              <a:t>THE PEOPLE</a:t>
            </a:r>
          </a:p>
        </p:txBody>
      </p:sp>
      <p:sp>
        <p:nvSpPr>
          <p:cNvPr id="22" name="AutoShape 4"/>
          <p:cNvSpPr>
            <a:spLocks noChangeArrowheads="1"/>
          </p:cNvSpPr>
          <p:nvPr/>
        </p:nvSpPr>
        <p:spPr bwMode="auto">
          <a:xfrm rot="1812133">
            <a:off x="6077539" y="3119482"/>
            <a:ext cx="1101138" cy="2103974"/>
          </a:xfrm>
          <a:prstGeom prst="curvedLeftArrow">
            <a:avLst>
              <a:gd name="adj1" fmla="val 28098"/>
              <a:gd name="adj2" fmla="val 56195"/>
              <a:gd name="adj3" fmla="val 33333"/>
            </a:avLst>
          </a:prstGeom>
          <a:ln>
            <a:headEnd/>
            <a:tailEnd/>
          </a:ln>
        </p:spPr>
        <p:style>
          <a:lnRef idx="3">
            <a:schemeClr val="lt1"/>
          </a:lnRef>
          <a:fillRef idx="1">
            <a:schemeClr val="accent4"/>
          </a:fillRef>
          <a:effectRef idx="1">
            <a:schemeClr val="accent4"/>
          </a:effectRef>
          <a:fontRef idx="minor">
            <a:schemeClr val="lt1"/>
          </a:fontRef>
        </p:style>
        <p:txBody>
          <a:bodyPr wrap="none" anchor="ctr"/>
          <a:lstStyle/>
          <a:p>
            <a:endParaRPr lang="id-ID"/>
          </a:p>
        </p:txBody>
      </p:sp>
      <p:sp>
        <p:nvSpPr>
          <p:cNvPr id="23" name="AutoShape 5"/>
          <p:cNvSpPr>
            <a:spLocks noChangeArrowheads="1"/>
          </p:cNvSpPr>
          <p:nvPr/>
        </p:nvSpPr>
        <p:spPr bwMode="auto">
          <a:xfrm rot="8570895">
            <a:off x="1861275" y="2359297"/>
            <a:ext cx="1738701" cy="2428438"/>
          </a:xfrm>
          <a:prstGeom prst="curvedLeftArrow">
            <a:avLst>
              <a:gd name="adj1" fmla="val 30084"/>
              <a:gd name="adj2" fmla="val 60168"/>
              <a:gd name="adj3" fmla="val 33333"/>
            </a:avLst>
          </a:prstGeom>
          <a:ln>
            <a:headEnd/>
            <a:tailEnd/>
          </a:ln>
        </p:spPr>
        <p:style>
          <a:lnRef idx="3">
            <a:schemeClr val="lt1"/>
          </a:lnRef>
          <a:fillRef idx="1">
            <a:schemeClr val="accent3"/>
          </a:fillRef>
          <a:effectRef idx="1">
            <a:schemeClr val="accent3"/>
          </a:effectRef>
          <a:fontRef idx="minor">
            <a:schemeClr val="lt1"/>
          </a:fontRef>
        </p:style>
        <p:txBody>
          <a:bodyPr rot="10800000" wrap="none" anchor="ctr"/>
          <a:lstStyle/>
          <a:p>
            <a:pPr algn="ctr"/>
            <a:endParaRPr lang="id-ID">
              <a:latin typeface="Verdana" pitchFamily="34" charset="0"/>
            </a:endParaRPr>
          </a:p>
        </p:txBody>
      </p:sp>
      <p:sp>
        <p:nvSpPr>
          <p:cNvPr id="24" name="AutoShape 6"/>
          <p:cNvSpPr>
            <a:spLocks noChangeArrowheads="1"/>
          </p:cNvSpPr>
          <p:nvPr/>
        </p:nvSpPr>
        <p:spPr bwMode="auto">
          <a:xfrm rot="844105">
            <a:off x="3539224" y="1074585"/>
            <a:ext cx="2387738" cy="1051987"/>
          </a:xfrm>
          <a:prstGeom prst="curvedDownArrow">
            <a:avLst>
              <a:gd name="adj1" fmla="val 48889"/>
              <a:gd name="adj2" fmla="val 97778"/>
              <a:gd name="adj3" fmla="val 33333"/>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endParaRPr lang="id-ID"/>
          </a:p>
        </p:txBody>
      </p:sp>
      <p:sp>
        <p:nvSpPr>
          <p:cNvPr id="25" name="Text Box 7"/>
          <p:cNvSpPr txBox="1">
            <a:spLocks noChangeArrowheads="1"/>
          </p:cNvSpPr>
          <p:nvPr/>
        </p:nvSpPr>
        <p:spPr bwMode="auto">
          <a:xfrm>
            <a:off x="6033333" y="2326188"/>
            <a:ext cx="10257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400" b="1" dirty="0">
                <a:latin typeface="Cambria" pitchFamily="18" charset="0"/>
              </a:rPr>
              <a:t>FROM</a:t>
            </a:r>
          </a:p>
        </p:txBody>
      </p:sp>
      <p:sp>
        <p:nvSpPr>
          <p:cNvPr id="26" name="Text Box 8"/>
          <p:cNvSpPr txBox="1">
            <a:spLocks noChangeArrowheads="1"/>
          </p:cNvSpPr>
          <p:nvPr/>
        </p:nvSpPr>
        <p:spPr bwMode="auto">
          <a:xfrm>
            <a:off x="4413211" y="4335517"/>
            <a:ext cx="5643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400" b="1" dirty="0">
                <a:latin typeface="Cambria" pitchFamily="18" charset="0"/>
              </a:rPr>
              <a:t>BY</a:t>
            </a:r>
          </a:p>
        </p:txBody>
      </p:sp>
      <p:sp>
        <p:nvSpPr>
          <p:cNvPr id="27" name="Text Box 9"/>
          <p:cNvSpPr txBox="1">
            <a:spLocks noChangeArrowheads="1"/>
          </p:cNvSpPr>
          <p:nvPr/>
        </p:nvSpPr>
        <p:spPr bwMode="auto">
          <a:xfrm>
            <a:off x="2763918" y="1943802"/>
            <a:ext cx="7669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400" b="1" dirty="0">
                <a:latin typeface="Cambria" pitchFamily="18" charset="0"/>
              </a:rPr>
              <a:t>FOR</a:t>
            </a:r>
          </a:p>
        </p:txBody>
      </p:sp>
      <p:sp>
        <p:nvSpPr>
          <p:cNvPr id="2" name="Rectangle 1"/>
          <p:cNvSpPr/>
          <p:nvPr/>
        </p:nvSpPr>
        <p:spPr>
          <a:xfrm>
            <a:off x="553046" y="5229200"/>
            <a:ext cx="7954605" cy="1477328"/>
          </a:xfrm>
          <a:prstGeom prst="rect">
            <a:avLst/>
          </a:prstGeom>
        </p:spPr>
        <p:txBody>
          <a:bodyPr wrap="square">
            <a:spAutoFit/>
          </a:bodyPr>
          <a:lstStyle/>
          <a:p>
            <a:pPr algn="just"/>
            <a:r>
              <a:rPr lang="id-ID" dirty="0" smtClean="0">
                <a:latin typeface="Cambria" pitchFamily="18" charset="0"/>
              </a:rPr>
              <a:t>Gagasan klasik demokrasi </a:t>
            </a:r>
            <a:r>
              <a:rPr lang="id-ID" dirty="0" smtClean="0">
                <a:latin typeface="Cambria" pitchFamily="18" charset="0"/>
                <a:sym typeface="Wingdings" pitchFamily="2" charset="2"/>
              </a:rPr>
              <a:t> </a:t>
            </a:r>
            <a:r>
              <a:rPr lang="id-ID" dirty="0" smtClean="0">
                <a:latin typeface="Cambria" pitchFamily="18" charset="0"/>
              </a:rPr>
              <a:t>memandang </a:t>
            </a:r>
            <a:r>
              <a:rPr lang="id-ID" dirty="0">
                <a:latin typeface="Cambria" pitchFamily="18" charset="0"/>
              </a:rPr>
              <a:t>bahwa demokrasi merupakan bentuk pemerintahan di mana hak-hak untuk membuat keputusan-keputusan politik digunakan secara langsung oleh setiap warga negara yang diaktualisasikan melalui prosedur pemerintahan mayoritas, yang biasa dikenal dengan sebutan demokrasi </a:t>
            </a:r>
            <a:r>
              <a:rPr lang="id-ID" dirty="0" smtClean="0">
                <a:latin typeface="Cambria" pitchFamily="18" charset="0"/>
              </a:rPr>
              <a:t>langsung (</a:t>
            </a:r>
            <a:r>
              <a:rPr lang="id-ID" dirty="0">
                <a:latin typeface="Cambria" pitchFamily="18" charset="0"/>
              </a:rPr>
              <a:t>Sartori </a:t>
            </a:r>
            <a:r>
              <a:rPr lang="id-ID" dirty="0" smtClean="0">
                <a:latin typeface="Cambria" pitchFamily="18" charset="0"/>
              </a:rPr>
              <a:t>dalam </a:t>
            </a:r>
            <a:r>
              <a:rPr lang="id-ID" dirty="0">
                <a:latin typeface="Cambria" pitchFamily="18" charset="0"/>
              </a:rPr>
              <a:t>Hardiman, </a:t>
            </a:r>
            <a:r>
              <a:rPr lang="id-ID" dirty="0" smtClean="0">
                <a:latin typeface="Cambria" pitchFamily="18" charset="0"/>
              </a:rPr>
              <a:t>2009) </a:t>
            </a:r>
            <a:endParaRPr lang="id-ID" dirty="0">
              <a:latin typeface="Cambria" pitchFamily="18" charset="0"/>
            </a:endParaRPr>
          </a:p>
        </p:txBody>
      </p:sp>
      <p:sp>
        <p:nvSpPr>
          <p:cNvPr id="11" name="Text Box 7"/>
          <p:cNvSpPr txBox="1">
            <a:spLocks noChangeArrowheads="1"/>
          </p:cNvSpPr>
          <p:nvPr/>
        </p:nvSpPr>
        <p:spPr bwMode="auto">
          <a:xfrm>
            <a:off x="3387481" y="980728"/>
            <a:ext cx="26458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id-ID" sz="1600" b="1" dirty="0" smtClean="0">
                <a:latin typeface="Cambria" pitchFamily="18" charset="0"/>
              </a:rPr>
              <a:t>Program Pemerintah berbasis harapan dan kebutuhan masy</a:t>
            </a:r>
            <a:endParaRPr lang="en-US" sz="1600" b="1" dirty="0">
              <a:latin typeface="Cambria" pitchFamily="18" charset="0"/>
            </a:endParaRPr>
          </a:p>
        </p:txBody>
      </p:sp>
      <p:sp>
        <p:nvSpPr>
          <p:cNvPr id="12" name="Text Box 7"/>
          <p:cNvSpPr txBox="1">
            <a:spLocks noChangeArrowheads="1"/>
          </p:cNvSpPr>
          <p:nvPr/>
        </p:nvSpPr>
        <p:spPr bwMode="auto">
          <a:xfrm>
            <a:off x="6092979" y="3555761"/>
            <a:ext cx="264585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id-ID" sz="1600" b="1" dirty="0" smtClean="0">
                <a:latin typeface="Cambria" pitchFamily="18" charset="0"/>
              </a:rPr>
              <a:t>Pemilihan Umum : Pilpres, Pileg, Pilkada</a:t>
            </a:r>
            <a:endParaRPr lang="en-US" sz="1600" b="1" dirty="0">
              <a:latin typeface="Cambria" pitchFamily="18" charset="0"/>
            </a:endParaRPr>
          </a:p>
        </p:txBody>
      </p:sp>
      <p:sp>
        <p:nvSpPr>
          <p:cNvPr id="13" name="Text Box 7"/>
          <p:cNvSpPr txBox="1">
            <a:spLocks noChangeArrowheads="1"/>
          </p:cNvSpPr>
          <p:nvPr/>
        </p:nvSpPr>
        <p:spPr bwMode="auto">
          <a:xfrm>
            <a:off x="916002" y="3309539"/>
            <a:ext cx="26458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id-ID" sz="1600" b="1" dirty="0" smtClean="0">
                <a:latin typeface="Cambria" pitchFamily="18" charset="0"/>
              </a:rPr>
              <a:t>Pelibatan Masyarakat dalam Pengambilan Kebijakan </a:t>
            </a:r>
            <a:r>
              <a:rPr lang="id-ID" sz="1600" b="1" i="1" dirty="0" smtClean="0">
                <a:latin typeface="Cambria" pitchFamily="18" charset="0"/>
              </a:rPr>
              <a:t>(Public Policy)</a:t>
            </a:r>
            <a:endParaRPr lang="en-US" sz="1600" b="1" i="1" dirty="0">
              <a:latin typeface="Cambria" pitchFamily="18" charset="0"/>
            </a:endParaRPr>
          </a:p>
        </p:txBody>
      </p:sp>
    </p:spTree>
    <p:extLst>
      <p:ext uri="{BB962C8B-B14F-4D97-AF65-F5344CB8AC3E}">
        <p14:creationId xmlns:p14="http://schemas.microsoft.com/office/powerpoint/2010/main" val="2462821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arn(inVertical)">
                                      <p:cBhvr>
                                        <p:cTn id="12" dur="500"/>
                                        <p:tgtEl>
                                          <p:spTgt spid="2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arn(inVertical)">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barn(inVertical)">
                                      <p:cBhvr>
                                        <p:cTn id="20" dur="500"/>
                                        <p:tgtEl>
                                          <p:spTgt spid="2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arn(inVertical)">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arn(inVertical)">
                                      <p:cBhvr>
                                        <p:cTn id="28" dur="500"/>
                                        <p:tgtEl>
                                          <p:spTgt spid="27"/>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barn(inVertical)">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arn(inVertic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arn(inVertical)">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arn(inVertical)">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heel(1)">
                                      <p:cBhvr>
                                        <p:cTn id="5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P spid="23" grpId="0" animBg="1"/>
      <p:bldP spid="24" grpId="0" animBg="1"/>
      <p:bldP spid="25" grpId="0"/>
      <p:bldP spid="26" grpId="0"/>
      <p:bldP spid="27" grpId="0"/>
      <p:bldP spid="2"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548680"/>
            <a:ext cx="5472608" cy="2664296"/>
          </a:xfrm>
        </p:spPr>
        <p:style>
          <a:lnRef idx="3">
            <a:schemeClr val="lt1"/>
          </a:lnRef>
          <a:fillRef idx="1">
            <a:schemeClr val="accent6"/>
          </a:fillRef>
          <a:effectRef idx="1">
            <a:schemeClr val="accent6"/>
          </a:effectRef>
          <a:fontRef idx="minor">
            <a:schemeClr val="lt1"/>
          </a:fontRef>
        </p:style>
        <p:txBody>
          <a:bodyPr>
            <a:normAutofit fontScale="62500" lnSpcReduction="20000"/>
          </a:bodyPr>
          <a:lstStyle/>
          <a:p>
            <a:pPr marL="0" indent="0" algn="just">
              <a:buNone/>
            </a:pPr>
            <a:endParaRPr lang="id-ID" dirty="0" smtClean="0">
              <a:solidFill>
                <a:schemeClr val="tx1"/>
              </a:solidFill>
              <a:latin typeface="Cambria" pitchFamily="18" charset="0"/>
            </a:endParaRPr>
          </a:p>
          <a:p>
            <a:pPr marL="187325" indent="0" algn="just">
              <a:buNone/>
            </a:pPr>
            <a:r>
              <a:rPr lang="id-ID" i="1" dirty="0" smtClean="0">
                <a:solidFill>
                  <a:schemeClr val="tx1"/>
                </a:solidFill>
                <a:latin typeface="Cambria" pitchFamily="18" charset="0"/>
              </a:rPr>
              <a:t>“</a:t>
            </a:r>
            <a:r>
              <a:rPr lang="id-ID" i="1" dirty="0">
                <a:solidFill>
                  <a:schemeClr val="tx1"/>
                </a:solidFill>
                <a:latin typeface="Cambria" pitchFamily="18" charset="0"/>
              </a:rPr>
              <a:t>It is part of democratic conception that they as individuals are not the only</a:t>
            </a:r>
            <a:r>
              <a:rPr lang="id-ID" dirty="0">
                <a:solidFill>
                  <a:schemeClr val="tx1"/>
                </a:solidFill>
                <a:latin typeface="Cambria" pitchFamily="18" charset="0"/>
              </a:rPr>
              <a:t> </a:t>
            </a:r>
            <a:r>
              <a:rPr lang="id-ID" i="1" dirty="0">
                <a:solidFill>
                  <a:schemeClr val="tx1"/>
                </a:solidFill>
                <a:latin typeface="Cambria" pitchFamily="18" charset="0"/>
              </a:rPr>
              <a:t>sufferers, but that the whole social body is deprived of the potential resources that</a:t>
            </a:r>
            <a:r>
              <a:rPr lang="id-ID" dirty="0">
                <a:solidFill>
                  <a:schemeClr val="tx1"/>
                </a:solidFill>
                <a:latin typeface="Cambria" pitchFamily="18" charset="0"/>
              </a:rPr>
              <a:t> </a:t>
            </a:r>
            <a:r>
              <a:rPr lang="id-ID" i="1" dirty="0">
                <a:solidFill>
                  <a:schemeClr val="tx1"/>
                </a:solidFill>
                <a:latin typeface="Cambria" pitchFamily="18" charset="0"/>
              </a:rPr>
              <a:t>should be at its service” </a:t>
            </a:r>
            <a:r>
              <a:rPr lang="id-ID" dirty="0">
                <a:solidFill>
                  <a:schemeClr val="tx1"/>
                </a:solidFill>
                <a:latin typeface="Cambria" pitchFamily="18" charset="0"/>
              </a:rPr>
              <a:t>(Dewey, 2004, hlm. 58</a:t>
            </a:r>
            <a:r>
              <a:rPr lang="id-ID" i="1" dirty="0" smtClean="0">
                <a:solidFill>
                  <a:schemeClr val="tx1"/>
                </a:solidFill>
                <a:latin typeface="Cambria" pitchFamily="18" charset="0"/>
              </a:rPr>
              <a:t>).</a:t>
            </a:r>
          </a:p>
          <a:p>
            <a:pPr marL="530225" algn="just"/>
            <a:r>
              <a:rPr lang="id-ID" dirty="0">
                <a:solidFill>
                  <a:schemeClr val="tx1"/>
                </a:solidFill>
                <a:latin typeface="Cambria" pitchFamily="18" charset="0"/>
              </a:rPr>
              <a:t>I</a:t>
            </a:r>
            <a:r>
              <a:rPr lang="id-ID" dirty="0" smtClean="0">
                <a:solidFill>
                  <a:schemeClr val="tx1"/>
                </a:solidFill>
                <a:latin typeface="Cambria" pitchFamily="18" charset="0"/>
              </a:rPr>
              <a:t>ndividu-individu </a:t>
            </a:r>
            <a:r>
              <a:rPr lang="id-ID" dirty="0">
                <a:solidFill>
                  <a:schemeClr val="tx1"/>
                </a:solidFill>
                <a:latin typeface="Cambria" pitchFamily="18" charset="0"/>
              </a:rPr>
              <a:t>bukan hanya </a:t>
            </a:r>
            <a:r>
              <a:rPr lang="id-ID" b="1" dirty="0">
                <a:solidFill>
                  <a:schemeClr val="tx1"/>
                </a:solidFill>
                <a:latin typeface="Cambria" pitchFamily="18" charset="0"/>
              </a:rPr>
              <a:t>sebagai objek </a:t>
            </a:r>
            <a:r>
              <a:rPr lang="id-ID" dirty="0">
                <a:solidFill>
                  <a:schemeClr val="tx1"/>
                </a:solidFill>
                <a:latin typeface="Cambria" pitchFamily="18" charset="0"/>
              </a:rPr>
              <a:t>tetapi juga sebagai </a:t>
            </a:r>
            <a:r>
              <a:rPr lang="id-ID" b="1" dirty="0">
                <a:solidFill>
                  <a:schemeClr val="tx1"/>
                </a:solidFill>
                <a:latin typeface="Cambria" pitchFamily="18" charset="0"/>
              </a:rPr>
              <a:t>bangunan sosial </a:t>
            </a:r>
            <a:r>
              <a:rPr lang="id-ID" dirty="0">
                <a:solidFill>
                  <a:schemeClr val="tx1"/>
                </a:solidFill>
                <a:latin typeface="Cambria" pitchFamily="18" charset="0"/>
              </a:rPr>
              <a:t>yang secara keseluruhan memiliki sumber potensial dan harus </a:t>
            </a:r>
            <a:r>
              <a:rPr lang="id-ID" dirty="0" smtClean="0">
                <a:solidFill>
                  <a:schemeClr val="tx1"/>
                </a:solidFill>
                <a:latin typeface="Cambria" pitchFamily="18" charset="0"/>
              </a:rPr>
              <a:t>dilayani</a:t>
            </a:r>
            <a:endParaRPr lang="id-ID" dirty="0">
              <a:solidFill>
                <a:schemeClr val="tx1"/>
              </a:solidFill>
              <a:latin typeface="Cambria" pitchFamily="18" charset="0"/>
            </a:endParaRPr>
          </a:p>
        </p:txBody>
      </p:sp>
      <p:sp>
        <p:nvSpPr>
          <p:cNvPr id="4" name="Rectangle 3"/>
          <p:cNvSpPr/>
          <p:nvPr/>
        </p:nvSpPr>
        <p:spPr>
          <a:xfrm>
            <a:off x="395536" y="3729167"/>
            <a:ext cx="5472608" cy="2585323"/>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algn="just"/>
            <a:endParaRPr lang="id-ID" dirty="0" smtClean="0">
              <a:latin typeface="Cambria" pitchFamily="18" charset="0"/>
            </a:endParaRPr>
          </a:p>
          <a:p>
            <a:pPr algn="just"/>
            <a:r>
              <a:rPr lang="id-ID" dirty="0" smtClean="0">
                <a:latin typeface="Cambria" pitchFamily="18" charset="0"/>
              </a:rPr>
              <a:t>Habermas </a:t>
            </a:r>
            <a:r>
              <a:rPr lang="id-ID" dirty="0">
                <a:latin typeface="Cambria" pitchFamily="18" charset="0"/>
              </a:rPr>
              <a:t>(1991) melalui teori diskursusnya yang berargumentasi bahwa:</a:t>
            </a:r>
          </a:p>
          <a:p>
            <a:pPr algn="just"/>
            <a:r>
              <a:rPr lang="id-ID" dirty="0">
                <a:latin typeface="Cambria" pitchFamily="18" charset="0"/>
              </a:rPr>
              <a:t>Integrasi dan solidaritas sosial masyarakat-masyarakat yang kompleks dijamin oleh proses komunikasi sosial untuk mencapai saling pengertian di antara warga negara dengan berbagai orientasi nilai dan cara hidup (hlm.16</a:t>
            </a:r>
            <a:r>
              <a:rPr lang="id-ID" dirty="0" smtClean="0">
                <a:latin typeface="Cambria" pitchFamily="18" charset="0"/>
              </a:rPr>
              <a:t>).</a:t>
            </a:r>
          </a:p>
          <a:p>
            <a:pPr algn="just"/>
            <a:endParaRPr lang="id-ID" dirty="0">
              <a:latin typeface="Cambria" pitchFamily="18" charset="0"/>
            </a:endParaRPr>
          </a:p>
        </p:txBody>
      </p:sp>
      <p:sp>
        <p:nvSpPr>
          <p:cNvPr id="5" name="Down Arrow 4"/>
          <p:cNvSpPr/>
          <p:nvPr/>
        </p:nvSpPr>
        <p:spPr>
          <a:xfrm>
            <a:off x="1763688" y="2996952"/>
            <a:ext cx="2736304" cy="1008112"/>
          </a:xfrm>
          <a:prstGeom prst="downArrow">
            <a:avLst/>
          </a:prstGeom>
          <a:solidFill>
            <a:srgbClr val="00B0F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ight Brace 5"/>
          <p:cNvSpPr/>
          <p:nvPr/>
        </p:nvSpPr>
        <p:spPr>
          <a:xfrm>
            <a:off x="6012160" y="1196752"/>
            <a:ext cx="648072" cy="4608512"/>
          </a:xfrm>
          <a:prstGeom prst="rightBrace">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7" name="Title 1"/>
          <p:cNvSpPr txBox="1">
            <a:spLocks/>
          </p:cNvSpPr>
          <p:nvPr/>
        </p:nvSpPr>
        <p:spPr>
          <a:xfrm>
            <a:off x="6732240" y="2862064"/>
            <a:ext cx="2219566"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800" b="1" i="1" dirty="0" smtClean="0">
                <a:solidFill>
                  <a:schemeClr val="bg1"/>
                </a:solidFill>
                <a:latin typeface="Cambria" pitchFamily="18" charset="0"/>
              </a:rPr>
              <a:t>PROCEDURAL TO SUBSTANTIVE DEMOCRACY</a:t>
            </a:r>
            <a:endParaRPr lang="id-ID" sz="1800" b="1" i="1" dirty="0">
              <a:solidFill>
                <a:schemeClr val="bg1"/>
              </a:solidFill>
              <a:latin typeface="Cambria" pitchFamily="18" charset="0"/>
            </a:endParaRPr>
          </a:p>
        </p:txBody>
      </p:sp>
      <p:sp>
        <p:nvSpPr>
          <p:cNvPr id="9" name="Title 1"/>
          <p:cNvSpPr txBox="1">
            <a:spLocks/>
          </p:cNvSpPr>
          <p:nvPr/>
        </p:nvSpPr>
        <p:spPr>
          <a:xfrm>
            <a:off x="4067944" y="3157667"/>
            <a:ext cx="2975650" cy="5715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800" b="1" dirty="0" smtClean="0">
                <a:solidFill>
                  <a:schemeClr val="bg1"/>
                </a:solidFill>
                <a:latin typeface="Cambria" pitchFamily="18" charset="0"/>
              </a:rPr>
              <a:t>MELAHIRKAN</a:t>
            </a:r>
            <a:endParaRPr lang="id-ID" sz="1800" b="1" dirty="0">
              <a:solidFill>
                <a:schemeClr val="bg1"/>
              </a:solidFill>
              <a:latin typeface="Cambria" pitchFamily="18" charset="0"/>
            </a:endParaRPr>
          </a:p>
        </p:txBody>
      </p:sp>
      <p:sp>
        <p:nvSpPr>
          <p:cNvPr id="10" name="Rectangle 9"/>
          <p:cNvSpPr/>
          <p:nvPr/>
        </p:nvSpPr>
        <p:spPr>
          <a:xfrm>
            <a:off x="6444208" y="521385"/>
            <a:ext cx="2664296" cy="1323439"/>
          </a:xfrm>
          <a:prstGeom prst="rect">
            <a:avLst/>
          </a:prstGeom>
        </p:spPr>
        <p:txBody>
          <a:bodyPr wrap="square">
            <a:spAutoFit/>
          </a:bodyPr>
          <a:lstStyle/>
          <a:p>
            <a:pPr algn="just">
              <a:defRPr/>
            </a:pPr>
            <a:r>
              <a:rPr lang="id-ID" sz="1600" b="1" dirty="0" smtClean="0">
                <a:solidFill>
                  <a:schemeClr val="bg1"/>
                </a:solidFill>
                <a:latin typeface="Times New Roman" panose="02020603050405020304" pitchFamily="18" charset="0"/>
                <a:cs typeface="Times New Roman" panose="02020603050405020304" pitchFamily="18" charset="0"/>
              </a:rPr>
              <a:t>Model Demokrasi (Hayness, 2000</a:t>
            </a:r>
            <a:r>
              <a:rPr lang="id-ID" sz="1600" b="1" dirty="0">
                <a:solidFill>
                  <a:schemeClr val="bg1"/>
                </a:solidFill>
                <a:latin typeface="Times New Roman" panose="02020603050405020304" pitchFamily="18" charset="0"/>
                <a:cs typeface="Times New Roman" panose="02020603050405020304" pitchFamily="18" charset="0"/>
              </a:rPr>
              <a:t>)</a:t>
            </a:r>
            <a:r>
              <a:rPr lang="id-ID" sz="1600" dirty="0">
                <a:solidFill>
                  <a:schemeClr val="bg1"/>
                </a:solidFill>
                <a:latin typeface="Times New Roman" panose="02020603050405020304" pitchFamily="18" charset="0"/>
                <a:cs typeface="Times New Roman" panose="02020603050405020304" pitchFamily="18" charset="0"/>
              </a:rPr>
              <a:t> </a:t>
            </a:r>
            <a:endParaRPr lang="id-ID" sz="1600" dirty="0" smtClean="0">
              <a:solidFill>
                <a:schemeClr val="bg1"/>
              </a:solidFill>
              <a:latin typeface="Times New Roman" panose="02020603050405020304" pitchFamily="18" charset="0"/>
              <a:cs typeface="Times New Roman" panose="02020603050405020304" pitchFamily="18" charset="0"/>
            </a:endParaRPr>
          </a:p>
          <a:p>
            <a:pPr marL="342900" indent="-342900" algn="just">
              <a:buAutoNum type="arabicPeriod"/>
              <a:defRPr/>
            </a:pPr>
            <a:r>
              <a:rPr lang="id-ID" sz="1600" b="1" dirty="0" smtClean="0">
                <a:solidFill>
                  <a:schemeClr val="bg1"/>
                </a:solidFill>
                <a:latin typeface="Times New Roman" panose="02020603050405020304" pitchFamily="18" charset="0"/>
                <a:cs typeface="Times New Roman" panose="02020603050405020304" pitchFamily="18" charset="0"/>
              </a:rPr>
              <a:t>Demokrasi formal</a:t>
            </a:r>
            <a:endParaRPr lang="id-ID" sz="1600" dirty="0">
              <a:solidFill>
                <a:schemeClr val="bg1"/>
              </a:solidFill>
              <a:latin typeface="Times New Roman" panose="02020603050405020304" pitchFamily="18" charset="0"/>
              <a:cs typeface="Times New Roman" panose="02020603050405020304" pitchFamily="18" charset="0"/>
            </a:endParaRPr>
          </a:p>
          <a:p>
            <a:pPr marL="342900" indent="-342900" algn="just">
              <a:buAutoNum type="arabicPeriod"/>
              <a:defRPr/>
            </a:pPr>
            <a:r>
              <a:rPr lang="id-ID" sz="1600" b="1" dirty="0" smtClean="0">
                <a:solidFill>
                  <a:schemeClr val="bg1"/>
                </a:solidFill>
                <a:latin typeface="Times New Roman" panose="02020603050405020304" pitchFamily="18" charset="0"/>
                <a:cs typeface="Times New Roman" panose="02020603050405020304" pitchFamily="18" charset="0"/>
              </a:rPr>
              <a:t>Demokrasi permukaan</a:t>
            </a:r>
          </a:p>
          <a:p>
            <a:pPr marL="342900" indent="-342900" algn="just">
              <a:buAutoNum type="arabicPeriod"/>
              <a:defRPr/>
            </a:pPr>
            <a:r>
              <a:rPr lang="id-ID" sz="1600" b="1" dirty="0" smtClean="0">
                <a:solidFill>
                  <a:schemeClr val="bg1"/>
                </a:solidFill>
                <a:latin typeface="Times New Roman" panose="02020603050405020304" pitchFamily="18" charset="0"/>
                <a:cs typeface="Times New Roman" panose="02020603050405020304" pitchFamily="18" charset="0"/>
              </a:rPr>
              <a:t>Demokrasi substantif</a:t>
            </a:r>
            <a:endParaRPr lang="id-ID" sz="1600" dirty="0">
              <a:solidFill>
                <a:schemeClr val="bg1"/>
              </a:solidFill>
              <a:latin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a:off x="7776356" y="1844824"/>
            <a:ext cx="0" cy="1017240"/>
          </a:xfrm>
          <a:prstGeom prst="straightConnector1">
            <a:avLst/>
          </a:prstGeom>
          <a:ln w="28575">
            <a:prstDash val="dash"/>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32649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0-#ppt_w/2"/>
                                          </p:val>
                                        </p:tav>
                                        <p:tav tm="100000">
                                          <p:val>
                                            <p:strVal val="#ppt_x"/>
                                          </p:val>
                                        </p:tav>
                                      </p:tavLst>
                                    </p:anim>
                                    <p:anim calcmode="lin" valueType="num">
                                      <p:cBhvr additive="base">
                                        <p:cTn id="36" dur="500" fill="hold"/>
                                        <p:tgtEl>
                                          <p:spTgt spid="9"/>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0-#ppt_w/2"/>
                                          </p:val>
                                        </p:tav>
                                        <p:tav tm="100000">
                                          <p:val>
                                            <p:strVal val="#ppt_x"/>
                                          </p:val>
                                        </p:tav>
                                      </p:tavLst>
                                    </p:anim>
                                    <p:anim calcmode="lin" valueType="num">
                                      <p:cBhvr additive="base">
                                        <p:cTn id="4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barn(inVertical)">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1"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500" fill="hold"/>
                                        <p:tgtEl>
                                          <p:spTgt spid="10"/>
                                        </p:tgtEl>
                                        <p:attrNameLst>
                                          <p:attrName>ppt_x</p:attrName>
                                        </p:attrNameLst>
                                      </p:cBhvr>
                                      <p:tavLst>
                                        <p:tav tm="0">
                                          <p:val>
                                            <p:strVal val="#ppt_x"/>
                                          </p:val>
                                        </p:tav>
                                        <p:tav tm="100000">
                                          <p:val>
                                            <p:strVal val="#ppt_x"/>
                                          </p:val>
                                        </p:tav>
                                      </p:tavLst>
                                    </p:anim>
                                    <p:anim calcmode="lin" valueType="num">
                                      <p:cBhvr additive="base">
                                        <p:cTn id="51" dur="500" fill="hold"/>
                                        <p:tgtEl>
                                          <p:spTgt spid="10"/>
                                        </p:tgtEl>
                                        <p:attrNameLst>
                                          <p:attrName>ppt_y</p:attrName>
                                        </p:attrNameLst>
                                      </p:cBhvr>
                                      <p:tavLst>
                                        <p:tav tm="0">
                                          <p:val>
                                            <p:strVal val="0-#ppt_h/2"/>
                                          </p:val>
                                        </p:tav>
                                        <p:tav tm="100000">
                                          <p:val>
                                            <p:strVal val="#ppt_y"/>
                                          </p:val>
                                        </p:tav>
                                      </p:tavLst>
                                    </p:anim>
                                  </p:childTnLst>
                                </p:cTn>
                              </p:par>
                              <p:par>
                                <p:cTn id="52" presetID="2" presetClass="entr" presetSubtype="1"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ppt_x"/>
                                          </p:val>
                                        </p:tav>
                                        <p:tav tm="100000">
                                          <p:val>
                                            <p:strVal val="#ppt_x"/>
                                          </p:val>
                                        </p:tav>
                                      </p:tavLst>
                                    </p:anim>
                                    <p:anim calcmode="lin" valueType="num">
                                      <p:cBhvr additive="base">
                                        <p:cTn id="55"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5" grpId="0" animBg="1"/>
      <p:bldP spid="6" grpId="0" animBg="1"/>
      <p:bldP spid="7"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4000" t="-28000" r="-9000" b="-12000"/>
          </a:stretch>
        </a:blipFill>
        <a:effectLst/>
      </p:bgPr>
    </p:bg>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2684899565"/>
              </p:ext>
            </p:extLst>
          </p:nvPr>
        </p:nvGraphicFramePr>
        <p:xfrm>
          <a:off x="-1404664" y="78828"/>
          <a:ext cx="9532168" cy="6480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6516216" y="348327"/>
            <a:ext cx="2376264" cy="5816977"/>
          </a:xfrm>
          <a:prstGeom prst="rect">
            <a:avLst/>
          </a:prstGeom>
        </p:spPr>
        <p:txBody>
          <a:bodyPr wrap="square">
            <a:spAutoFit/>
          </a:bodyPr>
          <a:lstStyle/>
          <a:p>
            <a:pPr algn="just"/>
            <a:r>
              <a:rPr lang="id-ID" sz="1200" dirty="0">
                <a:solidFill>
                  <a:schemeClr val="bg1"/>
                </a:solidFill>
                <a:latin typeface="Cambria" pitchFamily="18" charset="0"/>
              </a:rPr>
              <a:t>Enam prinsip fundamental demokrasi </a:t>
            </a:r>
            <a:r>
              <a:rPr lang="id-ID" sz="1200" dirty="0" smtClean="0">
                <a:solidFill>
                  <a:schemeClr val="bg1"/>
                </a:solidFill>
                <a:latin typeface="Cambria" pitchFamily="18" charset="0"/>
              </a:rPr>
              <a:t>: </a:t>
            </a:r>
          </a:p>
          <a:p>
            <a:pPr marL="342900" indent="-342900" algn="just">
              <a:buAutoNum type="arabicParenBoth"/>
            </a:pPr>
            <a:r>
              <a:rPr lang="id-ID" sz="1200" i="1" dirty="0" smtClean="0">
                <a:solidFill>
                  <a:schemeClr val="bg1"/>
                </a:solidFill>
                <a:latin typeface="Cambria" pitchFamily="18" charset="0"/>
              </a:rPr>
              <a:t>Sovereignity </a:t>
            </a:r>
            <a:r>
              <a:rPr lang="id-ID" sz="1200" i="1" dirty="0">
                <a:solidFill>
                  <a:schemeClr val="bg1"/>
                </a:solidFill>
                <a:latin typeface="Cambria" pitchFamily="18" charset="0"/>
              </a:rPr>
              <a:t>of the living </a:t>
            </a:r>
            <a:r>
              <a:rPr lang="id-ID" sz="1200" i="1" dirty="0" smtClean="0">
                <a:solidFill>
                  <a:schemeClr val="bg1"/>
                </a:solidFill>
                <a:latin typeface="Cambria" pitchFamily="18" charset="0"/>
              </a:rPr>
              <a:t>individual</a:t>
            </a:r>
            <a:r>
              <a:rPr lang="id-ID" sz="1200" dirty="0" smtClean="0">
                <a:solidFill>
                  <a:schemeClr val="bg1"/>
                </a:solidFill>
                <a:latin typeface="Cambria" pitchFamily="18" charset="0"/>
              </a:rPr>
              <a:t> (kedaulatan </a:t>
            </a:r>
            <a:r>
              <a:rPr lang="id-ID" sz="1200" dirty="0">
                <a:solidFill>
                  <a:schemeClr val="bg1"/>
                </a:solidFill>
                <a:latin typeface="Cambria" pitchFamily="18" charset="0"/>
              </a:rPr>
              <a:t>hidup </a:t>
            </a:r>
            <a:r>
              <a:rPr lang="id-ID" sz="1200" dirty="0" smtClean="0">
                <a:solidFill>
                  <a:schemeClr val="bg1"/>
                </a:solidFill>
                <a:latin typeface="Cambria" pitchFamily="18" charset="0"/>
              </a:rPr>
              <a:t>individual)</a:t>
            </a:r>
          </a:p>
          <a:p>
            <a:pPr marL="342900" indent="-342900" algn="just">
              <a:buAutoNum type="arabicParenBoth"/>
            </a:pPr>
            <a:r>
              <a:rPr lang="id-ID" sz="1200" i="1" dirty="0" smtClean="0">
                <a:solidFill>
                  <a:schemeClr val="bg1"/>
                </a:solidFill>
                <a:latin typeface="Cambria" pitchFamily="18" charset="0"/>
              </a:rPr>
              <a:t>The </a:t>
            </a:r>
            <a:r>
              <a:rPr lang="id-ID" sz="1200" i="1" dirty="0">
                <a:solidFill>
                  <a:schemeClr val="bg1"/>
                </a:solidFill>
                <a:latin typeface="Cambria" pitchFamily="18" charset="0"/>
              </a:rPr>
              <a:t>principle of </a:t>
            </a:r>
            <a:r>
              <a:rPr lang="id-ID" sz="1200" i="1" dirty="0" smtClean="0">
                <a:solidFill>
                  <a:schemeClr val="bg1"/>
                </a:solidFill>
                <a:latin typeface="Cambria" pitchFamily="18" charset="0"/>
              </a:rPr>
              <a:t>equality : </a:t>
            </a:r>
            <a:r>
              <a:rPr lang="id-ID" sz="1200" i="1" dirty="0">
                <a:solidFill>
                  <a:schemeClr val="bg1"/>
                </a:solidFill>
                <a:latin typeface="Cambria" pitchFamily="18" charset="0"/>
              </a:rPr>
              <a:t>equal rights for </a:t>
            </a:r>
            <a:r>
              <a:rPr lang="id-ID" sz="1200" i="1" dirty="0" smtClean="0">
                <a:solidFill>
                  <a:schemeClr val="bg1"/>
                </a:solidFill>
                <a:latin typeface="Cambria" pitchFamily="18" charset="0"/>
              </a:rPr>
              <a:t>all (</a:t>
            </a:r>
            <a:r>
              <a:rPr lang="id-ID" sz="1200" dirty="0" smtClean="0">
                <a:solidFill>
                  <a:schemeClr val="bg1"/>
                </a:solidFill>
                <a:latin typeface="Cambria" pitchFamily="18" charset="0"/>
              </a:rPr>
              <a:t>prinsip persamaan hukum)</a:t>
            </a:r>
          </a:p>
          <a:p>
            <a:pPr marL="342900" indent="-342900" algn="just">
              <a:buAutoNum type="arabicParenBoth"/>
            </a:pPr>
            <a:r>
              <a:rPr lang="id-ID" sz="1200" i="1" dirty="0" smtClean="0">
                <a:solidFill>
                  <a:schemeClr val="bg1"/>
                </a:solidFill>
                <a:latin typeface="Cambria" pitchFamily="18" charset="0"/>
              </a:rPr>
              <a:t>Rights </a:t>
            </a:r>
            <a:r>
              <a:rPr lang="id-ID" sz="1200" i="1" dirty="0">
                <a:solidFill>
                  <a:schemeClr val="bg1"/>
                </a:solidFill>
                <a:latin typeface="Cambria" pitchFamily="18" charset="0"/>
              </a:rPr>
              <a:t>imply duties</a:t>
            </a:r>
            <a:r>
              <a:rPr lang="id-ID" sz="1200" dirty="0">
                <a:solidFill>
                  <a:schemeClr val="bg1"/>
                </a:solidFill>
                <a:latin typeface="Cambria" pitchFamily="18" charset="0"/>
              </a:rPr>
              <a:t>, yaitu hukum secara tidak langsung menyatakan dengan tegas kewajiban bagi seluruh masyarakat; (4) </a:t>
            </a:r>
            <a:r>
              <a:rPr lang="id-ID" sz="1200" i="1" dirty="0">
                <a:solidFill>
                  <a:schemeClr val="bg1"/>
                </a:solidFill>
                <a:latin typeface="Cambria" pitchFamily="18" charset="0"/>
              </a:rPr>
              <a:t>Cooperative effort for the common good </a:t>
            </a:r>
            <a:r>
              <a:rPr lang="id-ID" sz="1200" dirty="0">
                <a:solidFill>
                  <a:schemeClr val="bg1"/>
                </a:solidFill>
                <a:latin typeface="Cambria" pitchFamily="18" charset="0"/>
              </a:rPr>
              <a:t>ialah usaha bekerjasama bagi kebaikan umum; (5) </a:t>
            </a:r>
            <a:r>
              <a:rPr lang="id-ID" sz="1200" i="1" dirty="0">
                <a:solidFill>
                  <a:schemeClr val="bg1"/>
                </a:solidFill>
                <a:latin typeface="Cambria" pitchFamily="18" charset="0"/>
              </a:rPr>
              <a:t>Faith in the free play of intelligence: discussion and persuasion,</a:t>
            </a:r>
            <a:r>
              <a:rPr lang="id-ID" sz="1200" dirty="0">
                <a:solidFill>
                  <a:schemeClr val="bg1"/>
                </a:solidFill>
                <a:latin typeface="Cambria" pitchFamily="18" charset="0"/>
              </a:rPr>
              <a:t> </a:t>
            </a:r>
            <a:r>
              <a:rPr lang="id-ID" sz="1200" i="1" dirty="0">
                <a:solidFill>
                  <a:schemeClr val="bg1"/>
                </a:solidFill>
                <a:latin typeface="Cambria" pitchFamily="18" charset="0"/>
              </a:rPr>
              <a:t>not force or violence </a:t>
            </a:r>
            <a:r>
              <a:rPr lang="id-ID" sz="1200" dirty="0">
                <a:solidFill>
                  <a:schemeClr val="bg1"/>
                </a:solidFill>
                <a:latin typeface="Cambria" pitchFamily="18" charset="0"/>
              </a:rPr>
              <a:t>ialah kepercayaan pada kebebasan berpikir, terutama dengan diskusi dan persuasi, dan bukan dengan kekuatan dan kekerasan; (6) </a:t>
            </a:r>
            <a:r>
              <a:rPr lang="id-ID" sz="1200" i="1" dirty="0">
                <a:solidFill>
                  <a:schemeClr val="bg1"/>
                </a:solidFill>
                <a:latin typeface="Cambria" pitchFamily="18" charset="0"/>
              </a:rPr>
              <a:t>Freedom of</a:t>
            </a:r>
            <a:r>
              <a:rPr lang="id-ID" sz="1200" dirty="0">
                <a:solidFill>
                  <a:schemeClr val="bg1"/>
                </a:solidFill>
                <a:latin typeface="Cambria" pitchFamily="18" charset="0"/>
              </a:rPr>
              <a:t> </a:t>
            </a:r>
            <a:r>
              <a:rPr lang="id-ID" sz="1200" i="1" dirty="0">
                <a:solidFill>
                  <a:schemeClr val="bg1"/>
                </a:solidFill>
                <a:latin typeface="Cambria" pitchFamily="18" charset="0"/>
              </a:rPr>
              <a:t>discussion </a:t>
            </a:r>
            <a:r>
              <a:rPr lang="id-ID" sz="1200" dirty="0">
                <a:solidFill>
                  <a:schemeClr val="bg1"/>
                </a:solidFill>
                <a:latin typeface="Cambria" pitchFamily="18" charset="0"/>
              </a:rPr>
              <a:t>ialah kebebasan berdiskusi, berkaitan dengan prinsip kebebasan berpikir (Kilpatrick, 1957, hlm.139-142) </a:t>
            </a:r>
          </a:p>
        </p:txBody>
      </p:sp>
    </p:spTree>
    <p:extLst>
      <p:ext uri="{BB962C8B-B14F-4D97-AF65-F5344CB8AC3E}">
        <p14:creationId xmlns:p14="http://schemas.microsoft.com/office/powerpoint/2010/main" val="1661450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42294435"/>
              </p:ext>
            </p:extLst>
          </p:nvPr>
        </p:nvGraphicFramePr>
        <p:xfrm>
          <a:off x="0" y="104587"/>
          <a:ext cx="7776864"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Left Brace 1"/>
          <p:cNvSpPr/>
          <p:nvPr/>
        </p:nvSpPr>
        <p:spPr>
          <a:xfrm rot="16200000">
            <a:off x="3379383" y="692695"/>
            <a:ext cx="801061" cy="7200801"/>
          </a:xfrm>
          <a:prstGeom prst="lef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id-ID"/>
          </a:p>
        </p:txBody>
      </p:sp>
      <p:sp>
        <p:nvSpPr>
          <p:cNvPr id="3" name="Rounded Rectangle 2"/>
          <p:cNvSpPr/>
          <p:nvPr/>
        </p:nvSpPr>
        <p:spPr>
          <a:xfrm>
            <a:off x="149073" y="4767530"/>
            <a:ext cx="7087223" cy="1901829"/>
          </a:xfrm>
          <a:prstGeom prst="round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smtClean="0">
                <a:solidFill>
                  <a:schemeClr val="tx1"/>
                </a:solidFill>
                <a:latin typeface="Cambria" pitchFamily="18" charset="0"/>
              </a:rPr>
              <a:t>Model Demokrasi yang harus dikembangkan adalah model demokrasi yang bersumber dari falsafah, jatidiri, dan identitias bangsa Indonesia (PANCASILA):</a:t>
            </a:r>
          </a:p>
          <a:p>
            <a:pPr algn="ctr"/>
            <a:r>
              <a:rPr lang="en-US" sz="1600" dirty="0" err="1">
                <a:solidFill>
                  <a:schemeClr val="tx1"/>
                </a:solidFill>
                <a:latin typeface="Cambria" pitchFamily="18" charset="0"/>
              </a:rPr>
              <a:t>Kerakyatan</a:t>
            </a:r>
            <a:r>
              <a:rPr lang="en-US" sz="1600" dirty="0">
                <a:solidFill>
                  <a:schemeClr val="tx1"/>
                </a:solidFill>
                <a:latin typeface="Cambria" pitchFamily="18" charset="0"/>
              </a:rPr>
              <a:t> yang </a:t>
            </a:r>
            <a:r>
              <a:rPr lang="en-US" sz="1600" dirty="0" err="1">
                <a:solidFill>
                  <a:schemeClr val="tx1"/>
                </a:solidFill>
                <a:latin typeface="Cambria" pitchFamily="18" charset="0"/>
              </a:rPr>
              <a:t>dipimpin</a:t>
            </a:r>
            <a:r>
              <a:rPr lang="en-US" sz="1600" dirty="0">
                <a:solidFill>
                  <a:schemeClr val="tx1"/>
                </a:solidFill>
                <a:latin typeface="Cambria" pitchFamily="18" charset="0"/>
              </a:rPr>
              <a:t> </a:t>
            </a:r>
            <a:r>
              <a:rPr lang="en-US" sz="1600" dirty="0" err="1">
                <a:solidFill>
                  <a:schemeClr val="tx1"/>
                </a:solidFill>
                <a:latin typeface="Cambria" pitchFamily="18" charset="0"/>
              </a:rPr>
              <a:t>oleh</a:t>
            </a:r>
            <a:r>
              <a:rPr lang="en-US" sz="1600" dirty="0">
                <a:solidFill>
                  <a:schemeClr val="tx1"/>
                </a:solidFill>
                <a:latin typeface="Cambria" pitchFamily="18" charset="0"/>
              </a:rPr>
              <a:t> </a:t>
            </a:r>
            <a:r>
              <a:rPr lang="en-US" sz="1600" dirty="0" err="1">
                <a:solidFill>
                  <a:schemeClr val="tx1"/>
                </a:solidFill>
                <a:latin typeface="Cambria" pitchFamily="18" charset="0"/>
              </a:rPr>
              <a:t>hikmah</a:t>
            </a:r>
            <a:r>
              <a:rPr lang="en-US" sz="1600" dirty="0">
                <a:solidFill>
                  <a:schemeClr val="tx1"/>
                </a:solidFill>
                <a:latin typeface="Cambria" pitchFamily="18" charset="0"/>
              </a:rPr>
              <a:t> </a:t>
            </a:r>
            <a:r>
              <a:rPr lang="en-US" sz="1600" dirty="0" err="1">
                <a:solidFill>
                  <a:schemeClr val="tx1"/>
                </a:solidFill>
                <a:latin typeface="Cambria" pitchFamily="18" charset="0"/>
              </a:rPr>
              <a:t>kebijaksanaan</a:t>
            </a:r>
            <a:r>
              <a:rPr lang="en-US" sz="1600" dirty="0">
                <a:solidFill>
                  <a:schemeClr val="tx1"/>
                </a:solidFill>
                <a:latin typeface="Cambria" pitchFamily="18" charset="0"/>
              </a:rPr>
              <a:t> </a:t>
            </a:r>
            <a:r>
              <a:rPr lang="en-US" sz="1600" dirty="0" err="1">
                <a:solidFill>
                  <a:schemeClr val="tx1"/>
                </a:solidFill>
                <a:latin typeface="Cambria" pitchFamily="18" charset="0"/>
              </a:rPr>
              <a:t>dalam</a:t>
            </a:r>
            <a:r>
              <a:rPr lang="en-US" sz="1600" dirty="0">
                <a:solidFill>
                  <a:schemeClr val="tx1"/>
                </a:solidFill>
                <a:latin typeface="Cambria" pitchFamily="18" charset="0"/>
              </a:rPr>
              <a:t> </a:t>
            </a:r>
            <a:r>
              <a:rPr lang="en-US" sz="1600" dirty="0" err="1">
                <a:solidFill>
                  <a:schemeClr val="tx1"/>
                </a:solidFill>
                <a:latin typeface="Cambria" pitchFamily="18" charset="0"/>
              </a:rPr>
              <a:t>permusyawaratan</a:t>
            </a:r>
            <a:r>
              <a:rPr lang="en-US" sz="1600" dirty="0">
                <a:solidFill>
                  <a:schemeClr val="tx1"/>
                </a:solidFill>
                <a:latin typeface="Cambria" pitchFamily="18" charset="0"/>
              </a:rPr>
              <a:t>/</a:t>
            </a:r>
            <a:r>
              <a:rPr lang="en-US" sz="1600" dirty="0" err="1">
                <a:solidFill>
                  <a:schemeClr val="tx1"/>
                </a:solidFill>
                <a:latin typeface="Cambria" pitchFamily="18" charset="0"/>
              </a:rPr>
              <a:t>perwakilan</a:t>
            </a:r>
            <a:r>
              <a:rPr lang="en-US" sz="1600" dirty="0">
                <a:solidFill>
                  <a:schemeClr val="tx1"/>
                </a:solidFill>
                <a:latin typeface="Cambria" pitchFamily="18" charset="0"/>
              </a:rPr>
              <a:t> </a:t>
            </a:r>
            <a:r>
              <a:rPr lang="en-US" sz="1600" dirty="0" smtClean="0">
                <a:solidFill>
                  <a:schemeClr val="tx1"/>
                </a:solidFill>
                <a:latin typeface="Cambria" pitchFamily="18" charset="0"/>
              </a:rPr>
              <a:t>yang</a:t>
            </a:r>
            <a:r>
              <a:rPr lang="id-ID" sz="1600" dirty="0" smtClean="0">
                <a:solidFill>
                  <a:schemeClr val="tx1"/>
                </a:solidFill>
                <a:latin typeface="Cambria" pitchFamily="18" charset="0"/>
              </a:rPr>
              <a:t>; </a:t>
            </a:r>
            <a:r>
              <a:rPr lang="en-US" sz="1600" dirty="0" err="1" smtClean="0">
                <a:solidFill>
                  <a:schemeClr val="tx1"/>
                </a:solidFill>
                <a:latin typeface="Cambria" pitchFamily="18" charset="0"/>
              </a:rPr>
              <a:t>berke</a:t>
            </a:r>
            <a:r>
              <a:rPr lang="id-ID" sz="1600" dirty="0" smtClean="0">
                <a:solidFill>
                  <a:schemeClr val="tx1"/>
                </a:solidFill>
                <a:latin typeface="Cambria" pitchFamily="18" charset="0"/>
              </a:rPr>
              <a:t>-</a:t>
            </a:r>
            <a:r>
              <a:rPr lang="en-US" sz="1600" dirty="0" err="1" smtClean="0">
                <a:solidFill>
                  <a:schemeClr val="tx1"/>
                </a:solidFill>
                <a:latin typeface="Cambria" pitchFamily="18" charset="0"/>
              </a:rPr>
              <a:t>Tuhanan</a:t>
            </a:r>
            <a:r>
              <a:rPr lang="en-US" sz="1600" dirty="0" smtClean="0">
                <a:solidFill>
                  <a:schemeClr val="tx1"/>
                </a:solidFill>
                <a:latin typeface="Cambria" pitchFamily="18" charset="0"/>
              </a:rPr>
              <a:t> YME</a:t>
            </a:r>
            <a:r>
              <a:rPr lang="id-ID" sz="1600" dirty="0" smtClean="0">
                <a:solidFill>
                  <a:schemeClr val="tx1"/>
                </a:solidFill>
                <a:latin typeface="Cambria" pitchFamily="18" charset="0"/>
              </a:rPr>
              <a:t>, </a:t>
            </a:r>
            <a:r>
              <a:rPr lang="en-US" sz="1600" dirty="0" err="1" smtClean="0">
                <a:solidFill>
                  <a:schemeClr val="tx1"/>
                </a:solidFill>
                <a:latin typeface="Cambria" pitchFamily="18" charset="0"/>
              </a:rPr>
              <a:t>berperikemanusiaan</a:t>
            </a:r>
            <a:r>
              <a:rPr lang="en-US" sz="1600" dirty="0" smtClean="0">
                <a:solidFill>
                  <a:schemeClr val="tx1"/>
                </a:solidFill>
                <a:latin typeface="Cambria" pitchFamily="18" charset="0"/>
              </a:rPr>
              <a:t> </a:t>
            </a:r>
            <a:r>
              <a:rPr lang="en-US" sz="1600" dirty="0">
                <a:solidFill>
                  <a:schemeClr val="tx1"/>
                </a:solidFill>
                <a:latin typeface="Cambria" pitchFamily="18" charset="0"/>
              </a:rPr>
              <a:t>yang </a:t>
            </a:r>
            <a:r>
              <a:rPr lang="en-US" sz="1600" dirty="0" err="1">
                <a:solidFill>
                  <a:schemeClr val="tx1"/>
                </a:solidFill>
                <a:latin typeface="Cambria" pitchFamily="18" charset="0"/>
              </a:rPr>
              <a:t>adil</a:t>
            </a:r>
            <a:r>
              <a:rPr lang="en-US" sz="1600" dirty="0">
                <a:solidFill>
                  <a:schemeClr val="tx1"/>
                </a:solidFill>
                <a:latin typeface="Cambria" pitchFamily="18" charset="0"/>
              </a:rPr>
              <a:t> </a:t>
            </a:r>
            <a:r>
              <a:rPr lang="en-US" sz="1600" dirty="0" err="1">
                <a:solidFill>
                  <a:schemeClr val="tx1"/>
                </a:solidFill>
                <a:latin typeface="Cambria" pitchFamily="18" charset="0"/>
              </a:rPr>
              <a:t>dan</a:t>
            </a:r>
            <a:r>
              <a:rPr lang="en-US" sz="1600" dirty="0">
                <a:solidFill>
                  <a:schemeClr val="tx1"/>
                </a:solidFill>
                <a:latin typeface="Cambria" pitchFamily="18" charset="0"/>
              </a:rPr>
              <a:t> </a:t>
            </a:r>
            <a:r>
              <a:rPr lang="en-US" sz="1600" dirty="0" err="1">
                <a:solidFill>
                  <a:schemeClr val="tx1"/>
                </a:solidFill>
                <a:latin typeface="Cambria" pitchFamily="18" charset="0"/>
              </a:rPr>
              <a:t>beradab</a:t>
            </a:r>
            <a:r>
              <a:rPr lang="en-US" sz="1600" dirty="0">
                <a:solidFill>
                  <a:schemeClr val="tx1"/>
                </a:solidFill>
                <a:latin typeface="Cambria" pitchFamily="18" charset="0"/>
              </a:rPr>
              <a:t>, yang </a:t>
            </a:r>
            <a:r>
              <a:rPr lang="en-US" sz="1600" dirty="0" err="1">
                <a:solidFill>
                  <a:schemeClr val="tx1"/>
                </a:solidFill>
                <a:latin typeface="Cambria" pitchFamily="18" charset="0"/>
              </a:rPr>
              <a:t>mempersatukan</a:t>
            </a:r>
            <a:r>
              <a:rPr lang="en-US" sz="1600" dirty="0">
                <a:solidFill>
                  <a:schemeClr val="tx1"/>
                </a:solidFill>
                <a:latin typeface="Cambria" pitchFamily="18" charset="0"/>
              </a:rPr>
              <a:t> Indonesia, </a:t>
            </a:r>
            <a:r>
              <a:rPr lang="id-ID" sz="1600" dirty="0" smtClean="0">
                <a:solidFill>
                  <a:schemeClr val="tx1"/>
                </a:solidFill>
                <a:latin typeface="Cambria" pitchFamily="18" charset="0"/>
              </a:rPr>
              <a:t>serta </a:t>
            </a:r>
            <a:r>
              <a:rPr lang="en-US" sz="1600" dirty="0" smtClean="0">
                <a:solidFill>
                  <a:schemeClr val="tx1"/>
                </a:solidFill>
                <a:latin typeface="Cambria" pitchFamily="18" charset="0"/>
              </a:rPr>
              <a:t>yang </a:t>
            </a:r>
            <a:r>
              <a:rPr lang="en-US" sz="1600" dirty="0" err="1">
                <a:solidFill>
                  <a:schemeClr val="tx1"/>
                </a:solidFill>
                <a:latin typeface="Cambria" pitchFamily="18" charset="0"/>
              </a:rPr>
              <a:t>berkeadilan</a:t>
            </a:r>
            <a:r>
              <a:rPr lang="en-US" sz="1600" dirty="0">
                <a:solidFill>
                  <a:schemeClr val="tx1"/>
                </a:solidFill>
                <a:latin typeface="Cambria" pitchFamily="18" charset="0"/>
              </a:rPr>
              <a:t> </a:t>
            </a:r>
            <a:r>
              <a:rPr lang="en-US" sz="1600" dirty="0" err="1">
                <a:solidFill>
                  <a:schemeClr val="tx1"/>
                </a:solidFill>
                <a:latin typeface="Cambria" pitchFamily="18" charset="0"/>
              </a:rPr>
              <a:t>sosial</a:t>
            </a:r>
            <a:r>
              <a:rPr lang="en-US" sz="1600" dirty="0">
                <a:solidFill>
                  <a:schemeClr val="tx1"/>
                </a:solidFill>
                <a:latin typeface="Cambria" pitchFamily="18" charset="0"/>
              </a:rPr>
              <a:t> </a:t>
            </a:r>
            <a:r>
              <a:rPr lang="en-US" sz="1600" dirty="0" err="1">
                <a:solidFill>
                  <a:schemeClr val="tx1"/>
                </a:solidFill>
                <a:latin typeface="Cambria" pitchFamily="18" charset="0"/>
              </a:rPr>
              <a:t>bagi</a:t>
            </a:r>
            <a:r>
              <a:rPr lang="en-US" sz="1600" dirty="0">
                <a:solidFill>
                  <a:schemeClr val="tx1"/>
                </a:solidFill>
                <a:latin typeface="Cambria" pitchFamily="18" charset="0"/>
              </a:rPr>
              <a:t> </a:t>
            </a:r>
            <a:r>
              <a:rPr lang="en-US" sz="1600" dirty="0" err="1">
                <a:solidFill>
                  <a:schemeClr val="tx1"/>
                </a:solidFill>
                <a:latin typeface="Cambria" pitchFamily="18" charset="0"/>
              </a:rPr>
              <a:t>seluruh</a:t>
            </a:r>
            <a:r>
              <a:rPr lang="en-US" sz="1600" dirty="0">
                <a:solidFill>
                  <a:schemeClr val="tx1"/>
                </a:solidFill>
                <a:latin typeface="Cambria" pitchFamily="18" charset="0"/>
              </a:rPr>
              <a:t> </a:t>
            </a:r>
            <a:r>
              <a:rPr lang="en-US" sz="1600" dirty="0" err="1">
                <a:solidFill>
                  <a:schemeClr val="tx1"/>
                </a:solidFill>
                <a:latin typeface="Cambria" pitchFamily="18" charset="0"/>
              </a:rPr>
              <a:t>rakyat</a:t>
            </a:r>
            <a:r>
              <a:rPr lang="en-US" sz="1600" dirty="0">
                <a:solidFill>
                  <a:schemeClr val="tx1"/>
                </a:solidFill>
                <a:latin typeface="Cambria" pitchFamily="18" charset="0"/>
              </a:rPr>
              <a:t> </a:t>
            </a:r>
            <a:r>
              <a:rPr lang="en-US" sz="1600" dirty="0" smtClean="0">
                <a:solidFill>
                  <a:schemeClr val="tx1"/>
                </a:solidFill>
                <a:latin typeface="Cambria" pitchFamily="18" charset="0"/>
              </a:rPr>
              <a:t>Indonesia</a:t>
            </a:r>
            <a:endParaRPr lang="en-US" sz="1600" dirty="0">
              <a:solidFill>
                <a:schemeClr val="tx1"/>
              </a:solidFill>
              <a:latin typeface="Cambria" pitchFamily="18" charset="0"/>
            </a:endParaRPr>
          </a:p>
        </p:txBody>
      </p:sp>
      <p:sp>
        <p:nvSpPr>
          <p:cNvPr id="5" name="Right Arrow 4"/>
          <p:cNvSpPr/>
          <p:nvPr/>
        </p:nvSpPr>
        <p:spPr>
          <a:xfrm>
            <a:off x="6732240" y="5085184"/>
            <a:ext cx="2160240" cy="1065308"/>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id-ID" sz="1600" b="1" dirty="0" smtClean="0">
                <a:solidFill>
                  <a:schemeClr val="tx1"/>
                </a:solidFill>
                <a:latin typeface="Cambria" pitchFamily="18" charset="0"/>
              </a:rPr>
              <a:t>SIMAK </a:t>
            </a:r>
            <a:r>
              <a:rPr lang="id-ID" sz="1600" b="1" dirty="0" smtClean="0">
                <a:solidFill>
                  <a:schemeClr val="tx1"/>
                </a:solidFill>
                <a:latin typeface="Cambria" pitchFamily="18" charset="0"/>
                <a:hlinkClick r:id="rId8" action="ppaction://hlinkfile"/>
              </a:rPr>
              <a:t>LAGU</a:t>
            </a:r>
            <a:r>
              <a:rPr lang="id-ID" sz="1600" b="1" dirty="0" smtClean="0">
                <a:solidFill>
                  <a:schemeClr val="tx1"/>
                </a:solidFill>
                <a:latin typeface="Cambria" pitchFamily="18" charset="0"/>
              </a:rPr>
              <a:t> SLANK BERIKUT</a:t>
            </a:r>
            <a:endParaRPr lang="id-ID" sz="1600" b="1" dirty="0">
              <a:solidFill>
                <a:schemeClr val="tx1"/>
              </a:solidFill>
              <a:latin typeface="Cambria" pitchFamily="18" charset="0"/>
            </a:endParaRPr>
          </a:p>
        </p:txBody>
      </p:sp>
    </p:spTree>
    <p:extLst>
      <p:ext uri="{BB962C8B-B14F-4D97-AF65-F5344CB8AC3E}">
        <p14:creationId xmlns:p14="http://schemas.microsoft.com/office/powerpoint/2010/main" val="3211123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0-#ppt_h/2"/>
                                          </p:val>
                                        </p:tav>
                                        <p:tav tm="100000">
                                          <p:val>
                                            <p:strVal val="#ppt_y"/>
                                          </p:val>
                                        </p:tav>
                                      </p:tavLst>
                                    </p:anim>
                                  </p:childTnLst>
                                </p:cTn>
                              </p:par>
                              <p:par>
                                <p:cTn id="14" presetID="2" presetClass="entr" presetSubtype="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 grpId="0" animBg="1"/>
      <p:bldP spid="3"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6000" r="-16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id-ID" sz="2200" b="1" dirty="0" smtClean="0">
                <a:latin typeface="Cambria" pitchFamily="18" charset="0"/>
              </a:rPr>
              <a:t>REALITAS DAN KONTEKSTUALISASI DEMOKRASI KEKINIAN </a:t>
            </a:r>
            <a:r>
              <a:rPr lang="id-ID" b="1" dirty="0" smtClean="0">
                <a:latin typeface="Cambria" pitchFamily="18" charset="0"/>
              </a:rPr>
              <a:t/>
            </a:r>
            <a:br>
              <a:rPr lang="id-ID" b="1" dirty="0" smtClean="0">
                <a:latin typeface="Cambria" pitchFamily="18" charset="0"/>
              </a:rPr>
            </a:br>
            <a:r>
              <a:rPr lang="id-ID" sz="2000" b="1" dirty="0" smtClean="0">
                <a:latin typeface="Cambria" pitchFamily="18" charset="0"/>
              </a:rPr>
              <a:t>(MEDIA SEBAGAI SALAH SATU PILAR DEMOKRASI)</a:t>
            </a:r>
            <a:endParaRPr lang="id-ID" sz="2000" b="1" dirty="0">
              <a:latin typeface="Cambria" pitchFamily="18" charset="0"/>
            </a:endParaRPr>
          </a:p>
        </p:txBody>
      </p:sp>
      <p:graphicFrame>
        <p:nvGraphicFramePr>
          <p:cNvPr id="2" name="Diagram 1"/>
          <p:cNvGraphicFramePr/>
          <p:nvPr>
            <p:extLst>
              <p:ext uri="{D42A27DB-BD31-4B8C-83A1-F6EECF244321}">
                <p14:modId xmlns:p14="http://schemas.microsoft.com/office/powerpoint/2010/main" val="1542532185"/>
              </p:ext>
            </p:extLst>
          </p:nvPr>
        </p:nvGraphicFramePr>
        <p:xfrm>
          <a:off x="-108520" y="2117080"/>
          <a:ext cx="9252520" cy="3616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Oval 3"/>
          <p:cNvSpPr/>
          <p:nvPr/>
        </p:nvSpPr>
        <p:spPr>
          <a:xfrm>
            <a:off x="144016" y="1628800"/>
            <a:ext cx="6084168" cy="47525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755576" y="1965976"/>
            <a:ext cx="4606902" cy="369332"/>
          </a:xfrm>
          <a:prstGeom prst="rect">
            <a:avLst/>
          </a:prstGeom>
        </p:spPr>
        <p:txBody>
          <a:bodyPr wrap="none">
            <a:spAutoFit/>
          </a:bodyPr>
          <a:lstStyle/>
          <a:p>
            <a:r>
              <a:rPr lang="id-ID" b="1" dirty="0" smtClean="0">
                <a:solidFill>
                  <a:schemeClr val="bg1"/>
                </a:solidFill>
                <a:latin typeface="Cambria" pitchFamily="18" charset="0"/>
              </a:rPr>
              <a:t>IDEALITAS MEDIA SBG PILAR DEMOKRASI</a:t>
            </a:r>
            <a:endParaRPr lang="id-ID" dirty="0">
              <a:solidFill>
                <a:schemeClr val="bg1"/>
              </a:solidFill>
            </a:endParaRPr>
          </a:p>
        </p:txBody>
      </p:sp>
    </p:spTree>
    <p:extLst>
      <p:ext uri="{BB962C8B-B14F-4D97-AF65-F5344CB8AC3E}">
        <p14:creationId xmlns:p14="http://schemas.microsoft.com/office/powerpoint/2010/main" val="1992833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4" grpId="0" animBg="1"/>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1905</TotalTime>
  <Words>871</Words>
  <Application>Microsoft Office PowerPoint</Application>
  <PresentationFormat>On-screen Show (4:3)</PresentationFormat>
  <Paragraphs>157</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Bernard MT Condensed</vt:lpstr>
      <vt:lpstr>Calibri</vt:lpstr>
      <vt:lpstr>Cambria</vt:lpstr>
      <vt:lpstr>Times New Roman</vt:lpstr>
      <vt:lpstr>Verdana</vt:lpstr>
      <vt:lpstr>Wingdings</vt:lpstr>
      <vt:lpstr>Office Theme</vt:lpstr>
      <vt:lpstr>MEMBANGUN DEMOKRASI BERKEADABAN</vt:lpstr>
      <vt:lpstr>Tujuan Pembelajaran</vt:lpstr>
      <vt:lpstr>PowerPoint Presentation</vt:lpstr>
      <vt:lpstr>KERANGKA KONSEPTUAL</vt:lpstr>
      <vt:lpstr>PowerPoint Presentation</vt:lpstr>
      <vt:lpstr>PowerPoint Presentation</vt:lpstr>
      <vt:lpstr>PowerPoint Presentation</vt:lpstr>
      <vt:lpstr>PowerPoint Presentation</vt:lpstr>
      <vt:lpstr>REALITAS DAN KONTEKSTUALISASI DEMOKRASI KEKINIAN  (MEDIA SEBAGAI SALAH SATU PILAR DEMOKRASI)</vt:lpstr>
      <vt:lpstr>PENDIDIKAN DEMOKRASI</vt:lpstr>
      <vt:lpstr>PowerPoint Presentation</vt:lpstr>
      <vt:lpstr>PowerPoint Presentation</vt:lpstr>
      <vt:lpstr>CIVIC CULTURE SEBAGAI CORE PERADABAN DEMOKRASI</vt:lpstr>
      <vt:lpstr>PowerPoint Presentation</vt:lpstr>
      <vt:lpstr>Daftar Pustaka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PENDIDIKAN KARAKTER BERBASIS ASRAMA UNTUK PEMBINAAN  NILAI-NILAI BUDAYA ORGANISASI PADA UNIVERSITAS TELKOM</dc:title>
  <dc:creator>Epin Socrates</dc:creator>
  <cp:lastModifiedBy>Nurul Hidayah</cp:lastModifiedBy>
  <cp:revision>44</cp:revision>
  <dcterms:created xsi:type="dcterms:W3CDTF">2016-01-25T13:03:28Z</dcterms:created>
  <dcterms:modified xsi:type="dcterms:W3CDTF">2016-08-15T06:17:27Z</dcterms:modified>
</cp:coreProperties>
</file>