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D0B5-2541-47F8-98C5-AF0F5CFF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4764-9934-45F4-A427-F75A6B18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83D3-A7E7-423D-841D-6288887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2F89-B1D2-428D-BD02-4FB1B70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D3FD-0BAF-4B20-A3CD-63B301E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D952-2E6A-41E7-8EBA-68CD4288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3AB1-89CC-4296-A1AE-B7A4CA90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F9ED-59C3-4E8A-B896-C9E9C00E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B326-58B2-40DE-960F-45F814A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6BAA-093D-4285-BF54-66CFA75F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8AEDF-F20F-4AD9-99FC-CEBFFB5C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BF30-D34A-48E6-A68F-291B63F2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A3B1-A462-4AB1-B1E1-1A68B89F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5A43-62D3-49F2-BB3B-15C13BD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1368-BD91-4F8F-BCB2-119FD3C9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9288-A218-4F77-AE82-1E57350C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D239-4541-4089-BEF7-8699C01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4B16-9D59-4CCC-8023-80F0331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568F-AFA4-4D69-A137-8C3712D0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2601-9C77-4718-8088-2F1A2FE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1BC-4E79-44BB-B66F-7A3670F5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EB7C-BF52-402E-B700-20858C42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8D57-A8D8-405A-B7A8-9712172A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2BDF-67D5-43DF-B4C2-E5A7FE9A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8CE5-B894-4FBB-B5AD-07E309D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2EB6-976D-4DCB-AC51-536D92A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98EB-02EC-432E-902A-394FFCC7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D92A7-717A-4AD8-86F8-F2AA80D4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F756-1A15-4812-969A-335F0CDA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FB3D-629C-4917-AAEC-C7D9D054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9CFC-B393-4C80-9A84-2DE8E52F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BAC3-BD03-40C3-A35A-7D820ABB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2776-CB62-4084-9FDA-A0331AEF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70E03-2C85-47FB-863C-3EC66B20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F7FE-E136-4B15-A1FD-7E1755BAC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A8360-7023-48FE-A656-407FD5D7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5535E-A035-4BA4-A201-0819A066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FE1DD-4BD9-44F7-8C31-F65FCF7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E5E70-B0CB-4512-BEB1-165E4DFE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37D9-1DC4-47BE-8FCC-131E8C4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61A47-9ABE-4954-A08B-968D6789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62C-4762-4CBB-8E02-114DA062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B438F-04CE-4C3C-B37C-7500ECC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6DAD6-B6F3-418C-B664-C892F972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0FF06-DB74-4A95-997F-868E2E8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DEDC-B5DF-4D0A-8C68-49423BE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E0FE-C315-447A-93A7-43BA663C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FBC-DAF0-4BA1-8610-1949FF79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9CB5F-AC44-4FA0-8FA4-357D2830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8AAB-6566-4AE2-9F39-73E007A8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AAD0E-99E9-4A7E-BCEB-C7BD6C4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988C-81EA-4418-9E0E-20B78CD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4676-1100-47A3-AAFD-CC22D226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D3121-1DDA-4DA7-9C9F-E6B72E129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52CAB-553D-49F6-BCC0-97E7DEF6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74F4-EF98-4158-97D6-FDC01458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B0053-0625-44AF-8AF0-1CFAD8A2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441E-64A0-4FEA-BB07-18BE788C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E92B-DBD3-42EB-8E6D-5B9DC9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7C17-242D-4D32-A630-41ABB7E6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040A-E92B-454A-AF7B-CDC16EC8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78A4-699C-4C2D-9CBA-377E1328E98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0BC1-0D9B-4E86-B587-4748FBAB7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E5F0-39CF-469C-BF95-DDA0B608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7877-5C99-44A6-8A09-C90FE75C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F4284-22EE-497B-B317-61A33291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" b="50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F193A-8BC8-41F9-B175-62232CF9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9959" y="2791338"/>
            <a:ext cx="3852041" cy="181616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Pandangan</a:t>
            </a:r>
            <a:r>
              <a:rPr lang="en-US" sz="4000" b="1" dirty="0"/>
              <a:t> Masyarakat </a:t>
            </a:r>
            <a:r>
              <a:rPr lang="en-US" sz="4000" b="1" dirty="0" err="1"/>
              <a:t>Tentang</a:t>
            </a:r>
            <a:r>
              <a:rPr lang="en-US" sz="4000" b="1" dirty="0"/>
              <a:t> Pancasila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AEBE-2248-4AA5-BD97-25847382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5018" y="4607498"/>
            <a:ext cx="4330262" cy="683284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976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30039-B674-461F-B84D-12A82B3A0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B7E49-7B36-40CC-B58A-D038AE50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Pancasila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D34A-4CD0-4E1F-9F42-C059C3E5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Pancasila </a:t>
            </a:r>
            <a:r>
              <a:rPr lang="en-US" sz="2000" dirty="0" err="1">
                <a:solidFill>
                  <a:srgbClr val="FFFFFF"/>
                </a:solidFill>
              </a:rPr>
              <a:t>terdiri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dua</a:t>
            </a:r>
            <a:r>
              <a:rPr lang="en-US" sz="2000" dirty="0">
                <a:solidFill>
                  <a:srgbClr val="FFFFFF"/>
                </a:solidFill>
              </a:rPr>
              <a:t> kata </a:t>
            </a:r>
            <a:r>
              <a:rPr lang="en-US" sz="2000" dirty="0" err="1">
                <a:solidFill>
                  <a:srgbClr val="FFFFFF"/>
                </a:solidFill>
              </a:rPr>
              <a:t>dari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Sanskerta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pañca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berarti</a:t>
            </a:r>
            <a:r>
              <a:rPr lang="en-US" sz="2000" dirty="0">
                <a:solidFill>
                  <a:srgbClr val="FFFFFF"/>
                </a:solidFill>
              </a:rPr>
              <a:t> lima </a:t>
            </a:r>
            <a:r>
              <a:rPr lang="en-US" sz="2000" dirty="0" err="1">
                <a:solidFill>
                  <a:srgbClr val="FFFFFF"/>
                </a:solidFill>
              </a:rPr>
              <a:t>dan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śīla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berarti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prinsip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atau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asas</a:t>
            </a:r>
            <a:r>
              <a:rPr lang="en-US" sz="2000" dirty="0">
                <a:solidFill>
                  <a:srgbClr val="FFFFFF"/>
                </a:solidFill>
              </a:rPr>
              <a:t>. 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Pancasila</a:t>
            </a:r>
            <a:r>
              <a:rPr lang="en-US" sz="2000" dirty="0">
                <a:solidFill>
                  <a:srgbClr val="FFFFFF"/>
                </a:solidFill>
              </a:rPr>
              <a:t> </a:t>
            </a:r>
            <a:r>
              <a:rPr lang="en-US" sz="2000" dirty="0" err="1">
                <a:solidFill>
                  <a:srgbClr val="FFFFFF"/>
                </a:solidFill>
              </a:rPr>
              <a:t>merupakan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rumusan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pedoman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kehidupan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berbangsa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bernegara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bagi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seluruh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rakyat</a:t>
            </a:r>
            <a:r>
              <a:rPr lang="en-US" sz="2000" dirty="0">
                <a:solidFill>
                  <a:srgbClr val="FFFFFF"/>
                </a:solidFill>
              </a:rPr>
              <a:t> Indonesia.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0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D740E1-5E1D-4715-AE5E-6A1198794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241" y="518985"/>
            <a:ext cx="9464154" cy="4672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854-5AB2-489A-9400-A1D766E7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Pancasila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616A-D314-4794-821B-59050997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40" y="6275067"/>
            <a:ext cx="9095651" cy="34747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Pancasila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ideologi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6917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C832F8-3731-4A3D-85E9-6922AE0A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C68699-F3F0-4264-9FF3-99270F3E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300" b="1"/>
              <a:t>Pandangan Masyarakat terhadap Pancasila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CBE1-FA5A-40F4-9197-1B7E6F07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Setelah menelusuri, kami berhasil mewancarai Beberapa Mahasiswa dan juga masyarakat. Hasilnya</a:t>
            </a:r>
            <a:r>
              <a:rPr lang="en-US" sz="1800" b="1"/>
              <a:t> :</a:t>
            </a:r>
          </a:p>
          <a:p>
            <a:pPr marL="0" indent="0">
              <a:buNone/>
            </a:pPr>
            <a:endParaRPr lang="en-US" sz="1800" b="1"/>
          </a:p>
          <a:p>
            <a:r>
              <a:rPr lang="en-US" sz="1800"/>
              <a:t>Pancasila adalah pedoman atau ideologi dari bangsa Indonesia yang dimana di setiap butir silanya memiliki arti dan makna yang berhubungan dalam kehidupan berbangsa dan bernegara.</a:t>
            </a:r>
          </a:p>
        </p:txBody>
      </p:sp>
    </p:spTree>
    <p:extLst>
      <p:ext uri="{BB962C8B-B14F-4D97-AF65-F5344CB8AC3E}">
        <p14:creationId xmlns:p14="http://schemas.microsoft.com/office/powerpoint/2010/main" val="32518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DE23C-C023-461A-A57C-93B905AB0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1DB497-B0EC-4B52-960E-AA3E21A84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Pandangan Masyarakat Tentang Pancasila</vt:lpstr>
      <vt:lpstr>Pancasila</vt:lpstr>
      <vt:lpstr>Pancasila</vt:lpstr>
      <vt:lpstr>Pandangan Masyarakat terhadap Pancasila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Pandangan Masyarakat Tentang Demokrasi</dc:title>
  <dc:creator>Rifaldi Tajrial</dc:creator>
  <cp:lastModifiedBy>SETO</cp:lastModifiedBy>
  <cp:revision>16</cp:revision>
  <dcterms:created xsi:type="dcterms:W3CDTF">2017-11-20T05:43:26Z</dcterms:created>
  <dcterms:modified xsi:type="dcterms:W3CDTF">2017-11-22T04:47:13Z</dcterms:modified>
</cp:coreProperties>
</file>