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8" r:id="rId4"/>
    <p:sldId id="264" r:id="rId5"/>
    <p:sldId id="265" r:id="rId6"/>
    <p:sldId id="266"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7487DCB2-8BDA-467A-94DF-3D9049442648}" type="datetimeFigureOut">
              <a:rPr lang="id-ID" smtClean="0"/>
              <a:t>19/09/2016</a:t>
            </a:fld>
            <a:endParaRPr lang="id-ID"/>
          </a:p>
        </p:txBody>
      </p:sp>
      <p:sp>
        <p:nvSpPr>
          <p:cNvPr id="2" name="Footer Placeholder 1"/>
          <p:cNvSpPr>
            <a:spLocks noGrp="1"/>
          </p:cNvSpPr>
          <p:nvPr>
            <p:ph type="ftr" sz="quarter" idx="11"/>
          </p:nvPr>
        </p:nvSpPr>
        <p:spPr/>
        <p:txBody>
          <a:bodyPr/>
          <a:lstStyle/>
          <a:p>
            <a:endParaRPr lang="id-ID"/>
          </a:p>
        </p:txBody>
      </p:sp>
      <p:sp>
        <p:nvSpPr>
          <p:cNvPr id="15" name="Slide Number Placeholder 14"/>
          <p:cNvSpPr>
            <a:spLocks noGrp="1"/>
          </p:cNvSpPr>
          <p:nvPr>
            <p:ph type="sldNum" sz="quarter" idx="12"/>
          </p:nvPr>
        </p:nvSpPr>
        <p:spPr>
          <a:xfrm>
            <a:off x="8229600" y="6473952"/>
            <a:ext cx="758952" cy="246888"/>
          </a:xfrm>
        </p:spPr>
        <p:txBody>
          <a:bodyPr/>
          <a:lstStyle/>
          <a:p>
            <a:fld id="{366ABD59-4FD2-47A3-91B0-D4356DE124FF}"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87DCB2-8BDA-467A-94DF-3D9049442648}" type="datetimeFigureOut">
              <a:rPr lang="id-ID" smtClean="0"/>
              <a:t>19/09/2016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66ABD59-4FD2-47A3-91B0-D4356DE124FF}"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87DCB2-8BDA-467A-94DF-3D9049442648}" type="datetimeFigureOut">
              <a:rPr lang="id-ID" smtClean="0"/>
              <a:t>19/09/2016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66ABD59-4FD2-47A3-91B0-D4356DE124FF}"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487DCB2-8BDA-467A-94DF-3D9049442648}" type="datetimeFigureOut">
              <a:rPr lang="id-ID" smtClean="0"/>
              <a:t>19/09/2016</a:t>
            </a:fld>
            <a:endParaRPr lang="id-ID"/>
          </a:p>
        </p:txBody>
      </p:sp>
      <p:sp>
        <p:nvSpPr>
          <p:cNvPr id="19" name="Footer Placeholder 18"/>
          <p:cNvSpPr>
            <a:spLocks noGrp="1"/>
          </p:cNvSpPr>
          <p:nvPr>
            <p:ph type="ftr" sz="quarter" idx="11"/>
          </p:nvPr>
        </p:nvSpPr>
        <p:spPr>
          <a:xfrm>
            <a:off x="3581400" y="76200"/>
            <a:ext cx="2895600" cy="288925"/>
          </a:xfrm>
        </p:spPr>
        <p:txBody>
          <a:bodyPr/>
          <a:lstStyle/>
          <a:p>
            <a:endParaRPr lang="id-ID"/>
          </a:p>
        </p:txBody>
      </p:sp>
      <p:sp>
        <p:nvSpPr>
          <p:cNvPr id="16" name="Slide Number Placeholder 15"/>
          <p:cNvSpPr>
            <a:spLocks noGrp="1"/>
          </p:cNvSpPr>
          <p:nvPr>
            <p:ph type="sldNum" sz="quarter" idx="12"/>
          </p:nvPr>
        </p:nvSpPr>
        <p:spPr>
          <a:xfrm>
            <a:off x="8229600" y="6473952"/>
            <a:ext cx="758952" cy="246888"/>
          </a:xfrm>
        </p:spPr>
        <p:txBody>
          <a:bodyPr/>
          <a:lstStyle/>
          <a:p>
            <a:fld id="{366ABD59-4FD2-47A3-91B0-D4356DE124FF}"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487DCB2-8BDA-467A-94DF-3D9049442648}" type="datetimeFigureOut">
              <a:rPr lang="id-ID" smtClean="0"/>
              <a:t>19/09/2016</a:t>
            </a:fld>
            <a:endParaRPr lang="id-ID"/>
          </a:p>
        </p:txBody>
      </p:sp>
      <p:sp>
        <p:nvSpPr>
          <p:cNvPr id="11" name="Footer Placeholder 10"/>
          <p:cNvSpPr>
            <a:spLocks noGrp="1"/>
          </p:cNvSpPr>
          <p:nvPr>
            <p:ph type="ftr" sz="quarter" idx="11"/>
          </p:nvPr>
        </p:nvSpPr>
        <p:spPr/>
        <p:txBody>
          <a:bodyPr/>
          <a:lstStyle/>
          <a:p>
            <a:endParaRPr lang="id-ID"/>
          </a:p>
        </p:txBody>
      </p:sp>
      <p:sp>
        <p:nvSpPr>
          <p:cNvPr id="16" name="Slide Number Placeholder 15"/>
          <p:cNvSpPr>
            <a:spLocks noGrp="1"/>
          </p:cNvSpPr>
          <p:nvPr>
            <p:ph type="sldNum" sz="quarter" idx="12"/>
          </p:nvPr>
        </p:nvSpPr>
        <p:spPr/>
        <p:txBody>
          <a:bodyPr/>
          <a:lstStyle/>
          <a:p>
            <a:fld id="{366ABD59-4FD2-47A3-91B0-D4356DE124FF}" type="slidenum">
              <a:rPr lang="id-ID" smtClean="0"/>
              <a:t>‹#›</a:t>
            </a:fld>
            <a:endParaRPr lang="id-ID"/>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487DCB2-8BDA-467A-94DF-3D9049442648}" type="datetimeFigureOut">
              <a:rPr lang="id-ID" smtClean="0"/>
              <a:t>19/09/2016</a:t>
            </a:fld>
            <a:endParaRPr lang="id-ID"/>
          </a:p>
        </p:txBody>
      </p:sp>
      <p:sp>
        <p:nvSpPr>
          <p:cNvPr id="10" name="Footer Placeholder 9"/>
          <p:cNvSpPr>
            <a:spLocks noGrp="1"/>
          </p:cNvSpPr>
          <p:nvPr>
            <p:ph type="ftr" sz="quarter" idx="11"/>
          </p:nvPr>
        </p:nvSpPr>
        <p:spPr/>
        <p:txBody>
          <a:bodyPr/>
          <a:lstStyle/>
          <a:p>
            <a:endParaRPr lang="id-ID"/>
          </a:p>
        </p:txBody>
      </p:sp>
      <p:sp>
        <p:nvSpPr>
          <p:cNvPr id="31" name="Slide Number Placeholder 30"/>
          <p:cNvSpPr>
            <a:spLocks noGrp="1"/>
          </p:cNvSpPr>
          <p:nvPr>
            <p:ph type="sldNum" sz="quarter" idx="12"/>
          </p:nvPr>
        </p:nvSpPr>
        <p:spPr/>
        <p:txBody>
          <a:bodyPr/>
          <a:lstStyle/>
          <a:p>
            <a:fld id="{366ABD59-4FD2-47A3-91B0-D4356DE124FF}"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487DCB2-8BDA-467A-94DF-3D9049442648}" type="datetimeFigureOut">
              <a:rPr lang="id-ID" smtClean="0"/>
              <a:t>19/09/2016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229600" y="6477000"/>
            <a:ext cx="762000" cy="246888"/>
          </a:xfrm>
        </p:spPr>
        <p:txBody>
          <a:bodyPr/>
          <a:lstStyle/>
          <a:p>
            <a:fld id="{366ABD59-4FD2-47A3-91B0-D4356DE124FF}" type="slidenum">
              <a:rPr lang="id-ID" smtClean="0"/>
              <a:t>‹#›</a:t>
            </a:fld>
            <a:endParaRPr lang="id-ID"/>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487DCB2-8BDA-467A-94DF-3D9049442648}" type="datetimeFigureOut">
              <a:rPr lang="id-ID" smtClean="0"/>
              <a:t>19/09/2016</a:t>
            </a:fld>
            <a:endParaRPr lang="id-ID"/>
          </a:p>
        </p:txBody>
      </p:sp>
      <p:sp>
        <p:nvSpPr>
          <p:cNvPr id="21" name="Footer Placeholder 20"/>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66ABD59-4FD2-47A3-91B0-D4356DE124FF}"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87DCB2-8BDA-467A-94DF-3D9049442648}" type="datetimeFigureOut">
              <a:rPr lang="id-ID" smtClean="0"/>
              <a:t>19/09/2016</a:t>
            </a:fld>
            <a:endParaRPr lang="id-ID"/>
          </a:p>
        </p:txBody>
      </p:sp>
      <p:sp>
        <p:nvSpPr>
          <p:cNvPr id="24" name="Footer Placeholder 23"/>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66ABD59-4FD2-47A3-91B0-D4356DE124FF}"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487DCB2-8BDA-467A-94DF-3D9049442648}" type="datetimeFigureOut">
              <a:rPr lang="id-ID" smtClean="0"/>
              <a:t>19/09/2016</a:t>
            </a:fld>
            <a:endParaRPr lang="id-ID"/>
          </a:p>
        </p:txBody>
      </p:sp>
      <p:sp>
        <p:nvSpPr>
          <p:cNvPr id="29" name="Footer Placeholder 28"/>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66ABD59-4FD2-47A3-91B0-D4356DE124FF}"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7487DCB2-8BDA-467A-94DF-3D9049442648}" type="datetimeFigureOut">
              <a:rPr lang="id-ID" smtClean="0"/>
              <a:t>19/09/2016</a:t>
            </a:fld>
            <a:endParaRPr lang="id-ID"/>
          </a:p>
        </p:txBody>
      </p:sp>
      <p:sp>
        <p:nvSpPr>
          <p:cNvPr id="5" name="Footer Placeholder 4"/>
          <p:cNvSpPr>
            <a:spLocks noGrp="1"/>
          </p:cNvSpPr>
          <p:nvPr>
            <p:ph type="ftr" sz="quarter" idx="11"/>
          </p:nvPr>
        </p:nvSpPr>
        <p:spPr/>
        <p:txBody>
          <a:bodyPr/>
          <a:lstStyle/>
          <a:p>
            <a:endParaRPr lang="id-ID"/>
          </a:p>
        </p:txBody>
      </p:sp>
      <p:sp>
        <p:nvSpPr>
          <p:cNvPr id="31" name="Slide Number Placeholder 30"/>
          <p:cNvSpPr>
            <a:spLocks noGrp="1"/>
          </p:cNvSpPr>
          <p:nvPr>
            <p:ph type="sldNum" sz="quarter" idx="12"/>
          </p:nvPr>
        </p:nvSpPr>
        <p:spPr/>
        <p:txBody>
          <a:bodyPr/>
          <a:lstStyle/>
          <a:p>
            <a:fld id="{366ABD59-4FD2-47A3-91B0-D4356DE124FF}" type="slidenum">
              <a:rPr lang="id-ID" smtClean="0"/>
              <a:t>‹#›</a:t>
            </a:fld>
            <a:endParaRPr lang="id-ID"/>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487DCB2-8BDA-467A-94DF-3D9049442648}" type="datetimeFigureOut">
              <a:rPr lang="id-ID" smtClean="0"/>
              <a:t>19/09/2016</a:t>
            </a:fld>
            <a:endParaRPr lang="id-ID"/>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id-ID"/>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66ABD59-4FD2-47A3-91B0-D4356DE124FF}" type="slidenum">
              <a:rPr lang="id-ID" smtClean="0"/>
              <a:t>‹#›</a:t>
            </a:fld>
            <a:endParaRPr lang="id-ID"/>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357166"/>
            <a:ext cx="7772400" cy="1470025"/>
          </a:xfrm>
        </p:spPr>
        <p:txBody>
          <a:bodyPr/>
          <a:lstStyle/>
          <a:p>
            <a:r>
              <a:rPr lang="id-ID" b="1" dirty="0"/>
              <a:t>WEB DESAIN KATALOG PERPUSTAKAAN</a:t>
            </a:r>
            <a:endParaRPr lang="id-ID" dirty="0"/>
          </a:p>
        </p:txBody>
      </p:sp>
      <p:sp>
        <p:nvSpPr>
          <p:cNvPr id="3" name="Subtitle 2"/>
          <p:cNvSpPr>
            <a:spLocks noGrp="1"/>
          </p:cNvSpPr>
          <p:nvPr>
            <p:ph type="subTitle" idx="1"/>
          </p:nvPr>
        </p:nvSpPr>
        <p:spPr>
          <a:xfrm>
            <a:off x="1285852" y="214290"/>
            <a:ext cx="6400800" cy="1752600"/>
          </a:xfrm>
        </p:spPr>
        <p:txBody>
          <a:bodyPr/>
          <a:lstStyle/>
          <a:p>
            <a:r>
              <a:rPr lang="id-ID" dirty="0"/>
              <a:t>Pengantar Desain Web</a:t>
            </a:r>
          </a:p>
        </p:txBody>
      </p:sp>
      <p:sp>
        <p:nvSpPr>
          <p:cNvPr id="4" name="Rectangle 3"/>
          <p:cNvSpPr/>
          <p:nvPr/>
        </p:nvSpPr>
        <p:spPr>
          <a:xfrm>
            <a:off x="1571604" y="3286124"/>
            <a:ext cx="5938613" cy="923330"/>
          </a:xfrm>
          <a:prstGeom prst="rect">
            <a:avLst/>
          </a:prstGeom>
          <a:noFill/>
        </p:spPr>
        <p:txBody>
          <a:bodyPr wrap="none" lIns="91440" tIns="45720" rIns="91440" bIns="45720">
            <a:spAutoFit/>
          </a:bodyPr>
          <a:lstStyle/>
          <a:p>
            <a:pPr algn="ctr"/>
            <a:r>
              <a:rPr lang="id-ID"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MISAIWAN LIBRARY</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 name="Rectangle 4"/>
          <p:cNvSpPr/>
          <p:nvPr/>
        </p:nvSpPr>
        <p:spPr>
          <a:xfrm>
            <a:off x="3357554" y="4143380"/>
            <a:ext cx="2260234" cy="461665"/>
          </a:xfrm>
          <a:prstGeom prst="rect">
            <a:avLst/>
          </a:prstGeom>
          <a:noFill/>
        </p:spPr>
        <p:txBody>
          <a:bodyPr wrap="none" lIns="91440" tIns="45720" rIns="91440" bIns="45720">
            <a:spAutoFit/>
          </a:bodyPr>
          <a:lstStyle/>
          <a:p>
            <a:pPr algn="ctr"/>
            <a:r>
              <a:rPr lang="id-ID" sz="2400" dirty="0" smtClean="0">
                <a:ln w="18415" cmpd="sng">
                  <a:noFill/>
                  <a:prstDash val="solid"/>
                </a:ln>
                <a:solidFill>
                  <a:sysClr val="windowText" lastClr="000000"/>
                </a:solidFill>
                <a:effectLst>
                  <a:outerShdw blurRad="63500" dir="3600000" algn="tl" rotWithShape="0">
                    <a:srgbClr val="000000">
                      <a:alpha val="70000"/>
                    </a:srgbClr>
                  </a:outerShdw>
                </a:effectLst>
              </a:rPr>
              <a:t>Library is my life</a:t>
            </a:r>
            <a:endParaRPr lang="en-US" sz="2400" dirty="0">
              <a:ln w="18415" cmpd="sng">
                <a:noFill/>
                <a:prstDash val="solid"/>
              </a:ln>
              <a:solidFill>
                <a:sysClr val="windowText" lastClr="000000"/>
              </a:solidFill>
              <a:effectLst>
                <a:outerShdw blurRad="63500" dir="3600000" algn="tl" rotWithShape="0">
                  <a:srgbClr val="000000">
                    <a:alpha val="70000"/>
                  </a:srgbClr>
                </a:outerShdw>
              </a:effectLst>
            </a:endParaRPr>
          </a:p>
        </p:txBody>
      </p:sp>
      <p:sp>
        <p:nvSpPr>
          <p:cNvPr id="6" name="Rounded Rectangle 5"/>
          <p:cNvSpPr/>
          <p:nvPr/>
        </p:nvSpPr>
        <p:spPr>
          <a:xfrm>
            <a:off x="1428728" y="3143248"/>
            <a:ext cx="6286544" cy="17145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D3IF-40-02</a:t>
            </a:r>
            <a:endParaRPr lang="id-ID" dirty="0"/>
          </a:p>
        </p:txBody>
      </p:sp>
      <p:sp>
        <p:nvSpPr>
          <p:cNvPr id="3" name="Content Placeholder 2"/>
          <p:cNvSpPr>
            <a:spLocks noGrp="1"/>
          </p:cNvSpPr>
          <p:nvPr>
            <p:ph idx="1"/>
          </p:nvPr>
        </p:nvSpPr>
        <p:spPr/>
        <p:txBody>
          <a:bodyPr/>
          <a:lstStyle/>
          <a:p>
            <a:pPr lvl="0"/>
            <a:r>
              <a:rPr lang="id-ID" dirty="0"/>
              <a:t>Saiful </a:t>
            </a:r>
            <a:r>
              <a:rPr lang="id-ID" dirty="0" smtClean="0"/>
              <a:t>Apriyanto	(6706160029</a:t>
            </a:r>
            <a:r>
              <a:rPr lang="id-ID" dirty="0"/>
              <a:t>)</a:t>
            </a:r>
          </a:p>
          <a:p>
            <a:pPr lvl="0"/>
            <a:r>
              <a:rPr lang="id-ID" dirty="0" smtClean="0"/>
              <a:t>MuhFaisal </a:t>
            </a:r>
            <a:r>
              <a:rPr lang="id-ID" dirty="0"/>
              <a:t>Amir	(6706160014)</a:t>
            </a:r>
          </a:p>
          <a:p>
            <a:pPr lvl="0"/>
            <a:r>
              <a:rPr lang="id-ID" dirty="0"/>
              <a:t>Iwan Setiawan	</a:t>
            </a:r>
            <a:r>
              <a:rPr lang="id-ID" dirty="0" smtClean="0"/>
              <a:t>(</a:t>
            </a:r>
            <a:r>
              <a:rPr lang="id-ID" dirty="0"/>
              <a:t>6706164122)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5-HALAMAN.jpg"/>
          <p:cNvPicPr>
            <a:picLocks noChangeAspect="1"/>
          </p:cNvPicPr>
          <p:nvPr/>
        </p:nvPicPr>
        <p:blipFill>
          <a:blip r:embed="rId2" cstate="print"/>
          <a:stretch>
            <a:fillRect/>
          </a:stretch>
        </p:blipFill>
        <p:spPr>
          <a:xfrm>
            <a:off x="571472" y="2786058"/>
            <a:ext cx="2617645" cy="2428892"/>
          </a:xfrm>
          <a:prstGeom prst="rect">
            <a:avLst/>
          </a:prstGeom>
        </p:spPr>
      </p:pic>
      <p:pic>
        <p:nvPicPr>
          <p:cNvPr id="5" name="Picture 4" descr="book-open1.jpg"/>
          <p:cNvPicPr>
            <a:picLocks noChangeAspect="1"/>
          </p:cNvPicPr>
          <p:nvPr/>
        </p:nvPicPr>
        <p:blipFill>
          <a:blip r:embed="rId3"/>
          <a:stretch>
            <a:fillRect/>
          </a:stretch>
        </p:blipFill>
        <p:spPr>
          <a:xfrm>
            <a:off x="4071934" y="1071546"/>
            <a:ext cx="2420930" cy="1795890"/>
          </a:xfrm>
          <a:prstGeom prst="rect">
            <a:avLst/>
          </a:prstGeom>
        </p:spPr>
      </p:pic>
      <p:pic>
        <p:nvPicPr>
          <p:cNvPr id="6" name="Picture 5" descr="Kompulan Katalog Buku Lengkap (Update).jpg"/>
          <p:cNvPicPr>
            <a:picLocks noChangeAspect="1"/>
          </p:cNvPicPr>
          <p:nvPr/>
        </p:nvPicPr>
        <p:blipFill>
          <a:blip r:embed="rId4" cstate="print"/>
          <a:stretch>
            <a:fillRect/>
          </a:stretch>
        </p:blipFill>
        <p:spPr>
          <a:xfrm>
            <a:off x="5000628" y="3643314"/>
            <a:ext cx="3311740" cy="2643182"/>
          </a:xfrm>
          <a:prstGeom prst="rect">
            <a:avLst/>
          </a:prstGeom>
        </p:spPr>
      </p:pic>
      <p:sp>
        <p:nvSpPr>
          <p:cNvPr id="7" name="Curved Left Arrow 6"/>
          <p:cNvSpPr/>
          <p:nvPr/>
        </p:nvSpPr>
        <p:spPr>
          <a:xfrm rot="13960979">
            <a:off x="2688455" y="1000488"/>
            <a:ext cx="857256" cy="192882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 name="Curved Left Arrow 7"/>
          <p:cNvSpPr/>
          <p:nvPr/>
        </p:nvSpPr>
        <p:spPr>
          <a:xfrm rot="20465943">
            <a:off x="7000892" y="1643050"/>
            <a:ext cx="857256" cy="192882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9" name="Curved Left Arrow 8"/>
          <p:cNvSpPr/>
          <p:nvPr/>
        </p:nvSpPr>
        <p:spPr>
          <a:xfrm rot="6365061">
            <a:off x="3259960" y="5214545"/>
            <a:ext cx="857256" cy="192882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Latar Belakang</a:t>
            </a:r>
            <a:endParaRPr lang="id-ID" dirty="0"/>
          </a:p>
        </p:txBody>
      </p:sp>
      <p:sp>
        <p:nvSpPr>
          <p:cNvPr id="3" name="Content Placeholder 2"/>
          <p:cNvSpPr>
            <a:spLocks noGrp="1"/>
          </p:cNvSpPr>
          <p:nvPr>
            <p:ph idx="1"/>
          </p:nvPr>
        </p:nvSpPr>
        <p:spPr/>
        <p:txBody>
          <a:bodyPr>
            <a:normAutofit fontScale="77500" lnSpcReduction="20000"/>
          </a:bodyPr>
          <a:lstStyle/>
          <a:p>
            <a:r>
              <a:rPr lang="id-ID" b="1" dirty="0"/>
              <a:t>Web</a:t>
            </a:r>
            <a:r>
              <a:rPr lang="id-ID" dirty="0"/>
              <a:t> merupakan media untuk menampilkan halaman. Web terbagi menjadi dua yaitu web statis dan web dinamis. </a:t>
            </a:r>
            <a:endParaRPr lang="id-ID" dirty="0" smtClean="0"/>
          </a:p>
          <a:p>
            <a:r>
              <a:rPr lang="id-ID" b="1" dirty="0"/>
              <a:t>Buku </a:t>
            </a:r>
            <a:r>
              <a:rPr lang="id-ID" dirty="0"/>
              <a:t>adalah jendela dunia, dimana dengan membaca kita dapat menjelajahi dan mempelajari dunia dan </a:t>
            </a:r>
            <a:r>
              <a:rPr lang="id-ID" dirty="0" smtClean="0"/>
              <a:t>sekitarnya.</a:t>
            </a:r>
          </a:p>
          <a:p>
            <a:r>
              <a:rPr lang="id-ID" b="1" dirty="0"/>
              <a:t>Katalog</a:t>
            </a:r>
            <a:r>
              <a:rPr lang="id-ID" dirty="0"/>
              <a:t> adalah daftar koleksi perpustakaan, katalog bisa disusun dengan penampilan semenarik mungkin agar memudahkan para peminjam buku merasa nyaman ketika  mencari buku yang mereka perlukan, katalog yang kita bahas dalam proposal ini adalah proposal On-Line dimana setia para peminjam buku bisa mengakses katalog On-Line ini dari gadget dan PC mereka tanpa harus datang langsung keperpustakaan.</a:t>
            </a:r>
            <a:endParaRPr lang="id-ID"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Tujuan Pembuatan Katalog Online</a:t>
            </a:r>
            <a:endParaRPr lang="id-ID" dirty="0"/>
          </a:p>
        </p:txBody>
      </p:sp>
      <p:sp>
        <p:nvSpPr>
          <p:cNvPr id="3" name="Content Placeholder 2"/>
          <p:cNvSpPr>
            <a:spLocks noGrp="1"/>
          </p:cNvSpPr>
          <p:nvPr>
            <p:ph idx="1"/>
          </p:nvPr>
        </p:nvSpPr>
        <p:spPr/>
        <p:txBody>
          <a:bodyPr>
            <a:normAutofit fontScale="85000" lnSpcReduction="10000"/>
          </a:bodyPr>
          <a:lstStyle/>
          <a:p>
            <a:pPr lvl="0"/>
            <a:r>
              <a:rPr lang="id-ID" dirty="0"/>
              <a:t>Memungkinkan seorang menemukan sebuah buku yang diketahui pengarangnya, judulnya atau subjeknya.</a:t>
            </a:r>
          </a:p>
          <a:p>
            <a:pPr lvl="0"/>
            <a:r>
              <a:rPr lang="id-ID" dirty="0"/>
              <a:t>Menunjukan buku yang dimiliki perpustakann oleh pengarang tertentu, berdasarkan subjek tertentu dan dalam jenis literatur tertentu.</a:t>
            </a:r>
          </a:p>
          <a:p>
            <a:pPr lvl="0"/>
            <a:r>
              <a:rPr lang="id-ID" dirty="0"/>
              <a:t>Membantu dalam pemilihan buku berdasarkan edisinya dan berdasarkan karakternya.</a:t>
            </a:r>
          </a:p>
          <a:p>
            <a:pPr lvl="0"/>
            <a:r>
              <a:rPr lang="id-ID" dirty="0"/>
              <a:t>Dibuatnya katalog online ini di peruntukkan untuk pengguna agar dapat mengakses katalog online secara effisien dan mudah dari berbagai gadget yang compability.</a:t>
            </a:r>
          </a:p>
          <a:p>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Fungsi Katalog Online</a:t>
            </a:r>
            <a:endParaRPr lang="id-ID" dirty="0"/>
          </a:p>
        </p:txBody>
      </p:sp>
      <p:sp>
        <p:nvSpPr>
          <p:cNvPr id="3" name="Content Placeholder 2"/>
          <p:cNvSpPr>
            <a:spLocks noGrp="1"/>
          </p:cNvSpPr>
          <p:nvPr>
            <p:ph idx="1"/>
          </p:nvPr>
        </p:nvSpPr>
        <p:spPr/>
        <p:txBody>
          <a:bodyPr>
            <a:normAutofit fontScale="85000" lnSpcReduction="20000"/>
          </a:bodyPr>
          <a:lstStyle/>
          <a:p>
            <a:pPr lvl="0"/>
            <a:r>
              <a:rPr lang="id-ID" dirty="0"/>
              <a:t>Menunjukkan tempat suatu buku atau bahan-bahan lain dengan menggunakan lambang-lambang angka klasifikasi dalam bentuk nomor panggil </a:t>
            </a:r>
            <a:r>
              <a:rPr lang="id-ID" i="1" dirty="0"/>
              <a:t>(call number)</a:t>
            </a:r>
            <a:r>
              <a:rPr lang="id-ID" dirty="0"/>
              <a:t>.</a:t>
            </a:r>
          </a:p>
          <a:p>
            <a:pPr lvl="0"/>
            <a:r>
              <a:rPr lang="id-ID" dirty="0"/>
              <a:t>Mendaftarakan semua buku dan bahan lain dengan susunan alfabetis nama pengarang, judul buku, atau subyek buku yang bersangutan, ke dalam suatu tempat khusus di perpustakaan untuk memudahkan pencarian entri-entri atau informasi yang diperlukan.</a:t>
            </a:r>
          </a:p>
          <a:p>
            <a:pPr lvl="0"/>
            <a:r>
              <a:rPr lang="id-ID" dirty="0"/>
              <a:t>Memberikan kemudahan untuk mencari suatu buku atau bahan lain di perpustakaan dengan hanya mengetahui salah satu dari daftar kelengkapan buku yang bersangkutan.</a:t>
            </a:r>
          </a:p>
          <a:p>
            <a:endParaRPr lang="id-ID"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67</TotalTime>
  <Words>262</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Trek</vt:lpstr>
      <vt:lpstr>WEB DESAIN KATALOG PERPUSTAKAAN</vt:lpstr>
      <vt:lpstr>D3IF-40-02</vt:lpstr>
      <vt:lpstr>Slide 3</vt:lpstr>
      <vt:lpstr>Latar Belakang</vt:lpstr>
      <vt:lpstr>Tujuan Pembuatan Katalog Online</vt:lpstr>
      <vt:lpstr>Fungsi Katalog Online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DESAIN KATALOG PERPUSTAKAAN</dc:title>
  <dc:creator>Faisal Amir</dc:creator>
  <cp:lastModifiedBy>Faisal Amir</cp:lastModifiedBy>
  <cp:revision>9</cp:revision>
  <dcterms:created xsi:type="dcterms:W3CDTF">2016-09-19T01:46:11Z</dcterms:created>
  <dcterms:modified xsi:type="dcterms:W3CDTF">2016-09-19T02:54:00Z</dcterms:modified>
</cp:coreProperties>
</file>