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E3D6-FF4E-4478-B8CC-A2B32D51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FD08-B732-4070-B31D-7861CEAA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B888-E184-4E52-B581-4053CFE2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8F10-682B-45BC-99C4-E2498FBC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3EDF-63AB-4A10-8131-14D0BD41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F547-9CEB-41D1-99F8-1844E03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5592-BDB4-4742-8719-ADD97354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AC77-D581-4D44-8644-3BC4E20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189A-63D6-4A85-A682-E2C745DC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2BB6-7957-4E09-B218-F79CFD9A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7FA40-1879-4B2A-9354-B3E5E1114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DBD2-109E-4622-84D1-96C25609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B8DC-D4F5-4F80-9280-C9893B8A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146F-80B7-417A-AF9B-BDF3B324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C4BE-DEBF-4C61-B923-90B5AC71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A823-18F4-4647-BA30-2D691A52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DEBB-4D49-40FA-970B-B734F8A0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CD0F-8E41-47D4-9D17-3E7F77EF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0AB4-9CDE-49A9-B17A-61946CA8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0BD76-CB4F-4ABB-BD7D-4B722B15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C43C-E9DF-4DCD-9AE2-E7F24F7E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F9DA1-F5BA-4C59-844C-570284C2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A8BB-EADB-444F-B23D-959F1A5B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8050-4DA7-4050-9121-C7136F36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E718-FF3D-4F6D-B25C-36E7F18F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9A9F-7CDA-4102-BFE4-C5ABD68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767F-43F0-4B64-AC64-C3D6110E0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477D-6778-409A-A430-49261FF0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C2FC-B62A-4327-8703-3D8F7BC5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F6278-55A1-4F19-97F5-63F3A7E2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6501A-F299-4B70-B3C9-561843B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4527-2E68-4ADA-95E4-826789B6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B5AA6-ED09-4326-9448-BE660D0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FFDA-D66F-4039-94F1-A58D48B6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83FC4-96CE-4E04-8883-A8BE1C99D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95DC5-B2E5-4781-B2C9-64F00C94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722DC-9983-402D-8805-E61924F5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7057D-FA24-4490-B9BF-D5218CA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C408D-4ED2-4F8C-84B2-F94D1C98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E55C-A929-4B28-82E6-1D537AA6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A4495-EF1E-48A2-9059-B3555303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ED85-D753-44AB-BD0F-6BD37449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31AF8-7860-4A38-9211-070EDACB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36E12-E97E-46B0-8B2A-1BCF4AB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F5704-8A9D-4DD7-AC61-314694C3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CCC70-E7F2-4385-9818-192F23BB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BB08-FF0C-4CC2-8E2D-B44CE923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DA2-B601-4311-A28A-D50B11F9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32242-10D4-4118-B0E6-C94E0E58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7206-2D44-4BDC-988D-79F32E87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A179A-144E-4C83-96FB-F835CD7A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016B-0AD6-4A1E-AC69-ED3E83BB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E3BE-56A1-4D56-BD20-D6EF6A0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8A63B-3757-49DB-A34F-58A03D095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B6CC-70AB-46F8-ABD1-34015134F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0198A-D6F8-4130-894F-DADD7D5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EBE89-C540-4AA2-9C81-143A2FA3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51515-49DC-49EB-BCD6-E3504E5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B881D-871E-4741-BF42-53EB3832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6277-D977-40B8-B940-92A26E6C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1E9BC-D194-4E0F-A967-D843B5E12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4039-93F8-4181-924F-D4C28058FD10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36B1-3165-4D32-9C5D-31E31BF0B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307-C63D-4504-813B-AD28C382D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3E0C-7D2F-4BEB-84D6-F7BAE428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34EA-6ADB-4B88-B73B-9BCAEF59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8: PHYSICS AND THE 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A12D3-6DE6-45A3-8988-8C09A2125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C88D-1768-4FC4-B067-27186A2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15A8-21D2-47EA-977C-457F9BAC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Activities in this unit of study place emphasis on managing the build process within game creation. Learners will develop skills through a project approach in a team environment as they create a simple 2D/3D game from an existing game template.</a:t>
            </a:r>
          </a:p>
        </p:txBody>
      </p:sp>
    </p:spTree>
    <p:extLst>
      <p:ext uri="{BB962C8B-B14F-4D97-AF65-F5344CB8AC3E}">
        <p14:creationId xmlns:p14="http://schemas.microsoft.com/office/powerpoint/2010/main" val="167766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0260F8-5534-4DEB-B001-19BA4748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824E5-2E44-4026-8B01-E878AD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60471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8B28-FB3F-4668-9B4D-C9AECF59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62FFD-C30A-442A-A0FF-9E531663A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6FF2-08DC-45A1-BEC2-9C7E0ACD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Managing the Build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9698-73AB-4FDC-9B96-33959C1B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WIPs (Work in Progress)</a:t>
            </a:r>
          </a:p>
          <a:p>
            <a:pPr marL="0" indent="0">
              <a:buNone/>
            </a:pPr>
            <a:r>
              <a:rPr lang="en-US" dirty="0"/>
              <a:t>b. Quality Assurance</a:t>
            </a:r>
          </a:p>
          <a:p>
            <a:pPr marL="0" indent="0">
              <a:buNone/>
            </a:pPr>
            <a:r>
              <a:rPr lang="en-US" dirty="0"/>
              <a:t>c. Development Milestones</a:t>
            </a:r>
          </a:p>
        </p:txBody>
      </p:sp>
    </p:spTree>
    <p:extLst>
      <p:ext uri="{BB962C8B-B14F-4D97-AF65-F5344CB8AC3E}">
        <p14:creationId xmlns:p14="http://schemas.microsoft.com/office/powerpoint/2010/main" val="24872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CEAC-77A1-4A72-9193-AD22611A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Building a Simple Game (Guided Practice)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032E-BAA2-4BC0-8A33-6FE4FF35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a. Setting Up a Project</a:t>
            </a:r>
          </a:p>
          <a:p>
            <a:pPr marL="0" indent="0">
              <a:buNone/>
            </a:pPr>
            <a:r>
              <a:rPr lang="en-US" dirty="0"/>
              <a:t>b. Add The Player Game Object</a:t>
            </a:r>
          </a:p>
          <a:p>
            <a:pPr marL="0" indent="0">
              <a:buNone/>
            </a:pPr>
            <a:r>
              <a:rPr lang="en-US" dirty="0"/>
              <a:t>c. Add Cameras and Lighting</a:t>
            </a:r>
          </a:p>
          <a:p>
            <a:pPr marL="0" indent="0">
              <a:buNone/>
            </a:pPr>
            <a:r>
              <a:rPr lang="en-US" dirty="0"/>
              <a:t>d. Add a Background</a:t>
            </a:r>
          </a:p>
          <a:p>
            <a:pPr marL="0" indent="0">
              <a:buNone/>
            </a:pPr>
            <a:r>
              <a:rPr lang="en-US" dirty="0"/>
              <a:t>e. Move the Player</a:t>
            </a:r>
          </a:p>
          <a:p>
            <a:pPr marL="0" indent="0">
              <a:buNone/>
            </a:pPr>
            <a:r>
              <a:rPr lang="en-US" dirty="0"/>
              <a:t>f. Creating shots</a:t>
            </a:r>
          </a:p>
          <a:p>
            <a:pPr marL="0" indent="0">
              <a:buNone/>
            </a:pPr>
            <a:r>
              <a:rPr lang="en-US" dirty="0"/>
              <a:t>g. Shooting Shots</a:t>
            </a:r>
          </a:p>
          <a:p>
            <a:pPr marL="0" indent="0">
              <a:buNone/>
            </a:pPr>
            <a:r>
              <a:rPr lang="en-US" dirty="0"/>
              <a:t>h. Create Boundaries and Hazards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Game Controller</a:t>
            </a:r>
          </a:p>
          <a:p>
            <a:pPr marL="0" indent="0">
              <a:buNone/>
            </a:pPr>
            <a:r>
              <a:rPr lang="en-US" dirty="0"/>
              <a:t>j. Spawning Waves</a:t>
            </a:r>
          </a:p>
          <a:p>
            <a:pPr marL="0" indent="0">
              <a:buNone/>
            </a:pPr>
            <a:r>
              <a:rPr lang="en-US" dirty="0"/>
              <a:t>k. Audio</a:t>
            </a:r>
          </a:p>
          <a:p>
            <a:pPr marL="0" indent="0">
              <a:buNone/>
            </a:pPr>
            <a:r>
              <a:rPr lang="en-US" dirty="0"/>
              <a:t>l. Counting Points and displaying Scores</a:t>
            </a:r>
          </a:p>
          <a:p>
            <a:pPr marL="0" indent="0">
              <a:buNone/>
            </a:pPr>
            <a:r>
              <a:rPr lang="en-US" dirty="0"/>
              <a:t>m. Ending the Game</a:t>
            </a:r>
          </a:p>
        </p:txBody>
      </p:sp>
    </p:spTree>
    <p:extLst>
      <p:ext uri="{BB962C8B-B14F-4D97-AF65-F5344CB8AC3E}">
        <p14:creationId xmlns:p14="http://schemas.microsoft.com/office/powerpoint/2010/main" val="8659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C8D0-24ED-4BF4-A668-0A0FA97E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in Game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BF61-0797-4742-853F-1BF07CA5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Colliders:</a:t>
            </a:r>
          </a:p>
          <a:p>
            <a:pPr marL="0" indent="0">
              <a:buNone/>
            </a:pPr>
            <a:r>
              <a:rPr lang="en-US" dirty="0"/>
              <a:t>http://unity3d.com/learn/tutorials/modules/beginner/physics/colliders</a:t>
            </a:r>
          </a:p>
          <a:p>
            <a:pPr marL="0" indent="0">
              <a:buNone/>
            </a:pPr>
            <a:r>
              <a:rPr lang="en-US" dirty="0"/>
              <a:t>2. Colliders as Triggers:</a:t>
            </a:r>
          </a:p>
          <a:p>
            <a:pPr marL="0" indent="0">
              <a:buNone/>
            </a:pPr>
            <a:r>
              <a:rPr lang="en-US" dirty="0"/>
              <a:t>http://unity3d.com/learn/tutorials/modules/beginner/physics/colliders-as-triggers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Rigidbodies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http://unity3d.com/learn/tutorials/modules/beginner/physics/rigidbody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AddForce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http://unity3d.com/learn/tutorials/modules/beginner/physics/addforce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AddTorque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http://unity3d.com/learn/tutorials/modules/beginner/physics/addtorque</a:t>
            </a:r>
          </a:p>
          <a:p>
            <a:pPr marL="0" indent="0">
              <a:buNone/>
            </a:pPr>
            <a:r>
              <a:rPr lang="en-US" dirty="0"/>
              <a:t>6. Physics Materials:</a:t>
            </a:r>
          </a:p>
          <a:p>
            <a:pPr marL="0" indent="0">
              <a:buNone/>
            </a:pPr>
            <a:r>
              <a:rPr lang="en-US" dirty="0"/>
              <a:t>http://unity3d.com/learn/tutorials/modules/beginner/physics/physic-materials</a:t>
            </a:r>
          </a:p>
        </p:txBody>
      </p:sp>
    </p:spTree>
    <p:extLst>
      <p:ext uri="{BB962C8B-B14F-4D97-AF65-F5344CB8AC3E}">
        <p14:creationId xmlns:p14="http://schemas.microsoft.com/office/powerpoint/2010/main" val="28098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6560-8105-4B31-BBF4-9805327D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Game (Guided Practice)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C3F-0F92-457F-9B8C-52F56A45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this activity, you will build a complete working video game, from start to finish. You will use a</a:t>
            </a:r>
          </a:p>
          <a:p>
            <a:pPr marL="0" indent="0">
              <a:buNone/>
            </a:pPr>
            <a:r>
              <a:rPr lang="en-US" dirty="0"/>
              <a:t>game project that will guide you through the entire process. Building of the game is self-paced</a:t>
            </a:r>
          </a:p>
          <a:p>
            <a:pPr marL="0" indent="0">
              <a:buNone/>
            </a:pPr>
            <a:r>
              <a:rPr lang="en-US" dirty="0"/>
              <a:t>and incremental, so follow all the steps in order. Follow the instructions provided in each tutorial</a:t>
            </a:r>
          </a:p>
          <a:p>
            <a:pPr marL="0" indent="0">
              <a:buNone/>
            </a:pPr>
            <a:r>
              <a:rPr lang="en-US" dirty="0"/>
              <a:t>and build the game using your Unity Game Engine and the assets provided. The activity is com-</a:t>
            </a:r>
          </a:p>
          <a:p>
            <a:pPr marL="0" indent="0">
              <a:buNone/>
            </a:pPr>
            <a:r>
              <a:rPr lang="en-US" dirty="0" err="1"/>
              <a:t>plete</a:t>
            </a:r>
            <a:r>
              <a:rPr lang="en-US" dirty="0"/>
              <a:t> when you have a complete and fully working version of the game. Remember to save</a:t>
            </a:r>
          </a:p>
          <a:p>
            <a:pPr marL="0" indent="0">
              <a:buNone/>
            </a:pPr>
            <a:r>
              <a:rPr lang="en-US" dirty="0"/>
              <a:t>your work often!</a:t>
            </a:r>
          </a:p>
          <a:p>
            <a:pPr marL="0" indent="0">
              <a:buNone/>
            </a:pPr>
            <a:r>
              <a:rPr lang="en-US" dirty="0"/>
              <a:t>The Unity Space shooter tutorial is introduced here to allow learners the ability to practice </a:t>
            </a:r>
            <a:r>
              <a:rPr lang="en-US" dirty="0" err="1"/>
              <a:t>cre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 err="1"/>
              <a:t>ating</a:t>
            </a:r>
            <a:r>
              <a:rPr lang="en-US" dirty="0"/>
              <a:t> a game. By using an existing game project, learners will gain a clear understanding of</a:t>
            </a:r>
          </a:p>
          <a:p>
            <a:pPr marL="0" indent="0">
              <a:buNone/>
            </a:pPr>
            <a:r>
              <a:rPr lang="en-US" dirty="0"/>
              <a:t>the build process. This project will also help learners understand how physics are applied in the</a:t>
            </a:r>
          </a:p>
          <a:p>
            <a:pPr marL="0" indent="0">
              <a:buNone/>
            </a:pPr>
            <a:r>
              <a:rPr lang="en-US" dirty="0"/>
              <a:t>game environment. The project will reinforce basic skills developed in early units and will pro-</a:t>
            </a:r>
          </a:p>
          <a:p>
            <a:pPr marL="0" indent="0">
              <a:buNone/>
            </a:pPr>
            <a:r>
              <a:rPr lang="en-US" dirty="0"/>
              <a:t>vide new skills for learners to implement in their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9882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838E-EC6B-47B1-ACB7-727E427F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Shooter Directions/Tutorials: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4E2E-6C8E-4D1C-B0D3-3F69B0BA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v-SE" dirty="0"/>
              <a:t>• http://unity3d.com/learn/tutorials/projects/space-shooter/setting-up-the-project (10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http://unity3d.com/learn/tutorials/projects/space-shooter/the-player-gameobject (10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http://unity3d.com/learn/tutorials/projects/space-shooter/camera-and-lighting (15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http://unity3d.com/learn/tutorials/projects/space-shooter/adding-a-background (10 Min)</a:t>
            </a:r>
          </a:p>
          <a:p>
            <a:pPr marL="0" indent="0">
              <a:buNone/>
            </a:pPr>
            <a:r>
              <a:rPr lang="sv-SE" dirty="0"/>
              <a:t>• http://unity3d.com/earn/tutorials/projects/space-shooter/moving-the-player (25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http://unity3d.com/learn/tutorials/projects/space-shooter/creating-shots (15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http://unity3d.com/learn/tutorials/projects/space-shooter/shooting-shots (15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http://unity3d.com/learn/tutorials/projects/space-shooter/boundary (10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http://unity3d.com/learn/tutorials/projects/space-shooter/creating-hazards (15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http://unity3d.com/learn/tutorials/projects/space-shooter/explosions (5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http://unity3d.com/learn/tutorials/projects/space-shooter/game-controller (10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http://unity3d.com/learn/tutorials/projects/space-shooter/spawning-waves (15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http://unity3d.com/learn/tutorials/projects/space-shooter/audio (10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http://unity3d.com/learn/tutorials/projects/space-shooter/counting-points (20 Min)</a:t>
            </a:r>
          </a:p>
          <a:p>
            <a:pPr marL="0" indent="0">
              <a:buNone/>
            </a:pPr>
            <a:r>
              <a:rPr lang="sv-SE" dirty="0"/>
              <a:t>• http://unity3d.com/learn/tutorials/projects/space-shooter/ending-the-game (10 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5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780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UNIT 8: PHYSICS AND THE BUILD PROCESS</vt:lpstr>
      <vt:lpstr>UNIT DESCRIPTION</vt:lpstr>
      <vt:lpstr> LEARNING OBJECTIVES</vt:lpstr>
      <vt:lpstr>COURSE OUTLINE</vt:lpstr>
      <vt:lpstr>1. Managing the Build Process:</vt:lpstr>
      <vt:lpstr>2. Building a Simple Game (Guided Practice)</vt:lpstr>
      <vt:lpstr>Physics in Game Development</vt:lpstr>
      <vt:lpstr>Building a Simple Game (Guided Practice)</vt:lpstr>
      <vt:lpstr>Space Shooter Directions/Tutorials: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8: PHYSICS AND THE BUILD PROCESS</dc:title>
  <dc:creator>AMIR HASANUDIN FAUZI</dc:creator>
  <cp:lastModifiedBy>AMIR HASANUDIN FAUZI</cp:lastModifiedBy>
  <cp:revision>2</cp:revision>
  <dcterms:created xsi:type="dcterms:W3CDTF">2018-03-04T04:15:18Z</dcterms:created>
  <dcterms:modified xsi:type="dcterms:W3CDTF">2018-03-04T05:47:25Z</dcterms:modified>
</cp:coreProperties>
</file>