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Default Extension="gif" ContentType="image/gif"/>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0" r:id="rId4"/>
    <p:sldId id="261" r:id="rId5"/>
    <p:sldId id="262" r:id="rId6"/>
    <p:sldId id="268" r:id="rId7"/>
    <p:sldId id="264" r:id="rId8"/>
    <p:sldId id="265" r:id="rId9"/>
    <p:sldId id="269" r:id="rId10"/>
    <p:sldId id="270" r:id="rId11"/>
    <p:sldId id="271" r:id="rId12"/>
    <p:sldId id="272" r:id="rId13"/>
    <p:sldId id="273" r:id="rId14"/>
    <p:sldId id="274" r:id="rId15"/>
    <p:sldId id="275" r:id="rId16"/>
    <p:sldId id="276" r:id="rId17"/>
    <p:sldId id="277" r:id="rId18"/>
    <p:sldId id="278" r:id="rId19"/>
    <p:sldId id="280" r:id="rId2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1" d="100"/>
          <a:sy n="41" d="100"/>
        </p:scale>
        <p:origin x="-127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B0E05-FADC-4668-A87A-31D55FB614A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74C1F2E-425F-454F-B14A-97FA31457CDF}">
      <dgm:prSet phldrT="[Text]" custT="1"/>
      <dgm:spPr/>
      <dgm:t>
        <a:bodyPr/>
        <a:lstStyle/>
        <a:p>
          <a:r>
            <a:rPr lang="en-US" sz="2000" b="1" dirty="0" err="1" smtClean="0">
              <a:solidFill>
                <a:schemeClr val="bg1"/>
              </a:solidFill>
              <a:latin typeface="Berlin Sans FB" pitchFamily="34" charset="0"/>
            </a:rPr>
            <a:t>Goleman</a:t>
          </a:r>
          <a:endParaRPr lang="en-US" sz="2000" b="1" dirty="0">
            <a:solidFill>
              <a:schemeClr val="bg1"/>
            </a:solidFill>
            <a:latin typeface="Berlin Sans FB" pitchFamily="34" charset="0"/>
          </a:endParaRPr>
        </a:p>
      </dgm:t>
    </dgm:pt>
    <dgm:pt modelId="{0F1337C1-C5AC-41F9-A404-33DD5A032989}" type="parTrans" cxnId="{6798E4A2-9F52-462A-B170-046FE3FE7B67}">
      <dgm:prSet/>
      <dgm:spPr/>
      <dgm:t>
        <a:bodyPr/>
        <a:lstStyle/>
        <a:p>
          <a:endParaRPr lang="en-US" sz="2000">
            <a:solidFill>
              <a:schemeClr val="bg1"/>
            </a:solidFill>
            <a:latin typeface="Berlin Sans FB" pitchFamily="34" charset="0"/>
          </a:endParaRPr>
        </a:p>
      </dgm:t>
    </dgm:pt>
    <dgm:pt modelId="{5B8A9F7F-2519-4703-B17C-51C7A530186C}" type="sibTrans" cxnId="{6798E4A2-9F52-462A-B170-046FE3FE7B67}">
      <dgm:prSet/>
      <dgm:spPr/>
      <dgm:t>
        <a:bodyPr/>
        <a:lstStyle/>
        <a:p>
          <a:endParaRPr lang="en-US" sz="2000">
            <a:solidFill>
              <a:schemeClr val="bg1"/>
            </a:solidFill>
            <a:latin typeface="Berlin Sans FB" pitchFamily="34" charset="0"/>
          </a:endParaRPr>
        </a:p>
      </dgm:t>
    </dgm:pt>
    <dgm:pt modelId="{6B7DDDBF-2D86-42BB-B99B-63DE0E034181}">
      <dgm:prSet phldrT="[Text]" custT="1"/>
      <dgm:spPr/>
      <dgm:t>
        <a:bodyPr/>
        <a:lstStyle/>
        <a:p>
          <a:r>
            <a:rPr lang="en-US" sz="2000" b="1" dirty="0" err="1" smtClean="0">
              <a:solidFill>
                <a:schemeClr val="bg1"/>
              </a:solidFill>
              <a:latin typeface="Berlin Sans FB" pitchFamily="34" charset="0"/>
            </a:rPr>
            <a:t>Reuven</a:t>
          </a:r>
          <a:r>
            <a:rPr lang="en-US" sz="2000" b="1" dirty="0" smtClean="0">
              <a:solidFill>
                <a:schemeClr val="bg1"/>
              </a:solidFill>
              <a:latin typeface="Berlin Sans FB" pitchFamily="34" charset="0"/>
            </a:rPr>
            <a:t> Baron (</a:t>
          </a:r>
          <a:r>
            <a:rPr lang="en-US" sz="2000" b="1" dirty="0" err="1" smtClean="0">
              <a:solidFill>
                <a:schemeClr val="bg1"/>
              </a:solidFill>
              <a:latin typeface="Berlin Sans FB" pitchFamily="34" charset="0"/>
            </a:rPr>
            <a:t>dalam</a:t>
          </a:r>
          <a:r>
            <a:rPr lang="en-US" sz="2000" b="1" dirty="0" smtClean="0">
              <a:solidFill>
                <a:schemeClr val="bg1"/>
              </a:solidFill>
              <a:latin typeface="Berlin Sans FB" pitchFamily="34" charset="0"/>
            </a:rPr>
            <a:t> Coleman, 2000)</a:t>
          </a:r>
          <a:endParaRPr lang="en-US" sz="2000" dirty="0">
            <a:solidFill>
              <a:schemeClr val="bg1"/>
            </a:solidFill>
            <a:latin typeface="Berlin Sans FB" pitchFamily="34" charset="0"/>
          </a:endParaRPr>
        </a:p>
      </dgm:t>
    </dgm:pt>
    <dgm:pt modelId="{0A508631-38EA-41BC-A631-E211CD9F5B77}" type="parTrans" cxnId="{F96253B5-EAB5-46A8-A37C-619114A3E8F8}">
      <dgm:prSet/>
      <dgm:spPr/>
      <dgm:t>
        <a:bodyPr/>
        <a:lstStyle/>
        <a:p>
          <a:endParaRPr lang="en-US" sz="2000">
            <a:solidFill>
              <a:schemeClr val="bg1"/>
            </a:solidFill>
            <a:latin typeface="Berlin Sans FB" pitchFamily="34" charset="0"/>
          </a:endParaRPr>
        </a:p>
      </dgm:t>
    </dgm:pt>
    <dgm:pt modelId="{1EC900CB-35EF-4E4C-BD8F-70070BE3AB63}" type="sibTrans" cxnId="{F96253B5-EAB5-46A8-A37C-619114A3E8F8}">
      <dgm:prSet/>
      <dgm:spPr/>
      <dgm:t>
        <a:bodyPr/>
        <a:lstStyle/>
        <a:p>
          <a:endParaRPr lang="en-US" sz="2000">
            <a:solidFill>
              <a:schemeClr val="bg1"/>
            </a:solidFill>
            <a:latin typeface="Berlin Sans FB" pitchFamily="34" charset="0"/>
          </a:endParaRPr>
        </a:p>
      </dgm:t>
    </dgm:pt>
    <dgm:pt modelId="{EAAA01F6-7B33-4848-98F2-B53F5C183FA9}">
      <dgm:prSet phldrT="[Text]" custT="1"/>
      <dgm:spPr/>
      <dgm:t>
        <a:bodyPr/>
        <a:lstStyle/>
        <a:p>
          <a:r>
            <a:rPr lang="sv-SE" sz="2000" dirty="0" smtClean="0">
              <a:solidFill>
                <a:schemeClr val="bg1"/>
              </a:solidFill>
              <a:latin typeface="Berlin Sans FB" pitchFamily="34" charset="0"/>
            </a:rPr>
            <a:t>Upaya mengenali, memahami dan mewujudkan emosi dalam porsi yang tepat.</a:t>
          </a:r>
          <a:endParaRPr lang="en-US" sz="2000" dirty="0">
            <a:solidFill>
              <a:schemeClr val="bg1"/>
            </a:solidFill>
            <a:latin typeface="Berlin Sans FB" pitchFamily="34" charset="0"/>
          </a:endParaRPr>
        </a:p>
      </dgm:t>
    </dgm:pt>
    <dgm:pt modelId="{C42B208D-3AD0-4A7B-939F-D7615BFA5C60}" type="parTrans" cxnId="{2ADC6C5E-B985-4F8B-A294-C788297AF751}">
      <dgm:prSet/>
      <dgm:spPr/>
      <dgm:t>
        <a:bodyPr/>
        <a:lstStyle/>
        <a:p>
          <a:endParaRPr lang="en-US" sz="2000">
            <a:solidFill>
              <a:schemeClr val="bg1"/>
            </a:solidFill>
            <a:latin typeface="Berlin Sans FB" pitchFamily="34" charset="0"/>
          </a:endParaRPr>
        </a:p>
      </dgm:t>
    </dgm:pt>
    <dgm:pt modelId="{13F3CE90-70AD-4520-A636-EFF9A403DA01}" type="sibTrans" cxnId="{2ADC6C5E-B985-4F8B-A294-C788297AF751}">
      <dgm:prSet/>
      <dgm:spPr/>
      <dgm:t>
        <a:bodyPr/>
        <a:lstStyle/>
        <a:p>
          <a:endParaRPr lang="en-US" sz="2000">
            <a:solidFill>
              <a:schemeClr val="bg1"/>
            </a:solidFill>
            <a:latin typeface="Berlin Sans FB" pitchFamily="34" charset="0"/>
          </a:endParaRPr>
        </a:p>
      </dgm:t>
    </dgm:pt>
    <dgm:pt modelId="{B230864B-8324-4555-9159-F652688E0529}">
      <dgm:prSet phldrT="[Text]" custT="1"/>
      <dgm:spPr/>
      <dgm:t>
        <a:bodyPr/>
        <a:lstStyle/>
        <a:p>
          <a:r>
            <a:rPr lang="id-ID" sz="2000" dirty="0" smtClean="0">
              <a:solidFill>
                <a:schemeClr val="bg1"/>
              </a:solidFill>
              <a:latin typeface="Berlin Sans FB" pitchFamily="34" charset="0"/>
            </a:rPr>
            <a:t>S</a:t>
          </a:r>
          <a:r>
            <a:rPr lang="en-US" sz="2000" dirty="0" err="1" smtClean="0">
              <a:solidFill>
                <a:schemeClr val="bg1"/>
              </a:solidFill>
              <a:latin typeface="Berlin Sans FB" pitchFamily="34" charset="0"/>
            </a:rPr>
            <a:t>erangkaian</a:t>
          </a:r>
          <a:r>
            <a:rPr lang="en-US" sz="2000" dirty="0" smtClean="0">
              <a:solidFill>
                <a:schemeClr val="bg1"/>
              </a:solidFill>
              <a:latin typeface="Berlin Sans FB" pitchFamily="34" charset="0"/>
            </a:rPr>
            <a:t> </a:t>
          </a:r>
          <a:r>
            <a:rPr lang="en-US" sz="2000" dirty="0" err="1" smtClean="0">
              <a:solidFill>
                <a:schemeClr val="bg1"/>
              </a:solidFill>
              <a:latin typeface="Berlin Sans FB" pitchFamily="34" charset="0"/>
            </a:rPr>
            <a:t>kemampuan</a:t>
          </a:r>
          <a:r>
            <a:rPr lang="en-US" sz="2000" dirty="0" smtClean="0">
              <a:solidFill>
                <a:schemeClr val="bg1"/>
              </a:solidFill>
              <a:latin typeface="Berlin Sans FB" pitchFamily="34" charset="0"/>
            </a:rPr>
            <a:t> </a:t>
          </a:r>
          <a:r>
            <a:rPr lang="en-US" sz="2000" dirty="0" err="1" smtClean="0">
              <a:solidFill>
                <a:schemeClr val="bg1"/>
              </a:solidFill>
              <a:latin typeface="Berlin Sans FB" pitchFamily="34" charset="0"/>
            </a:rPr>
            <a:t>pribadi</a:t>
          </a:r>
          <a:r>
            <a:rPr lang="en-US" sz="2000" dirty="0" smtClean="0">
              <a:solidFill>
                <a:schemeClr val="bg1"/>
              </a:solidFill>
              <a:latin typeface="Berlin Sans FB" pitchFamily="34" charset="0"/>
            </a:rPr>
            <a:t>, </a:t>
          </a:r>
          <a:r>
            <a:rPr lang="en-US" sz="2000" b="0" dirty="0" err="1" smtClean="0">
              <a:solidFill>
                <a:schemeClr val="bg1"/>
              </a:solidFill>
              <a:latin typeface="Berlin Sans FB" pitchFamily="34" charset="0"/>
            </a:rPr>
            <a:t>emosi</a:t>
          </a:r>
          <a:r>
            <a:rPr lang="en-US" sz="2000" b="0" dirty="0" smtClean="0">
              <a:solidFill>
                <a:schemeClr val="bg1"/>
              </a:solidFill>
              <a:latin typeface="Berlin Sans FB" pitchFamily="34" charset="0"/>
            </a:rPr>
            <a:t> </a:t>
          </a:r>
          <a:r>
            <a:rPr lang="en-US" sz="2000" b="0" dirty="0" err="1" smtClean="0">
              <a:solidFill>
                <a:schemeClr val="bg1"/>
              </a:solidFill>
              <a:latin typeface="Berlin Sans FB" pitchFamily="34" charset="0"/>
            </a:rPr>
            <a:t>dan</a:t>
          </a:r>
          <a:r>
            <a:rPr lang="en-US" sz="2000" b="0" dirty="0" smtClean="0">
              <a:solidFill>
                <a:schemeClr val="bg1"/>
              </a:solidFill>
              <a:latin typeface="Berlin Sans FB" pitchFamily="34" charset="0"/>
            </a:rPr>
            <a:t> </a:t>
          </a:r>
          <a:r>
            <a:rPr lang="en-US" sz="2000" b="0" dirty="0" err="1" smtClean="0">
              <a:solidFill>
                <a:schemeClr val="bg1"/>
              </a:solidFill>
              <a:latin typeface="Berlin Sans FB" pitchFamily="34" charset="0"/>
            </a:rPr>
            <a:t>sosial</a:t>
          </a:r>
          <a:r>
            <a:rPr lang="en-US" sz="2000" b="0" dirty="0" smtClean="0">
              <a:solidFill>
                <a:schemeClr val="bg1"/>
              </a:solidFill>
              <a:latin typeface="Berlin Sans FB" pitchFamily="34" charset="0"/>
            </a:rPr>
            <a:t> </a:t>
          </a:r>
          <a:r>
            <a:rPr lang="en-US" sz="2000" dirty="0" smtClean="0">
              <a:solidFill>
                <a:schemeClr val="bg1"/>
              </a:solidFill>
              <a:latin typeface="Berlin Sans FB" pitchFamily="34" charset="0"/>
            </a:rPr>
            <a:t>yang </a:t>
          </a:r>
          <a:r>
            <a:rPr lang="en-US" sz="2000" dirty="0" err="1" smtClean="0">
              <a:solidFill>
                <a:schemeClr val="bg1"/>
              </a:solidFill>
              <a:latin typeface="Berlin Sans FB" pitchFamily="34" charset="0"/>
            </a:rPr>
            <a:t>mempengaruhi</a:t>
          </a:r>
          <a:r>
            <a:rPr lang="en-US" sz="2000" dirty="0" smtClean="0">
              <a:solidFill>
                <a:schemeClr val="bg1"/>
              </a:solidFill>
              <a:latin typeface="Berlin Sans FB" pitchFamily="34" charset="0"/>
            </a:rPr>
            <a:t> </a:t>
          </a:r>
          <a:r>
            <a:rPr lang="en-US" sz="2000" dirty="0" err="1" smtClean="0">
              <a:solidFill>
                <a:schemeClr val="bg1"/>
              </a:solidFill>
              <a:latin typeface="Berlin Sans FB" pitchFamily="34" charset="0"/>
            </a:rPr>
            <a:t>seseorang</a:t>
          </a:r>
          <a:r>
            <a:rPr lang="en-US" sz="2000" dirty="0" smtClean="0">
              <a:solidFill>
                <a:schemeClr val="bg1"/>
              </a:solidFill>
              <a:latin typeface="Berlin Sans FB" pitchFamily="34" charset="0"/>
            </a:rPr>
            <a:t> </a:t>
          </a:r>
          <a:r>
            <a:rPr lang="en-US" sz="2000" dirty="0" err="1" smtClean="0">
              <a:solidFill>
                <a:schemeClr val="bg1"/>
              </a:solidFill>
              <a:latin typeface="Berlin Sans FB" pitchFamily="34" charset="0"/>
            </a:rPr>
            <a:t>untuk</a:t>
          </a:r>
          <a:r>
            <a:rPr lang="en-US" sz="2000" dirty="0" smtClean="0">
              <a:solidFill>
                <a:schemeClr val="bg1"/>
              </a:solidFill>
              <a:latin typeface="Berlin Sans FB" pitchFamily="34" charset="0"/>
            </a:rPr>
            <a:t> </a:t>
          </a:r>
          <a:r>
            <a:rPr lang="en-US" sz="2000" dirty="0" err="1" smtClean="0">
              <a:solidFill>
                <a:schemeClr val="bg1"/>
              </a:solidFill>
              <a:latin typeface="Berlin Sans FB" pitchFamily="34" charset="0"/>
            </a:rPr>
            <a:t>berhasil</a:t>
          </a:r>
          <a:r>
            <a:rPr lang="en-US" sz="2000" dirty="0" smtClean="0">
              <a:solidFill>
                <a:schemeClr val="bg1"/>
              </a:solidFill>
              <a:latin typeface="Berlin Sans FB" pitchFamily="34" charset="0"/>
            </a:rPr>
            <a:t> </a:t>
          </a:r>
          <a:r>
            <a:rPr lang="en-US" sz="2000" dirty="0" err="1" smtClean="0">
              <a:solidFill>
                <a:schemeClr val="bg1"/>
              </a:solidFill>
              <a:latin typeface="Berlin Sans FB" pitchFamily="34" charset="0"/>
            </a:rPr>
            <a:t>dalam</a:t>
          </a:r>
          <a:r>
            <a:rPr lang="en-US" sz="2000" dirty="0" smtClean="0">
              <a:solidFill>
                <a:schemeClr val="bg1"/>
              </a:solidFill>
              <a:latin typeface="Berlin Sans FB" pitchFamily="34" charset="0"/>
            </a:rPr>
            <a:t> </a:t>
          </a:r>
          <a:r>
            <a:rPr lang="en-US" sz="2000" dirty="0" err="1" smtClean="0">
              <a:solidFill>
                <a:schemeClr val="bg1"/>
              </a:solidFill>
              <a:latin typeface="Berlin Sans FB" pitchFamily="34" charset="0"/>
            </a:rPr>
            <a:t>mengatasi</a:t>
          </a:r>
          <a:r>
            <a:rPr lang="en-US" sz="2000" dirty="0" smtClean="0">
              <a:solidFill>
                <a:schemeClr val="bg1"/>
              </a:solidFill>
              <a:latin typeface="Berlin Sans FB" pitchFamily="34" charset="0"/>
            </a:rPr>
            <a:t> </a:t>
          </a:r>
          <a:r>
            <a:rPr lang="en-US" sz="2000" dirty="0" err="1" smtClean="0">
              <a:solidFill>
                <a:schemeClr val="bg1"/>
              </a:solidFill>
              <a:latin typeface="Berlin Sans FB" pitchFamily="34" charset="0"/>
            </a:rPr>
            <a:t>hambatan</a:t>
          </a:r>
          <a:r>
            <a:rPr lang="en-US" sz="2000" dirty="0" smtClean="0">
              <a:solidFill>
                <a:schemeClr val="bg1"/>
              </a:solidFill>
              <a:latin typeface="Berlin Sans FB" pitchFamily="34" charset="0"/>
            </a:rPr>
            <a:t> </a:t>
          </a:r>
          <a:r>
            <a:rPr lang="en-US" sz="2000" dirty="0" err="1" smtClean="0">
              <a:solidFill>
                <a:schemeClr val="bg1"/>
              </a:solidFill>
              <a:latin typeface="Berlin Sans FB" pitchFamily="34" charset="0"/>
            </a:rPr>
            <a:t>dan</a:t>
          </a:r>
          <a:r>
            <a:rPr lang="en-US" sz="2000" dirty="0" smtClean="0">
              <a:solidFill>
                <a:schemeClr val="bg1"/>
              </a:solidFill>
              <a:latin typeface="Berlin Sans FB" pitchFamily="34" charset="0"/>
            </a:rPr>
            <a:t> </a:t>
          </a:r>
          <a:r>
            <a:rPr lang="en-US" sz="2000" dirty="0" err="1" smtClean="0">
              <a:solidFill>
                <a:schemeClr val="bg1"/>
              </a:solidFill>
              <a:latin typeface="Berlin Sans FB" pitchFamily="34" charset="0"/>
            </a:rPr>
            <a:t>tekanan</a:t>
          </a:r>
          <a:r>
            <a:rPr lang="en-US" sz="2000" dirty="0" smtClean="0">
              <a:solidFill>
                <a:schemeClr val="bg1"/>
              </a:solidFill>
              <a:latin typeface="Berlin Sans FB" pitchFamily="34" charset="0"/>
            </a:rPr>
            <a:t> </a:t>
          </a:r>
          <a:r>
            <a:rPr lang="en-US" sz="2000" dirty="0" err="1" smtClean="0">
              <a:solidFill>
                <a:schemeClr val="bg1"/>
              </a:solidFill>
              <a:latin typeface="Berlin Sans FB" pitchFamily="34" charset="0"/>
            </a:rPr>
            <a:t>lingkungan</a:t>
          </a:r>
          <a:endParaRPr lang="en-US" sz="2000" dirty="0">
            <a:solidFill>
              <a:schemeClr val="bg1"/>
            </a:solidFill>
            <a:latin typeface="Berlin Sans FB" pitchFamily="34" charset="0"/>
          </a:endParaRPr>
        </a:p>
      </dgm:t>
    </dgm:pt>
    <dgm:pt modelId="{5B60A6C5-B840-47DB-A8B6-7A8AA276BF4A}" type="parTrans" cxnId="{0BCB0D98-B2BB-47A7-A291-4E8358413997}">
      <dgm:prSet/>
      <dgm:spPr/>
      <dgm:t>
        <a:bodyPr/>
        <a:lstStyle/>
        <a:p>
          <a:endParaRPr lang="en-US"/>
        </a:p>
      </dgm:t>
    </dgm:pt>
    <dgm:pt modelId="{28498C33-0823-493B-8A24-C682C3761B39}" type="sibTrans" cxnId="{0BCB0D98-B2BB-47A7-A291-4E8358413997}">
      <dgm:prSet/>
      <dgm:spPr/>
      <dgm:t>
        <a:bodyPr/>
        <a:lstStyle/>
        <a:p>
          <a:endParaRPr lang="en-US"/>
        </a:p>
      </dgm:t>
    </dgm:pt>
    <dgm:pt modelId="{66F89DC4-A46C-433A-8AD9-68C196F5B61B}" type="pres">
      <dgm:prSet presAssocID="{12FB0E05-FADC-4668-A87A-31D55FB614A7}" presName="CompostProcess" presStyleCnt="0">
        <dgm:presLayoutVars>
          <dgm:dir/>
          <dgm:resizeHandles val="exact"/>
        </dgm:presLayoutVars>
      </dgm:prSet>
      <dgm:spPr/>
      <dgm:t>
        <a:bodyPr/>
        <a:lstStyle/>
        <a:p>
          <a:endParaRPr lang="en-US"/>
        </a:p>
      </dgm:t>
    </dgm:pt>
    <dgm:pt modelId="{3E914038-CDEE-4A8C-9B77-517128B5C405}" type="pres">
      <dgm:prSet presAssocID="{12FB0E05-FADC-4668-A87A-31D55FB614A7}" presName="arrow" presStyleLbl="bgShp" presStyleIdx="0" presStyleCnt="1" custScaleX="114533" custLinFactNeighborX="44945" custLinFactNeighborY="10547"/>
      <dgm:spPr/>
    </dgm:pt>
    <dgm:pt modelId="{3064EBDE-C86D-4924-8351-0665A3E71626}" type="pres">
      <dgm:prSet presAssocID="{12FB0E05-FADC-4668-A87A-31D55FB614A7}" presName="linearProcess" presStyleCnt="0"/>
      <dgm:spPr/>
    </dgm:pt>
    <dgm:pt modelId="{709B372D-7406-4071-8651-BF1506DAE76D}" type="pres">
      <dgm:prSet presAssocID="{274C1F2E-425F-454F-B14A-97FA31457CDF}" presName="textNode" presStyleLbl="node1" presStyleIdx="0" presStyleCnt="2" custScaleY="131579">
        <dgm:presLayoutVars>
          <dgm:bulletEnabled val="1"/>
        </dgm:presLayoutVars>
      </dgm:prSet>
      <dgm:spPr/>
      <dgm:t>
        <a:bodyPr/>
        <a:lstStyle/>
        <a:p>
          <a:endParaRPr lang="en-US"/>
        </a:p>
      </dgm:t>
    </dgm:pt>
    <dgm:pt modelId="{03D21DE7-864E-484C-A203-01DB1750CB12}" type="pres">
      <dgm:prSet presAssocID="{5B8A9F7F-2519-4703-B17C-51C7A530186C}" presName="sibTrans" presStyleCnt="0"/>
      <dgm:spPr/>
    </dgm:pt>
    <dgm:pt modelId="{1E128610-0B1A-4B77-B360-774743214FDD}" type="pres">
      <dgm:prSet presAssocID="{6B7DDDBF-2D86-42BB-B99B-63DE0E034181}" presName="textNode" presStyleLbl="node1" presStyleIdx="1" presStyleCnt="2" custScaleY="138157">
        <dgm:presLayoutVars>
          <dgm:bulletEnabled val="1"/>
        </dgm:presLayoutVars>
      </dgm:prSet>
      <dgm:spPr/>
      <dgm:t>
        <a:bodyPr/>
        <a:lstStyle/>
        <a:p>
          <a:endParaRPr lang="en-US"/>
        </a:p>
      </dgm:t>
    </dgm:pt>
  </dgm:ptLst>
  <dgm:cxnLst>
    <dgm:cxn modelId="{3233BB19-05CC-4F4E-BD6F-EF2F66B1B4A3}" type="presOf" srcId="{6B7DDDBF-2D86-42BB-B99B-63DE0E034181}" destId="{1E128610-0B1A-4B77-B360-774743214FDD}" srcOrd="0" destOrd="0" presId="urn:microsoft.com/office/officeart/2005/8/layout/hProcess9"/>
    <dgm:cxn modelId="{6798E4A2-9F52-462A-B170-046FE3FE7B67}" srcId="{12FB0E05-FADC-4668-A87A-31D55FB614A7}" destId="{274C1F2E-425F-454F-B14A-97FA31457CDF}" srcOrd="0" destOrd="0" parTransId="{0F1337C1-C5AC-41F9-A404-33DD5A032989}" sibTransId="{5B8A9F7F-2519-4703-B17C-51C7A530186C}"/>
    <dgm:cxn modelId="{9157EA3B-670A-4A8E-9268-EE8A37CB7C3D}" type="presOf" srcId="{12FB0E05-FADC-4668-A87A-31D55FB614A7}" destId="{66F89DC4-A46C-433A-8AD9-68C196F5B61B}" srcOrd="0" destOrd="0" presId="urn:microsoft.com/office/officeart/2005/8/layout/hProcess9"/>
    <dgm:cxn modelId="{F96253B5-EAB5-46A8-A37C-619114A3E8F8}" srcId="{12FB0E05-FADC-4668-A87A-31D55FB614A7}" destId="{6B7DDDBF-2D86-42BB-B99B-63DE0E034181}" srcOrd="1" destOrd="0" parTransId="{0A508631-38EA-41BC-A631-E211CD9F5B77}" sibTransId="{1EC900CB-35EF-4E4C-BD8F-70070BE3AB63}"/>
    <dgm:cxn modelId="{4EB1FE66-2A29-4365-8AC5-0FF80C298693}" type="presOf" srcId="{B230864B-8324-4555-9159-F652688E0529}" destId="{1E128610-0B1A-4B77-B360-774743214FDD}" srcOrd="0" destOrd="1" presId="urn:microsoft.com/office/officeart/2005/8/layout/hProcess9"/>
    <dgm:cxn modelId="{56933A1F-F823-45A6-8139-3DA90CB44324}" type="presOf" srcId="{274C1F2E-425F-454F-B14A-97FA31457CDF}" destId="{709B372D-7406-4071-8651-BF1506DAE76D}" srcOrd="0" destOrd="0" presId="urn:microsoft.com/office/officeart/2005/8/layout/hProcess9"/>
    <dgm:cxn modelId="{F16D5DB2-E232-4ECE-B1F4-073F5A12276A}" type="presOf" srcId="{EAAA01F6-7B33-4848-98F2-B53F5C183FA9}" destId="{709B372D-7406-4071-8651-BF1506DAE76D}" srcOrd="0" destOrd="1" presId="urn:microsoft.com/office/officeart/2005/8/layout/hProcess9"/>
    <dgm:cxn modelId="{2ADC6C5E-B985-4F8B-A294-C788297AF751}" srcId="{274C1F2E-425F-454F-B14A-97FA31457CDF}" destId="{EAAA01F6-7B33-4848-98F2-B53F5C183FA9}" srcOrd="0" destOrd="0" parTransId="{C42B208D-3AD0-4A7B-939F-D7615BFA5C60}" sibTransId="{13F3CE90-70AD-4520-A636-EFF9A403DA01}"/>
    <dgm:cxn modelId="{0BCB0D98-B2BB-47A7-A291-4E8358413997}" srcId="{6B7DDDBF-2D86-42BB-B99B-63DE0E034181}" destId="{B230864B-8324-4555-9159-F652688E0529}" srcOrd="0" destOrd="0" parTransId="{5B60A6C5-B840-47DB-A8B6-7A8AA276BF4A}" sibTransId="{28498C33-0823-493B-8A24-C682C3761B39}"/>
    <dgm:cxn modelId="{7934D44A-CBA9-4B84-B936-8332675C1C15}" type="presParOf" srcId="{66F89DC4-A46C-433A-8AD9-68C196F5B61B}" destId="{3E914038-CDEE-4A8C-9B77-517128B5C405}" srcOrd="0" destOrd="0" presId="urn:microsoft.com/office/officeart/2005/8/layout/hProcess9"/>
    <dgm:cxn modelId="{B7E162EB-7E62-4051-9D8B-A13B1D9AF132}" type="presParOf" srcId="{66F89DC4-A46C-433A-8AD9-68C196F5B61B}" destId="{3064EBDE-C86D-4924-8351-0665A3E71626}" srcOrd="1" destOrd="0" presId="urn:microsoft.com/office/officeart/2005/8/layout/hProcess9"/>
    <dgm:cxn modelId="{B17BC763-D97E-48C4-9CF7-AC27609EAE17}" type="presParOf" srcId="{3064EBDE-C86D-4924-8351-0665A3E71626}" destId="{709B372D-7406-4071-8651-BF1506DAE76D}" srcOrd="0" destOrd="0" presId="urn:microsoft.com/office/officeart/2005/8/layout/hProcess9"/>
    <dgm:cxn modelId="{D9B72889-91DF-4B83-ADEB-FCB06B61D600}" type="presParOf" srcId="{3064EBDE-C86D-4924-8351-0665A3E71626}" destId="{03D21DE7-864E-484C-A203-01DB1750CB12}" srcOrd="1" destOrd="0" presId="urn:microsoft.com/office/officeart/2005/8/layout/hProcess9"/>
    <dgm:cxn modelId="{BB3B61D8-1936-46C2-85ED-E978B30B43AF}" type="presParOf" srcId="{3064EBDE-C86D-4924-8351-0665A3E71626}" destId="{1E128610-0B1A-4B77-B360-774743214FDD}" srcOrd="2" destOrd="0" presId="urn:microsoft.com/office/officeart/2005/8/layout/hProcess9"/>
  </dgm:cxnLst>
  <dgm:bg/>
  <dgm:whole/>
</dgm:dataModel>
</file>

<file path=ppt/diagrams/data2.xml><?xml version="1.0" encoding="utf-8"?>
<dgm:dataModel xmlns:dgm="http://schemas.openxmlformats.org/drawingml/2006/diagram" xmlns:a="http://schemas.openxmlformats.org/drawingml/2006/main">
  <dgm:ptLst>
    <dgm:pt modelId="{EACDD996-CCDE-481E-8281-98253CBF6CB3}" type="doc">
      <dgm:prSet loTypeId="urn:microsoft.com/office/officeart/2005/8/layout/process4" loCatId="process" qsTypeId="urn:microsoft.com/office/officeart/2005/8/quickstyle/simple1" qsCatId="simple" csTypeId="urn:microsoft.com/office/officeart/2005/8/colors/colorful3" csCatId="colorful" phldr="1"/>
      <dgm:spPr/>
      <dgm:t>
        <a:bodyPr/>
        <a:lstStyle/>
        <a:p>
          <a:endParaRPr lang="en-US"/>
        </a:p>
      </dgm:t>
    </dgm:pt>
    <dgm:pt modelId="{457A953D-0D1B-4FB2-B08E-41B4758607E8}">
      <dgm:prSet phldrT="[Text]" custT="1"/>
      <dgm:spPr/>
      <dgm:t>
        <a:bodyPr/>
        <a:lstStyle/>
        <a:p>
          <a:pPr marL="0" indent="0" algn="ctr" rtl="0">
            <a:tabLst/>
          </a:pPr>
          <a:r>
            <a:rPr lang="en-US" sz="4000" dirty="0" smtClean="0">
              <a:solidFill>
                <a:srgbClr val="FFFF00"/>
              </a:solidFill>
              <a:latin typeface="Berlin Sans FB" pitchFamily="34" charset="0"/>
              <a:ea typeface="+mj-ea"/>
              <a:cs typeface="+mj-cs"/>
            </a:rPr>
            <a:t>SEDERHANA</a:t>
          </a:r>
          <a:endParaRPr lang="en-US" sz="4000" dirty="0">
            <a:latin typeface="Berlin Sans FB" pitchFamily="34" charset="0"/>
          </a:endParaRPr>
        </a:p>
      </dgm:t>
    </dgm:pt>
    <dgm:pt modelId="{77C47B8A-2BF8-40CF-B8D1-79AD3363DE99}" type="parTrans" cxnId="{BF9CB00A-7321-4E02-B536-216295158B01}">
      <dgm:prSet/>
      <dgm:spPr/>
      <dgm:t>
        <a:bodyPr/>
        <a:lstStyle/>
        <a:p>
          <a:pPr algn="just"/>
          <a:endParaRPr lang="en-US" sz="2400">
            <a:latin typeface="Berlin Sans FB" pitchFamily="34" charset="0"/>
          </a:endParaRPr>
        </a:p>
      </dgm:t>
    </dgm:pt>
    <dgm:pt modelId="{25FC13C4-9ECE-4AB3-AA6F-CC2914723F8E}" type="sibTrans" cxnId="{BF9CB00A-7321-4E02-B536-216295158B01}">
      <dgm:prSet custT="1"/>
      <dgm:spPr/>
      <dgm:t>
        <a:bodyPr/>
        <a:lstStyle/>
        <a:p>
          <a:pPr algn="just"/>
          <a:endParaRPr lang="en-US" sz="2400">
            <a:latin typeface="Berlin Sans FB" pitchFamily="34" charset="0"/>
          </a:endParaRPr>
        </a:p>
      </dgm:t>
    </dgm:pt>
    <dgm:pt modelId="{E14C4620-FCAB-4A72-8B01-1ED77F497754}">
      <dgm:prSet phldrT="[Text]" custT="1"/>
      <dgm:spPr/>
      <dgm:t>
        <a:bodyPr/>
        <a:lstStyle/>
        <a:p>
          <a:pPr algn="ctr" rtl="0"/>
          <a:r>
            <a:rPr lang="it-IT" sz="2400" dirty="0" smtClean="0">
              <a:latin typeface="Berlin Sans FB" pitchFamily="34" charset="0"/>
            </a:rPr>
            <a:t>Kemampuan mengenali emosi diri sendiri</a:t>
          </a:r>
        </a:p>
      </dgm:t>
    </dgm:pt>
    <dgm:pt modelId="{F2D073A7-0779-48CA-89BB-7DB8D537A90A}" type="parTrans" cxnId="{724C8142-03FA-4471-98A7-912D1AA57F32}">
      <dgm:prSet/>
      <dgm:spPr/>
      <dgm:t>
        <a:bodyPr/>
        <a:lstStyle/>
        <a:p>
          <a:pPr algn="just"/>
          <a:endParaRPr lang="en-US" sz="2400">
            <a:latin typeface="Berlin Sans FB" pitchFamily="34" charset="0"/>
          </a:endParaRPr>
        </a:p>
      </dgm:t>
    </dgm:pt>
    <dgm:pt modelId="{C21FFC70-AAF7-4440-99F3-5AB1D4D99C4A}" type="sibTrans" cxnId="{724C8142-03FA-4471-98A7-912D1AA57F32}">
      <dgm:prSet custT="1"/>
      <dgm:spPr/>
      <dgm:t>
        <a:bodyPr/>
        <a:lstStyle/>
        <a:p>
          <a:pPr algn="just"/>
          <a:endParaRPr lang="en-US" sz="2400">
            <a:latin typeface="Berlin Sans FB" pitchFamily="34" charset="0"/>
          </a:endParaRPr>
        </a:p>
      </dgm:t>
    </dgm:pt>
    <dgm:pt modelId="{7C2B0CF3-37DE-42E8-8496-C14B968E7270}">
      <dgm:prSet custT="1"/>
      <dgm:spPr/>
      <dgm:t>
        <a:bodyPr/>
        <a:lstStyle/>
        <a:p>
          <a:r>
            <a:rPr lang="fi-FI" sz="2400" dirty="0" smtClean="0">
              <a:latin typeface="Berlin Sans FB" pitchFamily="34" charset="0"/>
            </a:rPr>
            <a:t>Kemampuan mengenali emosi orang lain</a:t>
          </a:r>
        </a:p>
      </dgm:t>
    </dgm:pt>
    <dgm:pt modelId="{4095A14B-79FA-4DAA-BCE5-17AFC75B4892}" type="parTrans" cxnId="{DEEED61D-E384-4939-933F-3BE20BC577D9}">
      <dgm:prSet/>
      <dgm:spPr/>
      <dgm:t>
        <a:bodyPr/>
        <a:lstStyle/>
        <a:p>
          <a:endParaRPr lang="en-US" sz="2400"/>
        </a:p>
      </dgm:t>
    </dgm:pt>
    <dgm:pt modelId="{C9F34C34-B97C-4A77-827F-B766CD25088A}" type="sibTrans" cxnId="{DEEED61D-E384-4939-933F-3BE20BC577D9}">
      <dgm:prSet custT="1"/>
      <dgm:spPr/>
      <dgm:t>
        <a:bodyPr/>
        <a:lstStyle/>
        <a:p>
          <a:endParaRPr lang="en-US" sz="2400"/>
        </a:p>
      </dgm:t>
    </dgm:pt>
    <dgm:pt modelId="{D02D5049-5C73-450B-8140-0FC9670084C2}">
      <dgm:prSet custT="1"/>
      <dgm:spPr/>
      <dgm:t>
        <a:bodyPr/>
        <a:lstStyle/>
        <a:p>
          <a:r>
            <a:rPr lang="en-US" sz="2400" dirty="0" err="1" smtClean="0">
              <a:latin typeface="Berlin Sans FB" pitchFamily="34" charset="0"/>
            </a:rPr>
            <a:t>Kemampuan</a:t>
          </a:r>
          <a:r>
            <a:rPr lang="en-US" sz="2400" dirty="0" smtClean="0">
              <a:latin typeface="Berlin Sans FB" pitchFamily="34" charset="0"/>
            </a:rPr>
            <a:t> </a:t>
          </a:r>
          <a:r>
            <a:rPr lang="en-US" sz="2400" dirty="0" err="1" smtClean="0">
              <a:latin typeface="Berlin Sans FB" pitchFamily="34" charset="0"/>
            </a:rPr>
            <a:t>bertindak</a:t>
          </a:r>
          <a:r>
            <a:rPr lang="en-US" sz="2400" dirty="0" smtClean="0">
              <a:latin typeface="Berlin Sans FB" pitchFamily="34" charset="0"/>
            </a:rPr>
            <a:t> </a:t>
          </a:r>
          <a:r>
            <a:rPr lang="en-US" sz="2400" dirty="0" err="1" smtClean="0">
              <a:latin typeface="Berlin Sans FB" pitchFamily="34" charset="0"/>
            </a:rPr>
            <a:t>dan</a:t>
          </a:r>
          <a:r>
            <a:rPr lang="en-US" sz="2400" dirty="0" smtClean="0">
              <a:latin typeface="Berlin Sans FB" pitchFamily="34" charset="0"/>
            </a:rPr>
            <a:t> </a:t>
          </a:r>
          <a:r>
            <a:rPr lang="en-US" sz="2400" dirty="0" err="1" smtClean="0">
              <a:latin typeface="Berlin Sans FB" pitchFamily="34" charset="0"/>
            </a:rPr>
            <a:t>berinteraksi</a:t>
          </a:r>
          <a:r>
            <a:rPr lang="en-US" sz="2400" dirty="0" smtClean="0">
              <a:latin typeface="Berlin Sans FB" pitchFamily="34" charset="0"/>
            </a:rPr>
            <a:t> </a:t>
          </a:r>
          <a:r>
            <a:rPr lang="en-US" sz="2400" dirty="0" err="1" smtClean="0">
              <a:latin typeface="Berlin Sans FB" pitchFamily="34" charset="0"/>
            </a:rPr>
            <a:t>dengan</a:t>
          </a:r>
          <a:r>
            <a:rPr lang="en-US" sz="2400" dirty="0" smtClean="0">
              <a:latin typeface="Berlin Sans FB" pitchFamily="34" charset="0"/>
            </a:rPr>
            <a:t> </a:t>
          </a:r>
          <a:r>
            <a:rPr lang="en-US" sz="2400" dirty="0" err="1" smtClean="0">
              <a:latin typeface="Berlin Sans FB" pitchFamily="34" charset="0"/>
            </a:rPr>
            <a:t>orang</a:t>
          </a:r>
          <a:r>
            <a:rPr lang="en-US" sz="2400" dirty="0" smtClean="0">
              <a:latin typeface="Berlin Sans FB" pitchFamily="34" charset="0"/>
            </a:rPr>
            <a:t> lain</a:t>
          </a:r>
          <a:endParaRPr lang="en-GB" sz="2400" dirty="0" smtClean="0">
            <a:latin typeface="Berlin Sans FB" pitchFamily="34" charset="0"/>
          </a:endParaRPr>
        </a:p>
      </dgm:t>
    </dgm:pt>
    <dgm:pt modelId="{036D4013-1592-476F-9940-DCA08376F235}" type="parTrans" cxnId="{778E09BD-3A6C-46A9-A178-4C832D5E0C7F}">
      <dgm:prSet/>
      <dgm:spPr/>
      <dgm:t>
        <a:bodyPr/>
        <a:lstStyle/>
        <a:p>
          <a:endParaRPr lang="en-US" sz="2400"/>
        </a:p>
      </dgm:t>
    </dgm:pt>
    <dgm:pt modelId="{A6402E5D-5980-41AA-8C9A-28C06BA5BD0C}" type="sibTrans" cxnId="{778E09BD-3A6C-46A9-A178-4C832D5E0C7F}">
      <dgm:prSet/>
      <dgm:spPr/>
      <dgm:t>
        <a:bodyPr/>
        <a:lstStyle/>
        <a:p>
          <a:endParaRPr lang="en-US" sz="2400"/>
        </a:p>
      </dgm:t>
    </dgm:pt>
    <dgm:pt modelId="{6840EE7F-DD04-4123-A715-458106CC2EB6}">
      <dgm:prSet custT="1"/>
      <dgm:spPr/>
      <dgm:t>
        <a:bodyPr/>
        <a:lstStyle/>
        <a:p>
          <a:r>
            <a:rPr lang="en-US" sz="2400" dirty="0" err="1" smtClean="0">
              <a:latin typeface="Berlin Sans FB" pitchFamily="34" charset="0"/>
            </a:rPr>
            <a:t>Kemampuan</a:t>
          </a:r>
          <a:r>
            <a:rPr lang="en-US" sz="2400" dirty="0" smtClean="0">
              <a:latin typeface="Berlin Sans FB" pitchFamily="34" charset="0"/>
            </a:rPr>
            <a:t> </a:t>
          </a:r>
          <a:r>
            <a:rPr lang="en-US" sz="2400" dirty="0" err="1" smtClean="0">
              <a:latin typeface="Berlin Sans FB" pitchFamily="34" charset="0"/>
            </a:rPr>
            <a:t>mengendalikan</a:t>
          </a:r>
          <a:r>
            <a:rPr lang="en-US" sz="2400" dirty="0" smtClean="0">
              <a:latin typeface="Berlin Sans FB" pitchFamily="34" charset="0"/>
            </a:rPr>
            <a:t> </a:t>
          </a:r>
          <a:r>
            <a:rPr lang="en-US" sz="2400" dirty="0" err="1" smtClean="0">
              <a:latin typeface="Berlin Sans FB" pitchFamily="34" charset="0"/>
            </a:rPr>
            <a:t>emosi</a:t>
          </a:r>
          <a:r>
            <a:rPr lang="en-US" sz="2400" dirty="0" smtClean="0">
              <a:latin typeface="Berlin Sans FB" pitchFamily="34" charset="0"/>
            </a:rPr>
            <a:t> </a:t>
          </a:r>
          <a:r>
            <a:rPr lang="en-US" sz="2400" dirty="0" err="1" smtClean="0">
              <a:latin typeface="Berlin Sans FB" pitchFamily="34" charset="0"/>
            </a:rPr>
            <a:t>dan</a:t>
          </a:r>
          <a:r>
            <a:rPr lang="en-US" sz="2400" dirty="0" smtClean="0">
              <a:latin typeface="Berlin Sans FB" pitchFamily="34" charset="0"/>
            </a:rPr>
            <a:t> </a:t>
          </a:r>
          <a:r>
            <a:rPr lang="en-US" sz="2400" dirty="0" err="1" smtClean="0">
              <a:latin typeface="Berlin Sans FB" pitchFamily="34" charset="0"/>
            </a:rPr>
            <a:t>mengambil</a:t>
          </a:r>
          <a:r>
            <a:rPr lang="en-US" sz="2400" dirty="0" smtClean="0">
              <a:latin typeface="Berlin Sans FB" pitchFamily="34" charset="0"/>
            </a:rPr>
            <a:t> </a:t>
          </a:r>
          <a:r>
            <a:rPr lang="en-US" sz="2400" dirty="0" err="1" smtClean="0">
              <a:latin typeface="Berlin Sans FB" pitchFamily="34" charset="0"/>
            </a:rPr>
            <a:t>tindakan</a:t>
          </a:r>
          <a:r>
            <a:rPr lang="en-US" sz="2400" dirty="0" smtClean="0">
              <a:latin typeface="Berlin Sans FB" pitchFamily="34" charset="0"/>
            </a:rPr>
            <a:t> yang </a:t>
          </a:r>
          <a:r>
            <a:rPr lang="en-US" sz="2400" dirty="0" err="1" smtClean="0">
              <a:latin typeface="Berlin Sans FB" pitchFamily="34" charset="0"/>
            </a:rPr>
            <a:t>tepat</a:t>
          </a:r>
          <a:endParaRPr lang="en-US" sz="2400" dirty="0" smtClean="0">
            <a:latin typeface="Berlin Sans FB" pitchFamily="34" charset="0"/>
          </a:endParaRPr>
        </a:p>
      </dgm:t>
    </dgm:pt>
    <dgm:pt modelId="{FF75A55D-6629-4FDB-8226-6B9EEB59B8A0}" type="parTrans" cxnId="{899202B5-4866-4D51-9A0B-1A31F6DED2C8}">
      <dgm:prSet/>
      <dgm:spPr/>
      <dgm:t>
        <a:bodyPr/>
        <a:lstStyle/>
        <a:p>
          <a:endParaRPr lang="en-US" sz="2400"/>
        </a:p>
      </dgm:t>
    </dgm:pt>
    <dgm:pt modelId="{4AC0ECB6-E01A-4F5F-8B07-4A69AB267CAA}" type="sibTrans" cxnId="{899202B5-4866-4D51-9A0B-1A31F6DED2C8}">
      <dgm:prSet custT="1"/>
      <dgm:spPr/>
      <dgm:t>
        <a:bodyPr/>
        <a:lstStyle/>
        <a:p>
          <a:endParaRPr lang="en-US" sz="2400"/>
        </a:p>
      </dgm:t>
    </dgm:pt>
    <dgm:pt modelId="{6A9B92BA-D5BD-4622-A7BE-2EB2519F1ECB}" type="pres">
      <dgm:prSet presAssocID="{EACDD996-CCDE-481E-8281-98253CBF6CB3}" presName="Name0" presStyleCnt="0">
        <dgm:presLayoutVars>
          <dgm:dir/>
          <dgm:animLvl val="lvl"/>
          <dgm:resizeHandles val="exact"/>
        </dgm:presLayoutVars>
      </dgm:prSet>
      <dgm:spPr/>
      <dgm:t>
        <a:bodyPr/>
        <a:lstStyle/>
        <a:p>
          <a:endParaRPr lang="en-US"/>
        </a:p>
      </dgm:t>
    </dgm:pt>
    <dgm:pt modelId="{0CDECFD3-2563-4263-858A-60F5EB281FB6}" type="pres">
      <dgm:prSet presAssocID="{D02D5049-5C73-450B-8140-0FC9670084C2}" presName="boxAndChildren" presStyleCnt="0"/>
      <dgm:spPr/>
    </dgm:pt>
    <dgm:pt modelId="{59980E9E-9626-4D96-940A-DC91B4EC98A6}" type="pres">
      <dgm:prSet presAssocID="{D02D5049-5C73-450B-8140-0FC9670084C2}" presName="parentTextBox" presStyleLbl="node1" presStyleIdx="0" presStyleCnt="5"/>
      <dgm:spPr/>
      <dgm:t>
        <a:bodyPr/>
        <a:lstStyle/>
        <a:p>
          <a:endParaRPr lang="en-US"/>
        </a:p>
      </dgm:t>
    </dgm:pt>
    <dgm:pt modelId="{BF8537A6-81E5-4D8E-B641-70D8CCA84068}" type="pres">
      <dgm:prSet presAssocID="{C9F34C34-B97C-4A77-827F-B766CD25088A}" presName="sp" presStyleCnt="0"/>
      <dgm:spPr/>
    </dgm:pt>
    <dgm:pt modelId="{59B3F890-0B8A-4EFB-9ADD-659C02EA79F4}" type="pres">
      <dgm:prSet presAssocID="{7C2B0CF3-37DE-42E8-8496-C14B968E7270}" presName="arrowAndChildren" presStyleCnt="0"/>
      <dgm:spPr/>
    </dgm:pt>
    <dgm:pt modelId="{D21B27DF-D504-4A79-812D-87B1D921B35A}" type="pres">
      <dgm:prSet presAssocID="{7C2B0CF3-37DE-42E8-8496-C14B968E7270}" presName="parentTextArrow" presStyleLbl="node1" presStyleIdx="1" presStyleCnt="5"/>
      <dgm:spPr/>
      <dgm:t>
        <a:bodyPr/>
        <a:lstStyle/>
        <a:p>
          <a:endParaRPr lang="en-US"/>
        </a:p>
      </dgm:t>
    </dgm:pt>
    <dgm:pt modelId="{0690170E-D29A-47D4-AE42-9B1DD84A0D61}" type="pres">
      <dgm:prSet presAssocID="{4AC0ECB6-E01A-4F5F-8B07-4A69AB267CAA}" presName="sp" presStyleCnt="0"/>
      <dgm:spPr/>
    </dgm:pt>
    <dgm:pt modelId="{47BC3E4A-05F4-4AE3-875C-DC014883DD26}" type="pres">
      <dgm:prSet presAssocID="{6840EE7F-DD04-4123-A715-458106CC2EB6}" presName="arrowAndChildren" presStyleCnt="0"/>
      <dgm:spPr/>
    </dgm:pt>
    <dgm:pt modelId="{737AB55E-21A5-43E9-8AA9-6F0F9BC08867}" type="pres">
      <dgm:prSet presAssocID="{6840EE7F-DD04-4123-A715-458106CC2EB6}" presName="parentTextArrow" presStyleLbl="node1" presStyleIdx="2" presStyleCnt="5"/>
      <dgm:spPr/>
      <dgm:t>
        <a:bodyPr/>
        <a:lstStyle/>
        <a:p>
          <a:endParaRPr lang="en-US"/>
        </a:p>
      </dgm:t>
    </dgm:pt>
    <dgm:pt modelId="{219FF08F-40EA-48AF-8281-9359D64559CA}" type="pres">
      <dgm:prSet presAssocID="{C21FFC70-AAF7-4440-99F3-5AB1D4D99C4A}" presName="sp" presStyleCnt="0"/>
      <dgm:spPr/>
    </dgm:pt>
    <dgm:pt modelId="{742BEE81-62EA-4925-8A6B-9866812775DD}" type="pres">
      <dgm:prSet presAssocID="{E14C4620-FCAB-4A72-8B01-1ED77F497754}" presName="arrowAndChildren" presStyleCnt="0"/>
      <dgm:spPr/>
    </dgm:pt>
    <dgm:pt modelId="{40DE6D55-2BFA-4179-B762-750BEF1BA56A}" type="pres">
      <dgm:prSet presAssocID="{E14C4620-FCAB-4A72-8B01-1ED77F497754}" presName="parentTextArrow" presStyleLbl="node1" presStyleIdx="3" presStyleCnt="5"/>
      <dgm:spPr/>
      <dgm:t>
        <a:bodyPr/>
        <a:lstStyle/>
        <a:p>
          <a:endParaRPr lang="en-US"/>
        </a:p>
      </dgm:t>
    </dgm:pt>
    <dgm:pt modelId="{5DACC4D3-98A8-4270-BC41-7B668544515C}" type="pres">
      <dgm:prSet presAssocID="{25FC13C4-9ECE-4AB3-AA6F-CC2914723F8E}" presName="sp" presStyleCnt="0"/>
      <dgm:spPr/>
    </dgm:pt>
    <dgm:pt modelId="{AB570233-1137-466B-B761-E3ECFC373EE3}" type="pres">
      <dgm:prSet presAssocID="{457A953D-0D1B-4FB2-B08E-41B4758607E8}" presName="arrowAndChildren" presStyleCnt="0"/>
      <dgm:spPr/>
    </dgm:pt>
    <dgm:pt modelId="{D10E1512-0998-45AB-B4EF-245A617757D8}" type="pres">
      <dgm:prSet presAssocID="{457A953D-0D1B-4FB2-B08E-41B4758607E8}" presName="parentTextArrow" presStyleLbl="node1" presStyleIdx="4" presStyleCnt="5" custLinFactNeighborY="-6375"/>
      <dgm:spPr/>
      <dgm:t>
        <a:bodyPr/>
        <a:lstStyle/>
        <a:p>
          <a:endParaRPr lang="en-US"/>
        </a:p>
      </dgm:t>
    </dgm:pt>
  </dgm:ptLst>
  <dgm:cxnLst>
    <dgm:cxn modelId="{899202B5-4866-4D51-9A0B-1A31F6DED2C8}" srcId="{EACDD996-CCDE-481E-8281-98253CBF6CB3}" destId="{6840EE7F-DD04-4123-A715-458106CC2EB6}" srcOrd="2" destOrd="0" parTransId="{FF75A55D-6629-4FDB-8226-6B9EEB59B8A0}" sibTransId="{4AC0ECB6-E01A-4F5F-8B07-4A69AB267CAA}"/>
    <dgm:cxn modelId="{724C8142-03FA-4471-98A7-912D1AA57F32}" srcId="{EACDD996-CCDE-481E-8281-98253CBF6CB3}" destId="{E14C4620-FCAB-4A72-8B01-1ED77F497754}" srcOrd="1" destOrd="0" parTransId="{F2D073A7-0779-48CA-89BB-7DB8D537A90A}" sibTransId="{C21FFC70-AAF7-4440-99F3-5AB1D4D99C4A}"/>
    <dgm:cxn modelId="{BC3B7579-5543-4FBB-9918-FEEEBBF11E01}" type="presOf" srcId="{E14C4620-FCAB-4A72-8B01-1ED77F497754}" destId="{40DE6D55-2BFA-4179-B762-750BEF1BA56A}" srcOrd="0" destOrd="0" presId="urn:microsoft.com/office/officeart/2005/8/layout/process4"/>
    <dgm:cxn modelId="{EB1ED1F1-A29D-4AC5-BC78-A28C942E7582}" type="presOf" srcId="{6840EE7F-DD04-4123-A715-458106CC2EB6}" destId="{737AB55E-21A5-43E9-8AA9-6F0F9BC08867}" srcOrd="0" destOrd="0" presId="urn:microsoft.com/office/officeart/2005/8/layout/process4"/>
    <dgm:cxn modelId="{6DE7BA00-1EA6-455A-BCEB-7A073125B9AF}" type="presOf" srcId="{7C2B0CF3-37DE-42E8-8496-C14B968E7270}" destId="{D21B27DF-D504-4A79-812D-87B1D921B35A}" srcOrd="0" destOrd="0" presId="urn:microsoft.com/office/officeart/2005/8/layout/process4"/>
    <dgm:cxn modelId="{778E09BD-3A6C-46A9-A178-4C832D5E0C7F}" srcId="{EACDD996-CCDE-481E-8281-98253CBF6CB3}" destId="{D02D5049-5C73-450B-8140-0FC9670084C2}" srcOrd="4" destOrd="0" parTransId="{036D4013-1592-476F-9940-DCA08376F235}" sibTransId="{A6402E5D-5980-41AA-8C9A-28C06BA5BD0C}"/>
    <dgm:cxn modelId="{BF9CB00A-7321-4E02-B536-216295158B01}" srcId="{EACDD996-CCDE-481E-8281-98253CBF6CB3}" destId="{457A953D-0D1B-4FB2-B08E-41B4758607E8}" srcOrd="0" destOrd="0" parTransId="{77C47B8A-2BF8-40CF-B8D1-79AD3363DE99}" sibTransId="{25FC13C4-9ECE-4AB3-AA6F-CC2914723F8E}"/>
    <dgm:cxn modelId="{DEEED61D-E384-4939-933F-3BE20BC577D9}" srcId="{EACDD996-CCDE-481E-8281-98253CBF6CB3}" destId="{7C2B0CF3-37DE-42E8-8496-C14B968E7270}" srcOrd="3" destOrd="0" parTransId="{4095A14B-79FA-4DAA-BCE5-17AFC75B4892}" sibTransId="{C9F34C34-B97C-4A77-827F-B766CD25088A}"/>
    <dgm:cxn modelId="{512E9CF1-3421-4464-AC48-B5630AD6605D}" type="presOf" srcId="{D02D5049-5C73-450B-8140-0FC9670084C2}" destId="{59980E9E-9626-4D96-940A-DC91B4EC98A6}" srcOrd="0" destOrd="0" presId="urn:microsoft.com/office/officeart/2005/8/layout/process4"/>
    <dgm:cxn modelId="{6B041C8C-C475-4FE5-9C56-93A30892F086}" type="presOf" srcId="{457A953D-0D1B-4FB2-B08E-41B4758607E8}" destId="{D10E1512-0998-45AB-B4EF-245A617757D8}" srcOrd="0" destOrd="0" presId="urn:microsoft.com/office/officeart/2005/8/layout/process4"/>
    <dgm:cxn modelId="{3AC9FB0B-BBC3-4DCA-86C2-FA01CAF7A3AE}" type="presOf" srcId="{EACDD996-CCDE-481E-8281-98253CBF6CB3}" destId="{6A9B92BA-D5BD-4622-A7BE-2EB2519F1ECB}" srcOrd="0" destOrd="0" presId="urn:microsoft.com/office/officeart/2005/8/layout/process4"/>
    <dgm:cxn modelId="{A39DE589-3F97-4AE9-932E-ADDFC9D35C51}" type="presParOf" srcId="{6A9B92BA-D5BD-4622-A7BE-2EB2519F1ECB}" destId="{0CDECFD3-2563-4263-858A-60F5EB281FB6}" srcOrd="0" destOrd="0" presId="urn:microsoft.com/office/officeart/2005/8/layout/process4"/>
    <dgm:cxn modelId="{134BB2D3-1786-4E08-8C3F-83CEF61F7533}" type="presParOf" srcId="{0CDECFD3-2563-4263-858A-60F5EB281FB6}" destId="{59980E9E-9626-4D96-940A-DC91B4EC98A6}" srcOrd="0" destOrd="0" presId="urn:microsoft.com/office/officeart/2005/8/layout/process4"/>
    <dgm:cxn modelId="{C1916B0F-9C19-44DE-8722-D21BBA1348D6}" type="presParOf" srcId="{6A9B92BA-D5BD-4622-A7BE-2EB2519F1ECB}" destId="{BF8537A6-81E5-4D8E-B641-70D8CCA84068}" srcOrd="1" destOrd="0" presId="urn:microsoft.com/office/officeart/2005/8/layout/process4"/>
    <dgm:cxn modelId="{2724859A-2354-4C6B-A4CB-B3DA1AEB6B87}" type="presParOf" srcId="{6A9B92BA-D5BD-4622-A7BE-2EB2519F1ECB}" destId="{59B3F890-0B8A-4EFB-9ADD-659C02EA79F4}" srcOrd="2" destOrd="0" presId="urn:microsoft.com/office/officeart/2005/8/layout/process4"/>
    <dgm:cxn modelId="{D16AC34C-721F-4889-BA1A-72FC354B5940}" type="presParOf" srcId="{59B3F890-0B8A-4EFB-9ADD-659C02EA79F4}" destId="{D21B27DF-D504-4A79-812D-87B1D921B35A}" srcOrd="0" destOrd="0" presId="urn:microsoft.com/office/officeart/2005/8/layout/process4"/>
    <dgm:cxn modelId="{9A7294B8-D820-4D13-B052-A5E7B2EABB54}" type="presParOf" srcId="{6A9B92BA-D5BD-4622-A7BE-2EB2519F1ECB}" destId="{0690170E-D29A-47D4-AE42-9B1DD84A0D61}" srcOrd="3" destOrd="0" presId="urn:microsoft.com/office/officeart/2005/8/layout/process4"/>
    <dgm:cxn modelId="{8FF932A7-932E-48ED-833B-3B4E2E07F97D}" type="presParOf" srcId="{6A9B92BA-D5BD-4622-A7BE-2EB2519F1ECB}" destId="{47BC3E4A-05F4-4AE3-875C-DC014883DD26}" srcOrd="4" destOrd="0" presId="urn:microsoft.com/office/officeart/2005/8/layout/process4"/>
    <dgm:cxn modelId="{7740FD22-2CC9-41D8-A5EB-089B80EE209F}" type="presParOf" srcId="{47BC3E4A-05F4-4AE3-875C-DC014883DD26}" destId="{737AB55E-21A5-43E9-8AA9-6F0F9BC08867}" srcOrd="0" destOrd="0" presId="urn:microsoft.com/office/officeart/2005/8/layout/process4"/>
    <dgm:cxn modelId="{F1A4D8A6-0F87-40D3-B9A1-527CBE515AB5}" type="presParOf" srcId="{6A9B92BA-D5BD-4622-A7BE-2EB2519F1ECB}" destId="{219FF08F-40EA-48AF-8281-9359D64559CA}" srcOrd="5" destOrd="0" presId="urn:microsoft.com/office/officeart/2005/8/layout/process4"/>
    <dgm:cxn modelId="{F4F4E198-08AB-4D8D-BF88-5726A7905084}" type="presParOf" srcId="{6A9B92BA-D5BD-4622-A7BE-2EB2519F1ECB}" destId="{742BEE81-62EA-4925-8A6B-9866812775DD}" srcOrd="6" destOrd="0" presId="urn:microsoft.com/office/officeart/2005/8/layout/process4"/>
    <dgm:cxn modelId="{1C7267DA-F8C5-4F07-AE41-69BEB942C524}" type="presParOf" srcId="{742BEE81-62EA-4925-8A6B-9866812775DD}" destId="{40DE6D55-2BFA-4179-B762-750BEF1BA56A}" srcOrd="0" destOrd="0" presId="urn:microsoft.com/office/officeart/2005/8/layout/process4"/>
    <dgm:cxn modelId="{3D788E79-5AC6-4590-BCD6-EC59A81248B6}" type="presParOf" srcId="{6A9B92BA-D5BD-4622-A7BE-2EB2519F1ECB}" destId="{5DACC4D3-98A8-4270-BC41-7B668544515C}" srcOrd="7" destOrd="0" presId="urn:microsoft.com/office/officeart/2005/8/layout/process4"/>
    <dgm:cxn modelId="{BC1915C9-D56D-40F4-B19C-6FD0450DA999}" type="presParOf" srcId="{6A9B92BA-D5BD-4622-A7BE-2EB2519F1ECB}" destId="{AB570233-1137-466B-B761-E3ECFC373EE3}" srcOrd="8" destOrd="0" presId="urn:microsoft.com/office/officeart/2005/8/layout/process4"/>
    <dgm:cxn modelId="{24B65FE3-83FB-4867-853B-6ED57897770B}" type="presParOf" srcId="{AB570233-1137-466B-B761-E3ECFC373EE3}" destId="{D10E1512-0998-45AB-B4EF-245A617757D8}" srcOrd="0" destOrd="0" presId="urn:microsoft.com/office/officeart/2005/8/layout/process4"/>
  </dgm:cxnLst>
  <dgm:bg/>
  <dgm:whole/>
</dgm:dataModel>
</file>

<file path=ppt/diagrams/data3.xml><?xml version="1.0" encoding="utf-8"?>
<dgm:dataModel xmlns:dgm="http://schemas.openxmlformats.org/drawingml/2006/diagram" xmlns:a="http://schemas.openxmlformats.org/drawingml/2006/main">
  <dgm:ptLst>
    <dgm:pt modelId="{7BC99E29-906F-4323-BBE7-474D80D6D44E}"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05D2AA89-4483-4755-A1A5-3C2E89ED3F52}">
      <dgm:prSet phldrT="[Text]" custT="1"/>
      <dgm:spPr/>
      <dgm:t>
        <a:bodyPr/>
        <a:lstStyle/>
        <a:p>
          <a:pPr algn="ctr"/>
          <a:r>
            <a:rPr lang="en-US" sz="1600" b="1" dirty="0" err="1" smtClean="0"/>
            <a:t>Mengenali</a:t>
          </a:r>
          <a:r>
            <a:rPr lang="en-US" sz="1600" b="1" dirty="0" smtClean="0"/>
            <a:t> </a:t>
          </a:r>
          <a:r>
            <a:rPr lang="en-US" sz="1600" b="1" dirty="0" err="1" smtClean="0"/>
            <a:t>emosi</a:t>
          </a:r>
          <a:r>
            <a:rPr lang="en-US" sz="1600" b="1" dirty="0" smtClean="0"/>
            <a:t> </a:t>
          </a:r>
          <a:r>
            <a:rPr lang="en-US" sz="1600" b="1" dirty="0" err="1" smtClean="0"/>
            <a:t>diri</a:t>
          </a:r>
          <a:endParaRPr lang="en-US" sz="1600" b="1" dirty="0"/>
        </a:p>
      </dgm:t>
    </dgm:pt>
    <dgm:pt modelId="{63C33626-DED2-46DF-85B5-C1B6E1F74181}" type="parTrans" cxnId="{F8ED6A89-2778-4F21-BBC1-9D80F0183E87}">
      <dgm:prSet/>
      <dgm:spPr/>
      <dgm:t>
        <a:bodyPr/>
        <a:lstStyle/>
        <a:p>
          <a:pPr algn="ctr"/>
          <a:endParaRPr lang="en-US" sz="1600" b="1"/>
        </a:p>
      </dgm:t>
    </dgm:pt>
    <dgm:pt modelId="{B2B73646-2ECE-4F28-A36C-631BA2B87C93}" type="sibTrans" cxnId="{F8ED6A89-2778-4F21-BBC1-9D80F0183E87}">
      <dgm:prSet/>
      <dgm:spPr/>
      <dgm:t>
        <a:bodyPr/>
        <a:lstStyle/>
        <a:p>
          <a:pPr algn="ctr"/>
          <a:endParaRPr lang="en-US" sz="1600" b="1"/>
        </a:p>
      </dgm:t>
    </dgm:pt>
    <dgm:pt modelId="{870DD798-D819-41CE-B20E-4D5928E98DF0}">
      <dgm:prSet phldrT="[Text]" custT="1"/>
      <dgm:spPr/>
      <dgm:t>
        <a:bodyPr/>
        <a:lstStyle/>
        <a:p>
          <a:pPr algn="l"/>
          <a:r>
            <a:rPr lang="id-ID" sz="1600" b="1" dirty="0" smtClean="0"/>
            <a:t>K</a:t>
          </a:r>
          <a:r>
            <a:rPr lang="en-US" sz="1600" b="1" dirty="0" err="1" smtClean="0"/>
            <a:t>emampuan</a:t>
          </a:r>
          <a:r>
            <a:rPr lang="en-US" sz="1600" b="1" dirty="0" smtClean="0"/>
            <a:t> </a:t>
          </a:r>
          <a:r>
            <a:rPr lang="en-US" sz="1600" b="1" dirty="0" err="1" smtClean="0"/>
            <a:t>menguasai</a:t>
          </a:r>
          <a:r>
            <a:rPr lang="en-US" sz="1600" b="1" dirty="0" smtClean="0"/>
            <a:t> </a:t>
          </a:r>
          <a:r>
            <a:rPr lang="en-US" sz="1600" b="1" dirty="0" err="1" smtClean="0"/>
            <a:t>perasaannya</a:t>
          </a:r>
          <a:r>
            <a:rPr lang="en-US" sz="1600" b="1" dirty="0" smtClean="0"/>
            <a:t> </a:t>
          </a:r>
          <a:r>
            <a:rPr lang="en-US" sz="1600" b="1" dirty="0" err="1" smtClean="0"/>
            <a:t>sendiri</a:t>
          </a:r>
          <a:r>
            <a:rPr lang="en-US" sz="1600" b="1" dirty="0" smtClean="0"/>
            <a:t> agar </a:t>
          </a:r>
          <a:r>
            <a:rPr lang="en-US" sz="1600" b="1" dirty="0" err="1" smtClean="0"/>
            <a:t>perasaan</a:t>
          </a:r>
          <a:r>
            <a:rPr lang="en-US" sz="1600" b="1" dirty="0" smtClean="0"/>
            <a:t> </a:t>
          </a:r>
          <a:r>
            <a:rPr lang="en-US" sz="1600" b="1" dirty="0" err="1" smtClean="0"/>
            <a:t>tsb</a:t>
          </a:r>
          <a:r>
            <a:rPr lang="en-US" sz="1600" b="1" dirty="0" smtClean="0"/>
            <a:t> </a:t>
          </a:r>
          <a:r>
            <a:rPr lang="en-US" sz="1600" b="1" dirty="0" err="1" smtClean="0"/>
            <a:t>dapat</a:t>
          </a:r>
          <a:r>
            <a:rPr lang="en-US" sz="1600" b="1" dirty="0" smtClean="0"/>
            <a:t> </a:t>
          </a:r>
          <a:r>
            <a:rPr lang="en-US" sz="1600" b="1" dirty="0" err="1" smtClean="0"/>
            <a:t>diungkap</a:t>
          </a:r>
          <a:r>
            <a:rPr lang="en-US" sz="1600" b="1" dirty="0" smtClean="0"/>
            <a:t> </a:t>
          </a:r>
          <a:r>
            <a:rPr lang="en-US" sz="1600" b="1" dirty="0" err="1" smtClean="0"/>
            <a:t>dengan</a:t>
          </a:r>
          <a:r>
            <a:rPr lang="en-US" sz="1600" b="1" dirty="0" smtClean="0"/>
            <a:t> </a:t>
          </a:r>
          <a:r>
            <a:rPr lang="en-US" sz="1600" b="1" dirty="0" err="1" smtClean="0"/>
            <a:t>tepat</a:t>
          </a:r>
          <a:endParaRPr lang="en-US" sz="1600" b="1" dirty="0"/>
        </a:p>
      </dgm:t>
    </dgm:pt>
    <dgm:pt modelId="{C1DB5E26-E11F-4D8A-93DE-7BB047738DA3}" type="parTrans" cxnId="{8C85C37F-D998-4AE3-B0F1-B7B532FCDE28}">
      <dgm:prSet/>
      <dgm:spPr/>
      <dgm:t>
        <a:bodyPr/>
        <a:lstStyle/>
        <a:p>
          <a:pPr algn="ctr"/>
          <a:endParaRPr lang="en-US" sz="1600" b="1"/>
        </a:p>
      </dgm:t>
    </dgm:pt>
    <dgm:pt modelId="{76DB76EA-835B-4B4E-AB41-5A2C3E6DE3CC}" type="sibTrans" cxnId="{8C85C37F-D998-4AE3-B0F1-B7B532FCDE28}">
      <dgm:prSet/>
      <dgm:spPr/>
      <dgm:t>
        <a:bodyPr/>
        <a:lstStyle/>
        <a:p>
          <a:pPr algn="ctr"/>
          <a:endParaRPr lang="en-US" sz="1600" b="1"/>
        </a:p>
      </dgm:t>
    </dgm:pt>
    <dgm:pt modelId="{D0EA2E60-3FF5-47D5-9616-E565B5EC9516}">
      <dgm:prSet phldrT="[Text]" custT="1"/>
      <dgm:spPr/>
      <dgm:t>
        <a:bodyPr/>
        <a:lstStyle/>
        <a:p>
          <a:pPr algn="ctr"/>
          <a:r>
            <a:rPr lang="en-US" sz="1600" b="1" dirty="0" err="1" smtClean="0"/>
            <a:t>Memotivasi</a:t>
          </a:r>
          <a:r>
            <a:rPr lang="en-US" sz="1600" b="1" dirty="0" smtClean="0"/>
            <a:t> </a:t>
          </a:r>
          <a:r>
            <a:rPr lang="en-US" sz="1600" b="1" dirty="0" err="1" smtClean="0"/>
            <a:t>diri</a:t>
          </a:r>
          <a:r>
            <a:rPr lang="en-US" sz="1600" b="1" dirty="0" smtClean="0"/>
            <a:t> </a:t>
          </a:r>
          <a:r>
            <a:rPr lang="en-US" sz="1600" b="1" dirty="0" err="1" smtClean="0"/>
            <a:t>sendir</a:t>
          </a:r>
          <a:r>
            <a:rPr lang="id-ID" sz="1600" b="1" dirty="0" smtClean="0"/>
            <a:t>i</a:t>
          </a:r>
          <a:endParaRPr lang="en-US" sz="1600" b="1" dirty="0"/>
        </a:p>
      </dgm:t>
    </dgm:pt>
    <dgm:pt modelId="{BAA5BB73-C550-476E-95CB-50D701EF4C45}" type="parTrans" cxnId="{0B2E27AF-0FE9-40B5-9DD2-0DFB282FB330}">
      <dgm:prSet/>
      <dgm:spPr/>
      <dgm:t>
        <a:bodyPr/>
        <a:lstStyle/>
        <a:p>
          <a:pPr algn="ctr"/>
          <a:endParaRPr lang="en-US" sz="1600" b="1"/>
        </a:p>
      </dgm:t>
    </dgm:pt>
    <dgm:pt modelId="{B98F230A-DE75-4273-92E2-4D39AD907EE3}" type="sibTrans" cxnId="{0B2E27AF-0FE9-40B5-9DD2-0DFB282FB330}">
      <dgm:prSet/>
      <dgm:spPr/>
      <dgm:t>
        <a:bodyPr/>
        <a:lstStyle/>
        <a:p>
          <a:pPr algn="ctr"/>
          <a:endParaRPr lang="en-US" sz="1600" b="1"/>
        </a:p>
      </dgm:t>
    </dgm:pt>
    <dgm:pt modelId="{5DB05AEE-C813-4A0F-ACB0-4A2CCC10D332}">
      <dgm:prSet phldrT="[Text]" custT="1"/>
      <dgm:spPr/>
      <dgm:t>
        <a:bodyPr/>
        <a:lstStyle/>
        <a:p>
          <a:pPr algn="l">
            <a:tabLst>
              <a:tab pos="1770063" algn="l"/>
            </a:tabLst>
          </a:pPr>
          <a:r>
            <a:rPr lang="id-ID" sz="1600" b="1" dirty="0" smtClean="0"/>
            <a:t>K</a:t>
          </a:r>
          <a:r>
            <a:rPr lang="en-US" sz="1600" b="1" dirty="0" err="1" smtClean="0"/>
            <a:t>emampuan</a:t>
          </a:r>
          <a:r>
            <a:rPr lang="en-US" sz="1600" b="1" dirty="0" smtClean="0"/>
            <a:t> </a:t>
          </a:r>
          <a:r>
            <a:rPr lang="en-US" sz="1600" b="1" dirty="0" err="1" smtClean="0"/>
            <a:t>mengendalikan</a:t>
          </a:r>
          <a:r>
            <a:rPr lang="en-US" sz="1600" b="1" dirty="0" smtClean="0"/>
            <a:t> </a:t>
          </a:r>
          <a:r>
            <a:rPr lang="en-US" sz="1600" b="1" dirty="0" err="1" smtClean="0"/>
            <a:t>diri</a:t>
          </a:r>
          <a:r>
            <a:rPr lang="id-ID" sz="1600" b="1" dirty="0" smtClean="0"/>
            <a:t> </a:t>
          </a:r>
          <a:r>
            <a:rPr lang="en-US" sz="1600" b="1" dirty="0" smtClean="0"/>
            <a:t>&amp;</a:t>
          </a:r>
          <a:r>
            <a:rPr lang="id-ID" sz="1600" b="1" dirty="0" smtClean="0"/>
            <a:t> </a:t>
          </a:r>
          <a:r>
            <a:rPr lang="en-US" sz="1600" b="1" dirty="0" err="1" smtClean="0"/>
            <a:t>menahan</a:t>
          </a:r>
          <a:r>
            <a:rPr lang="en-US" sz="1600" b="1" dirty="0" smtClean="0"/>
            <a:t> </a:t>
          </a:r>
          <a:r>
            <a:rPr lang="en-US" sz="1600" b="1" dirty="0" err="1" smtClean="0"/>
            <a:t>diri</a:t>
          </a:r>
          <a:r>
            <a:rPr lang="en-US" sz="1600" b="1" dirty="0" smtClean="0"/>
            <a:t> </a:t>
          </a:r>
          <a:r>
            <a:rPr lang="en-US" sz="1600" b="1" dirty="0" err="1" smtClean="0"/>
            <a:t>thd</a:t>
          </a:r>
          <a:r>
            <a:rPr lang="en-US" sz="1600" b="1" dirty="0" smtClean="0"/>
            <a:t> </a:t>
          </a:r>
          <a:r>
            <a:rPr lang="en-US" sz="1600" b="1" dirty="0" err="1" smtClean="0"/>
            <a:t>kepuasan</a:t>
          </a:r>
          <a:r>
            <a:rPr lang="en-US" sz="1600" b="1" dirty="0" smtClean="0"/>
            <a:t> </a:t>
          </a:r>
          <a:r>
            <a:rPr lang="en-US" sz="1600" b="1" dirty="0" err="1" smtClean="0"/>
            <a:t>sesaat</a:t>
          </a:r>
          <a:r>
            <a:rPr lang="en-US" sz="1600" b="1" dirty="0" smtClean="0"/>
            <a:t> </a:t>
          </a:r>
          <a:r>
            <a:rPr lang="en-US" sz="1600" b="1" dirty="0" err="1" smtClean="0"/>
            <a:t>untuk</a:t>
          </a:r>
          <a:r>
            <a:rPr lang="en-US" sz="1600" b="1" dirty="0" smtClean="0"/>
            <a:t> </a:t>
          </a:r>
          <a:r>
            <a:rPr lang="en-US" sz="1600" b="1" dirty="0" err="1" smtClean="0"/>
            <a:t>tujuan</a:t>
          </a:r>
          <a:r>
            <a:rPr lang="en-US" sz="1600" b="1" dirty="0" smtClean="0"/>
            <a:t> yang </a:t>
          </a:r>
          <a:r>
            <a:rPr lang="en-US" sz="1600" b="1" dirty="0" err="1" smtClean="0"/>
            <a:t>lebih</a:t>
          </a:r>
          <a:r>
            <a:rPr lang="en-US" sz="1600" b="1" dirty="0" smtClean="0"/>
            <a:t> </a:t>
          </a:r>
          <a:r>
            <a:rPr lang="en-US" sz="1600" b="1" dirty="0" err="1" smtClean="0"/>
            <a:t>besar</a:t>
          </a:r>
          <a:r>
            <a:rPr lang="en-US" sz="1600" b="1" dirty="0" smtClean="0"/>
            <a:t>,</a:t>
          </a:r>
          <a:r>
            <a:rPr lang="id-ID" sz="1600" b="1" dirty="0" smtClean="0"/>
            <a:t> </a:t>
          </a:r>
          <a:r>
            <a:rPr lang="en-US" sz="1600" b="1" dirty="0" err="1" smtClean="0"/>
            <a:t>dan</a:t>
          </a:r>
          <a:r>
            <a:rPr lang="en-US" sz="1600" b="1" dirty="0" smtClean="0"/>
            <a:t> </a:t>
          </a:r>
          <a:r>
            <a:rPr lang="en-US" sz="1600" b="1" dirty="0" err="1" smtClean="0"/>
            <a:t>lebih</a:t>
          </a:r>
          <a:r>
            <a:rPr lang="en-US" sz="1600" b="1" dirty="0" smtClean="0"/>
            <a:t> </a:t>
          </a:r>
          <a:r>
            <a:rPr lang="en-US" sz="1500" b="1" dirty="0" err="1" smtClean="0"/>
            <a:t>menguntungkan</a:t>
          </a:r>
          <a:endParaRPr lang="en-US" sz="1500" b="1" dirty="0"/>
        </a:p>
      </dgm:t>
    </dgm:pt>
    <dgm:pt modelId="{90F99A4C-F7FE-495F-B8DB-3C30854C94A1}" type="parTrans" cxnId="{BBB3A026-5838-4D07-8370-5FDA24A7903C}">
      <dgm:prSet/>
      <dgm:spPr/>
      <dgm:t>
        <a:bodyPr/>
        <a:lstStyle/>
        <a:p>
          <a:pPr algn="ctr"/>
          <a:endParaRPr lang="en-US" sz="1600" b="1"/>
        </a:p>
      </dgm:t>
    </dgm:pt>
    <dgm:pt modelId="{66604149-57D8-485B-93CF-3F1A0FE4EBDB}" type="sibTrans" cxnId="{BBB3A026-5838-4D07-8370-5FDA24A7903C}">
      <dgm:prSet/>
      <dgm:spPr/>
      <dgm:t>
        <a:bodyPr/>
        <a:lstStyle/>
        <a:p>
          <a:pPr algn="ctr"/>
          <a:endParaRPr lang="en-US" sz="1600" b="1"/>
        </a:p>
      </dgm:t>
    </dgm:pt>
    <dgm:pt modelId="{603A5EAD-FE3C-4B84-863A-B350BE26B51C}">
      <dgm:prSet phldrT="[Text]" custT="1"/>
      <dgm:spPr/>
      <dgm:t>
        <a:bodyPr/>
        <a:lstStyle/>
        <a:p>
          <a:pPr algn="ctr"/>
          <a:r>
            <a:rPr lang="en-US" sz="1600" b="1" dirty="0" err="1" smtClean="0"/>
            <a:t>Mengenali</a:t>
          </a:r>
          <a:r>
            <a:rPr lang="en-US" sz="1600" b="1" dirty="0" smtClean="0"/>
            <a:t> </a:t>
          </a:r>
          <a:r>
            <a:rPr lang="en-US" sz="1600" b="1" dirty="0" err="1" smtClean="0"/>
            <a:t>emosi</a:t>
          </a:r>
          <a:r>
            <a:rPr lang="en-US" sz="1600" b="1" dirty="0" smtClean="0"/>
            <a:t> </a:t>
          </a:r>
          <a:r>
            <a:rPr lang="en-US" sz="1600" b="1" dirty="0" err="1" smtClean="0"/>
            <a:t>orang</a:t>
          </a:r>
          <a:r>
            <a:rPr lang="en-US" sz="1600" b="1" dirty="0" smtClean="0"/>
            <a:t> lain</a:t>
          </a:r>
          <a:endParaRPr lang="en-US" sz="1600" b="1" dirty="0"/>
        </a:p>
      </dgm:t>
    </dgm:pt>
    <dgm:pt modelId="{0F385ACB-955C-4C53-BB17-61DA25268CC2}" type="parTrans" cxnId="{F4B0E53F-C3C6-4E3E-80EF-45569A3D3358}">
      <dgm:prSet/>
      <dgm:spPr/>
      <dgm:t>
        <a:bodyPr/>
        <a:lstStyle/>
        <a:p>
          <a:pPr algn="ctr"/>
          <a:endParaRPr lang="en-US" sz="1600" b="1"/>
        </a:p>
      </dgm:t>
    </dgm:pt>
    <dgm:pt modelId="{419EA925-979C-4079-B2DA-3DE52A3BE96F}" type="sibTrans" cxnId="{F4B0E53F-C3C6-4E3E-80EF-45569A3D3358}">
      <dgm:prSet/>
      <dgm:spPr/>
      <dgm:t>
        <a:bodyPr/>
        <a:lstStyle/>
        <a:p>
          <a:pPr algn="ctr"/>
          <a:endParaRPr lang="en-US" sz="1600" b="1"/>
        </a:p>
      </dgm:t>
    </dgm:pt>
    <dgm:pt modelId="{0E218398-A770-429C-8715-54DB2DC3FEAB}">
      <dgm:prSet phldrT="[Text]" custT="1"/>
      <dgm:spPr/>
      <dgm:t>
        <a:bodyPr/>
        <a:lstStyle/>
        <a:p>
          <a:pPr algn="l"/>
          <a:r>
            <a:rPr lang="id-ID" sz="1600" b="1" dirty="0" smtClean="0"/>
            <a:t>K</a:t>
          </a:r>
          <a:r>
            <a:rPr lang="en-US" sz="1600" b="1" dirty="0" err="1" smtClean="0"/>
            <a:t>emampuan</a:t>
          </a:r>
          <a:r>
            <a:rPr lang="en-US" sz="1600" b="1" dirty="0" smtClean="0"/>
            <a:t> </a:t>
          </a:r>
          <a:r>
            <a:rPr lang="en-US" sz="1600" b="1" dirty="0" err="1" smtClean="0"/>
            <a:t>menangka</a:t>
          </a:r>
          <a:r>
            <a:rPr lang="id-ID" sz="1600" b="1" dirty="0" smtClean="0"/>
            <a:t>p</a:t>
          </a:r>
          <a:r>
            <a:rPr lang="en-US" sz="1600" b="1" dirty="0" smtClean="0"/>
            <a:t> </a:t>
          </a:r>
          <a:r>
            <a:rPr lang="en-US" sz="1600" b="1" dirty="0" err="1" smtClean="0"/>
            <a:t>sinyal-sinyal</a:t>
          </a:r>
          <a:r>
            <a:rPr lang="en-US" sz="1600" b="1" dirty="0" smtClean="0"/>
            <a:t> </a:t>
          </a:r>
          <a:r>
            <a:rPr lang="en-US" sz="1600" b="1" dirty="0" err="1" smtClean="0"/>
            <a:t>sosial</a:t>
          </a:r>
          <a:r>
            <a:rPr lang="en-US" sz="1600" b="1" dirty="0" smtClean="0"/>
            <a:t> yang </a:t>
          </a:r>
          <a:r>
            <a:rPr lang="en-US" sz="1600" b="1" dirty="0" err="1" smtClean="0"/>
            <a:t>tersembunyi</a:t>
          </a:r>
          <a:r>
            <a:rPr lang="en-US" sz="1600" b="1" dirty="0" smtClean="0"/>
            <a:t>, yang </a:t>
          </a:r>
          <a:r>
            <a:rPr lang="en-US" sz="1600" b="1" dirty="0" err="1" smtClean="0"/>
            <a:t>mengisyaratkan</a:t>
          </a:r>
          <a:r>
            <a:rPr lang="en-US" sz="1600" b="1" dirty="0" smtClean="0"/>
            <a:t> </a:t>
          </a:r>
          <a:r>
            <a:rPr lang="en-US" sz="1600" b="1" dirty="0" err="1" smtClean="0"/>
            <a:t>apa</a:t>
          </a:r>
          <a:r>
            <a:rPr lang="en-US" sz="1600" b="1" dirty="0" smtClean="0"/>
            <a:t> yang </a:t>
          </a:r>
          <a:r>
            <a:rPr lang="en-US" sz="1600" b="1" dirty="0" err="1" smtClean="0"/>
            <a:t>dibutuhkan</a:t>
          </a:r>
          <a:r>
            <a:rPr lang="en-US" sz="1600" b="1" dirty="0" smtClean="0"/>
            <a:t> </a:t>
          </a:r>
          <a:r>
            <a:rPr lang="en-US" sz="1600" b="1" dirty="0" err="1" smtClean="0"/>
            <a:t>atau</a:t>
          </a:r>
          <a:r>
            <a:rPr lang="en-US" sz="1600" b="1" dirty="0" smtClean="0"/>
            <a:t> </a:t>
          </a:r>
          <a:r>
            <a:rPr lang="en-US" sz="1600" b="1" dirty="0" err="1" smtClean="0"/>
            <a:t>dikehendaki</a:t>
          </a:r>
          <a:r>
            <a:rPr lang="en-US" sz="1600" b="1" dirty="0" smtClean="0"/>
            <a:t> </a:t>
          </a:r>
          <a:r>
            <a:rPr lang="en-US" sz="1600" b="1" dirty="0" err="1" smtClean="0"/>
            <a:t>oleh</a:t>
          </a:r>
          <a:r>
            <a:rPr lang="en-US" sz="1600" b="1" dirty="0" smtClean="0"/>
            <a:t> </a:t>
          </a:r>
          <a:r>
            <a:rPr lang="en-US" sz="1600" b="1" dirty="0" err="1" smtClean="0"/>
            <a:t>orang</a:t>
          </a:r>
          <a:r>
            <a:rPr lang="en-US" sz="1600" b="1" dirty="0" smtClean="0"/>
            <a:t> lain </a:t>
          </a:r>
          <a:endParaRPr lang="en-US" sz="1600" b="1" dirty="0"/>
        </a:p>
      </dgm:t>
    </dgm:pt>
    <dgm:pt modelId="{1A921453-A95C-4F96-9DB4-C1E1352F0FE6}" type="parTrans" cxnId="{CA56C543-A03C-4D80-ADF6-DD133E1018EE}">
      <dgm:prSet/>
      <dgm:spPr/>
      <dgm:t>
        <a:bodyPr/>
        <a:lstStyle/>
        <a:p>
          <a:pPr algn="ctr"/>
          <a:endParaRPr lang="en-US" sz="1600" b="1"/>
        </a:p>
      </dgm:t>
    </dgm:pt>
    <dgm:pt modelId="{FF2D66AC-E180-41B9-93D2-14E4BB0C65F6}" type="sibTrans" cxnId="{CA56C543-A03C-4D80-ADF6-DD133E1018EE}">
      <dgm:prSet/>
      <dgm:spPr/>
      <dgm:t>
        <a:bodyPr/>
        <a:lstStyle/>
        <a:p>
          <a:pPr algn="ctr"/>
          <a:endParaRPr lang="en-US" sz="1600" b="1"/>
        </a:p>
      </dgm:t>
    </dgm:pt>
    <dgm:pt modelId="{765CAC23-C94E-439E-8A47-74E47EE75FCB}">
      <dgm:prSet phldrT="[Text]" custT="1"/>
      <dgm:spPr/>
      <dgm:t>
        <a:bodyPr/>
        <a:lstStyle/>
        <a:p>
          <a:pPr algn="ctr"/>
          <a:r>
            <a:rPr lang="sv-SE" sz="1600" b="1" dirty="0" smtClean="0"/>
            <a:t>Membina hubungan dg orang lain </a:t>
          </a:r>
          <a:endParaRPr lang="en-US" sz="1600" b="1" dirty="0"/>
        </a:p>
      </dgm:t>
    </dgm:pt>
    <dgm:pt modelId="{60051D5E-063D-4C83-805C-7C3E50DC440A}" type="parTrans" cxnId="{EEF872D9-D974-46D1-B279-35678933A685}">
      <dgm:prSet/>
      <dgm:spPr/>
      <dgm:t>
        <a:bodyPr/>
        <a:lstStyle/>
        <a:p>
          <a:pPr algn="ctr"/>
          <a:endParaRPr lang="en-US" sz="1600" b="1"/>
        </a:p>
      </dgm:t>
    </dgm:pt>
    <dgm:pt modelId="{5C1BC1CC-652A-4C30-AC7A-C2E064DD6F86}" type="sibTrans" cxnId="{EEF872D9-D974-46D1-B279-35678933A685}">
      <dgm:prSet/>
      <dgm:spPr/>
      <dgm:t>
        <a:bodyPr/>
        <a:lstStyle/>
        <a:p>
          <a:pPr algn="ctr"/>
          <a:endParaRPr lang="en-US" sz="1600" b="1"/>
        </a:p>
      </dgm:t>
    </dgm:pt>
    <dgm:pt modelId="{9C805FE3-2F13-4B88-A1E1-1B863595FF0C}">
      <dgm:prSet phldrT="[Text]" custT="1"/>
      <dgm:spPr/>
      <dgm:t>
        <a:bodyPr/>
        <a:lstStyle/>
        <a:p>
          <a:pPr algn="l"/>
          <a:r>
            <a:rPr lang="id-ID" sz="1600" b="1" dirty="0" smtClean="0"/>
            <a:t>K</a:t>
          </a:r>
          <a:r>
            <a:rPr lang="en-US" sz="1600" b="1" dirty="0" err="1" smtClean="0"/>
            <a:t>emampuan</a:t>
          </a:r>
          <a:r>
            <a:rPr lang="en-US" sz="1600" b="1" dirty="0" smtClean="0"/>
            <a:t> </a:t>
          </a:r>
          <a:r>
            <a:rPr lang="en-US" sz="1600" b="1" dirty="0" err="1" smtClean="0"/>
            <a:t>seseorang</a:t>
          </a:r>
          <a:r>
            <a:rPr lang="en-US" sz="1600" b="1" dirty="0" smtClean="0"/>
            <a:t> </a:t>
          </a:r>
          <a:r>
            <a:rPr lang="en-US" sz="1600" b="1" dirty="0" err="1" smtClean="0"/>
            <a:t>untuk</a:t>
          </a:r>
          <a:r>
            <a:rPr lang="en-US" sz="1600" b="1" dirty="0" smtClean="0"/>
            <a:t> </a:t>
          </a:r>
          <a:r>
            <a:rPr lang="en-US" sz="1600" b="1" dirty="0" err="1" smtClean="0"/>
            <a:t>membentuk</a:t>
          </a:r>
          <a:r>
            <a:rPr lang="en-US" sz="1600" b="1" dirty="0" smtClean="0"/>
            <a:t> </a:t>
          </a:r>
          <a:r>
            <a:rPr lang="en-US" sz="1600" b="1" dirty="0" err="1" smtClean="0"/>
            <a:t>hubungan</a:t>
          </a:r>
          <a:r>
            <a:rPr lang="en-US" sz="1600" b="1" dirty="0" smtClean="0"/>
            <a:t>, </a:t>
          </a:r>
          <a:r>
            <a:rPr lang="en-US" sz="1600" b="1" dirty="0" err="1" smtClean="0"/>
            <a:t>membina</a:t>
          </a:r>
          <a:r>
            <a:rPr lang="en-US" sz="1600" b="1" dirty="0" smtClean="0"/>
            <a:t> </a:t>
          </a:r>
          <a:r>
            <a:rPr lang="en-US" sz="1600" b="1" dirty="0" err="1" smtClean="0"/>
            <a:t>kedekatan</a:t>
          </a:r>
          <a:r>
            <a:rPr lang="en-US" sz="1600" b="1" dirty="0" smtClean="0"/>
            <a:t> </a:t>
          </a:r>
          <a:r>
            <a:rPr lang="en-US" sz="1600" b="1" dirty="0" err="1" smtClean="0"/>
            <a:t>hubungan</a:t>
          </a:r>
          <a:r>
            <a:rPr lang="en-US" sz="1600" b="1" dirty="0" smtClean="0"/>
            <a:t>, </a:t>
          </a:r>
          <a:r>
            <a:rPr lang="en-US" sz="1600" b="1" dirty="0" err="1" smtClean="0"/>
            <a:t>meyakinkan</a:t>
          </a:r>
          <a:r>
            <a:rPr lang="en-US" sz="1600" b="1" dirty="0" smtClean="0"/>
            <a:t>, </a:t>
          </a:r>
          <a:r>
            <a:rPr lang="en-US" sz="1600" b="1" dirty="0" err="1" smtClean="0"/>
            <a:t>mempengaruhi</a:t>
          </a:r>
          <a:r>
            <a:rPr lang="en-US" sz="1600" b="1" dirty="0" smtClean="0"/>
            <a:t> </a:t>
          </a:r>
          <a:r>
            <a:rPr lang="en-US" sz="1600" b="1" dirty="0" err="1" smtClean="0"/>
            <a:t>dan</a:t>
          </a:r>
          <a:r>
            <a:rPr lang="en-US" sz="1600" b="1" dirty="0" smtClean="0"/>
            <a:t> </a:t>
          </a:r>
          <a:r>
            <a:rPr lang="en-US" sz="1600" b="1" dirty="0" err="1" smtClean="0"/>
            <a:t>membuat</a:t>
          </a:r>
          <a:r>
            <a:rPr lang="en-US" sz="1600" b="1" dirty="0" smtClean="0"/>
            <a:t> </a:t>
          </a:r>
          <a:r>
            <a:rPr lang="en-US" sz="1600" b="1" dirty="0" err="1" smtClean="0"/>
            <a:t>orang</a:t>
          </a:r>
          <a:r>
            <a:rPr lang="en-US" sz="1600" b="1" dirty="0" smtClean="0"/>
            <a:t> lain </a:t>
          </a:r>
          <a:r>
            <a:rPr lang="en-US" sz="1600" b="1" dirty="0" err="1" smtClean="0"/>
            <a:t>nyaman</a:t>
          </a:r>
          <a:r>
            <a:rPr lang="en-US" sz="1600" b="1" dirty="0" smtClean="0"/>
            <a:t>, </a:t>
          </a:r>
          <a:r>
            <a:rPr lang="en-US" sz="1600" b="1" dirty="0" err="1" smtClean="0"/>
            <a:t>serta</a:t>
          </a:r>
          <a:r>
            <a:rPr lang="en-US" sz="1600" b="1" dirty="0" smtClean="0"/>
            <a:t> </a:t>
          </a:r>
          <a:r>
            <a:rPr lang="en-US" sz="1600" b="1" dirty="0" err="1" smtClean="0"/>
            <a:t>dapat</a:t>
          </a:r>
          <a:r>
            <a:rPr lang="en-US" sz="1600" b="1" dirty="0" smtClean="0"/>
            <a:t> </a:t>
          </a:r>
          <a:r>
            <a:rPr lang="en-US" sz="1600" b="1" dirty="0" err="1" smtClean="0"/>
            <a:t>terjadi</a:t>
          </a:r>
          <a:r>
            <a:rPr lang="en-US" sz="1600" b="1" dirty="0" smtClean="0"/>
            <a:t> </a:t>
          </a:r>
          <a:r>
            <a:rPr lang="en-US" sz="1600" b="1" dirty="0" err="1" smtClean="0"/>
            <a:t>pendengar</a:t>
          </a:r>
          <a:r>
            <a:rPr lang="en-US" sz="1600" b="1" dirty="0" smtClean="0"/>
            <a:t> yang </a:t>
          </a:r>
          <a:r>
            <a:rPr lang="en-US" sz="1600" b="1" dirty="0" err="1" smtClean="0"/>
            <a:t>baik</a:t>
          </a:r>
          <a:r>
            <a:rPr lang="en-US" sz="1600" b="1" dirty="0" smtClean="0"/>
            <a:t> </a:t>
          </a:r>
          <a:endParaRPr lang="en-US" sz="1600" b="1" dirty="0"/>
        </a:p>
      </dgm:t>
    </dgm:pt>
    <dgm:pt modelId="{84951018-9BF9-4506-B2DF-514838E6D4F7}" type="parTrans" cxnId="{EB6C1182-C488-454C-9B6D-5F306E4F7106}">
      <dgm:prSet/>
      <dgm:spPr/>
      <dgm:t>
        <a:bodyPr/>
        <a:lstStyle/>
        <a:p>
          <a:pPr algn="ctr"/>
          <a:endParaRPr lang="en-US" sz="1600" b="1"/>
        </a:p>
      </dgm:t>
    </dgm:pt>
    <dgm:pt modelId="{3587C78C-A159-4C6A-88CC-F01E4EDDC1A0}" type="sibTrans" cxnId="{EB6C1182-C488-454C-9B6D-5F306E4F7106}">
      <dgm:prSet/>
      <dgm:spPr/>
      <dgm:t>
        <a:bodyPr/>
        <a:lstStyle/>
        <a:p>
          <a:pPr algn="ctr"/>
          <a:endParaRPr lang="en-US" sz="1600" b="1"/>
        </a:p>
      </dgm:t>
    </dgm:pt>
    <dgm:pt modelId="{67C92A9F-EE3D-4914-AFBB-70204E8C003C}" type="pres">
      <dgm:prSet presAssocID="{7BC99E29-906F-4323-BBE7-474D80D6D44E}" presName="Name0" presStyleCnt="0">
        <dgm:presLayoutVars>
          <dgm:dir/>
          <dgm:animLvl val="lvl"/>
          <dgm:resizeHandles val="exact"/>
        </dgm:presLayoutVars>
      </dgm:prSet>
      <dgm:spPr/>
      <dgm:t>
        <a:bodyPr/>
        <a:lstStyle/>
        <a:p>
          <a:endParaRPr lang="en-US"/>
        </a:p>
      </dgm:t>
    </dgm:pt>
    <dgm:pt modelId="{95BAD969-649E-436E-8893-793A88C991F5}" type="pres">
      <dgm:prSet presAssocID="{05D2AA89-4483-4755-A1A5-3C2E89ED3F52}" presName="composite" presStyleCnt="0"/>
      <dgm:spPr/>
    </dgm:pt>
    <dgm:pt modelId="{B116AC1C-580D-49D9-AC17-F8F96FE3516B}" type="pres">
      <dgm:prSet presAssocID="{05D2AA89-4483-4755-A1A5-3C2E89ED3F52}" presName="parTx" presStyleLbl="alignNode1" presStyleIdx="0" presStyleCnt="4">
        <dgm:presLayoutVars>
          <dgm:chMax val="0"/>
          <dgm:chPref val="0"/>
          <dgm:bulletEnabled val="1"/>
        </dgm:presLayoutVars>
      </dgm:prSet>
      <dgm:spPr/>
      <dgm:t>
        <a:bodyPr/>
        <a:lstStyle/>
        <a:p>
          <a:endParaRPr lang="en-US"/>
        </a:p>
      </dgm:t>
    </dgm:pt>
    <dgm:pt modelId="{332A1270-8B60-4DEE-9204-D6FEAACF0063}" type="pres">
      <dgm:prSet presAssocID="{05D2AA89-4483-4755-A1A5-3C2E89ED3F52}" presName="desTx" presStyleLbl="alignAccFollowNode1" presStyleIdx="0" presStyleCnt="4">
        <dgm:presLayoutVars>
          <dgm:bulletEnabled val="1"/>
        </dgm:presLayoutVars>
      </dgm:prSet>
      <dgm:spPr/>
      <dgm:t>
        <a:bodyPr/>
        <a:lstStyle/>
        <a:p>
          <a:endParaRPr lang="en-US"/>
        </a:p>
      </dgm:t>
    </dgm:pt>
    <dgm:pt modelId="{A6D062DF-CD20-4E11-9856-A7AE8DECD340}" type="pres">
      <dgm:prSet presAssocID="{B2B73646-2ECE-4F28-A36C-631BA2B87C93}" presName="space" presStyleCnt="0"/>
      <dgm:spPr/>
    </dgm:pt>
    <dgm:pt modelId="{479595D7-50E9-4FDF-9CD3-CE4863A5553E}" type="pres">
      <dgm:prSet presAssocID="{D0EA2E60-3FF5-47D5-9616-E565B5EC9516}" presName="composite" presStyleCnt="0"/>
      <dgm:spPr/>
    </dgm:pt>
    <dgm:pt modelId="{D363BDA4-C5EE-4A59-835B-EF3FC41F75FF}" type="pres">
      <dgm:prSet presAssocID="{D0EA2E60-3FF5-47D5-9616-E565B5EC9516}" presName="parTx" presStyleLbl="alignNode1" presStyleIdx="1" presStyleCnt="4">
        <dgm:presLayoutVars>
          <dgm:chMax val="0"/>
          <dgm:chPref val="0"/>
          <dgm:bulletEnabled val="1"/>
        </dgm:presLayoutVars>
      </dgm:prSet>
      <dgm:spPr/>
      <dgm:t>
        <a:bodyPr/>
        <a:lstStyle/>
        <a:p>
          <a:endParaRPr lang="en-US"/>
        </a:p>
      </dgm:t>
    </dgm:pt>
    <dgm:pt modelId="{881AF642-60D1-4ADB-A4AE-24F3D59E0E6E}" type="pres">
      <dgm:prSet presAssocID="{D0EA2E60-3FF5-47D5-9616-E565B5EC9516}" presName="desTx" presStyleLbl="alignAccFollowNode1" presStyleIdx="1" presStyleCnt="4">
        <dgm:presLayoutVars>
          <dgm:bulletEnabled val="1"/>
        </dgm:presLayoutVars>
      </dgm:prSet>
      <dgm:spPr/>
      <dgm:t>
        <a:bodyPr/>
        <a:lstStyle/>
        <a:p>
          <a:endParaRPr lang="en-US"/>
        </a:p>
      </dgm:t>
    </dgm:pt>
    <dgm:pt modelId="{56FD9FE0-9A3E-4A5B-AFCD-1837EE15D0C6}" type="pres">
      <dgm:prSet presAssocID="{B98F230A-DE75-4273-92E2-4D39AD907EE3}" presName="space" presStyleCnt="0"/>
      <dgm:spPr/>
    </dgm:pt>
    <dgm:pt modelId="{806E4EF2-D824-4D91-B327-58649D1BF5EE}" type="pres">
      <dgm:prSet presAssocID="{603A5EAD-FE3C-4B84-863A-B350BE26B51C}" presName="composite" presStyleCnt="0"/>
      <dgm:spPr/>
    </dgm:pt>
    <dgm:pt modelId="{43ABCAD1-0580-4451-997B-AD825F38C50F}" type="pres">
      <dgm:prSet presAssocID="{603A5EAD-FE3C-4B84-863A-B350BE26B51C}" presName="parTx" presStyleLbl="alignNode1" presStyleIdx="2" presStyleCnt="4">
        <dgm:presLayoutVars>
          <dgm:chMax val="0"/>
          <dgm:chPref val="0"/>
          <dgm:bulletEnabled val="1"/>
        </dgm:presLayoutVars>
      </dgm:prSet>
      <dgm:spPr/>
      <dgm:t>
        <a:bodyPr/>
        <a:lstStyle/>
        <a:p>
          <a:endParaRPr lang="en-US"/>
        </a:p>
      </dgm:t>
    </dgm:pt>
    <dgm:pt modelId="{45417130-3A6A-42A6-8020-F68671C0FE64}" type="pres">
      <dgm:prSet presAssocID="{603A5EAD-FE3C-4B84-863A-B350BE26B51C}" presName="desTx" presStyleLbl="alignAccFollowNode1" presStyleIdx="2" presStyleCnt="4">
        <dgm:presLayoutVars>
          <dgm:bulletEnabled val="1"/>
        </dgm:presLayoutVars>
      </dgm:prSet>
      <dgm:spPr/>
      <dgm:t>
        <a:bodyPr/>
        <a:lstStyle/>
        <a:p>
          <a:endParaRPr lang="en-US"/>
        </a:p>
      </dgm:t>
    </dgm:pt>
    <dgm:pt modelId="{E43E4DF2-1D18-41D2-BAD8-4A37AB33738A}" type="pres">
      <dgm:prSet presAssocID="{419EA925-979C-4079-B2DA-3DE52A3BE96F}" presName="space" presStyleCnt="0"/>
      <dgm:spPr/>
    </dgm:pt>
    <dgm:pt modelId="{9BB8BF58-03C2-4AF0-9637-888E03473B51}" type="pres">
      <dgm:prSet presAssocID="{765CAC23-C94E-439E-8A47-74E47EE75FCB}" presName="composite" presStyleCnt="0"/>
      <dgm:spPr/>
    </dgm:pt>
    <dgm:pt modelId="{FE62D5B0-F875-4EA9-8E05-387840F6C6FC}" type="pres">
      <dgm:prSet presAssocID="{765CAC23-C94E-439E-8A47-74E47EE75FCB}" presName="parTx" presStyleLbl="alignNode1" presStyleIdx="3" presStyleCnt="4">
        <dgm:presLayoutVars>
          <dgm:chMax val="0"/>
          <dgm:chPref val="0"/>
          <dgm:bulletEnabled val="1"/>
        </dgm:presLayoutVars>
      </dgm:prSet>
      <dgm:spPr/>
      <dgm:t>
        <a:bodyPr/>
        <a:lstStyle/>
        <a:p>
          <a:endParaRPr lang="en-US"/>
        </a:p>
      </dgm:t>
    </dgm:pt>
    <dgm:pt modelId="{4FF591F8-A26E-4FDC-8EE7-A26826485CE9}" type="pres">
      <dgm:prSet presAssocID="{765CAC23-C94E-439E-8A47-74E47EE75FCB}" presName="desTx" presStyleLbl="alignAccFollowNode1" presStyleIdx="3" presStyleCnt="4">
        <dgm:presLayoutVars>
          <dgm:bulletEnabled val="1"/>
        </dgm:presLayoutVars>
      </dgm:prSet>
      <dgm:spPr/>
      <dgm:t>
        <a:bodyPr/>
        <a:lstStyle/>
        <a:p>
          <a:endParaRPr lang="en-US"/>
        </a:p>
      </dgm:t>
    </dgm:pt>
  </dgm:ptLst>
  <dgm:cxnLst>
    <dgm:cxn modelId="{851BABE3-E1C6-4DDF-B255-E970B494ECC3}" type="presOf" srcId="{05D2AA89-4483-4755-A1A5-3C2E89ED3F52}" destId="{B116AC1C-580D-49D9-AC17-F8F96FE3516B}" srcOrd="0" destOrd="0" presId="urn:microsoft.com/office/officeart/2005/8/layout/hList1"/>
    <dgm:cxn modelId="{F8ED6A89-2778-4F21-BBC1-9D80F0183E87}" srcId="{7BC99E29-906F-4323-BBE7-474D80D6D44E}" destId="{05D2AA89-4483-4755-A1A5-3C2E89ED3F52}" srcOrd="0" destOrd="0" parTransId="{63C33626-DED2-46DF-85B5-C1B6E1F74181}" sibTransId="{B2B73646-2ECE-4F28-A36C-631BA2B87C93}"/>
    <dgm:cxn modelId="{BC06FEFB-29A5-41A9-9AE7-66E93EAC5C3A}" type="presOf" srcId="{870DD798-D819-41CE-B20E-4D5928E98DF0}" destId="{332A1270-8B60-4DEE-9204-D6FEAACF0063}" srcOrd="0" destOrd="0" presId="urn:microsoft.com/office/officeart/2005/8/layout/hList1"/>
    <dgm:cxn modelId="{55F9DF5E-5A89-4E42-BA81-AC0B63C6E231}" type="presOf" srcId="{9C805FE3-2F13-4B88-A1E1-1B863595FF0C}" destId="{4FF591F8-A26E-4FDC-8EE7-A26826485CE9}" srcOrd="0" destOrd="0" presId="urn:microsoft.com/office/officeart/2005/8/layout/hList1"/>
    <dgm:cxn modelId="{CA56C543-A03C-4D80-ADF6-DD133E1018EE}" srcId="{603A5EAD-FE3C-4B84-863A-B350BE26B51C}" destId="{0E218398-A770-429C-8715-54DB2DC3FEAB}" srcOrd="0" destOrd="0" parTransId="{1A921453-A95C-4F96-9DB4-C1E1352F0FE6}" sibTransId="{FF2D66AC-E180-41B9-93D2-14E4BB0C65F6}"/>
    <dgm:cxn modelId="{0B2E27AF-0FE9-40B5-9DD2-0DFB282FB330}" srcId="{7BC99E29-906F-4323-BBE7-474D80D6D44E}" destId="{D0EA2E60-3FF5-47D5-9616-E565B5EC9516}" srcOrd="1" destOrd="0" parTransId="{BAA5BB73-C550-476E-95CB-50D701EF4C45}" sibTransId="{B98F230A-DE75-4273-92E2-4D39AD907EE3}"/>
    <dgm:cxn modelId="{4D7369A9-8FEB-4E52-A90D-CA5636E4A6C1}" type="presOf" srcId="{0E218398-A770-429C-8715-54DB2DC3FEAB}" destId="{45417130-3A6A-42A6-8020-F68671C0FE64}" srcOrd="0" destOrd="0" presId="urn:microsoft.com/office/officeart/2005/8/layout/hList1"/>
    <dgm:cxn modelId="{FBD99C7C-5029-445B-AF50-EE7BBD60B128}" type="presOf" srcId="{603A5EAD-FE3C-4B84-863A-B350BE26B51C}" destId="{43ABCAD1-0580-4451-997B-AD825F38C50F}" srcOrd="0" destOrd="0" presId="urn:microsoft.com/office/officeart/2005/8/layout/hList1"/>
    <dgm:cxn modelId="{56BEEB54-90D6-41B9-87E2-1D5A5C27A343}" type="presOf" srcId="{765CAC23-C94E-439E-8A47-74E47EE75FCB}" destId="{FE62D5B0-F875-4EA9-8E05-387840F6C6FC}" srcOrd="0" destOrd="0" presId="urn:microsoft.com/office/officeart/2005/8/layout/hList1"/>
    <dgm:cxn modelId="{EB6C1182-C488-454C-9B6D-5F306E4F7106}" srcId="{765CAC23-C94E-439E-8A47-74E47EE75FCB}" destId="{9C805FE3-2F13-4B88-A1E1-1B863595FF0C}" srcOrd="0" destOrd="0" parTransId="{84951018-9BF9-4506-B2DF-514838E6D4F7}" sibTransId="{3587C78C-A159-4C6A-88CC-F01E4EDDC1A0}"/>
    <dgm:cxn modelId="{BBB3A026-5838-4D07-8370-5FDA24A7903C}" srcId="{D0EA2E60-3FF5-47D5-9616-E565B5EC9516}" destId="{5DB05AEE-C813-4A0F-ACB0-4A2CCC10D332}" srcOrd="0" destOrd="0" parTransId="{90F99A4C-F7FE-495F-B8DB-3C30854C94A1}" sibTransId="{66604149-57D8-485B-93CF-3F1A0FE4EBDB}"/>
    <dgm:cxn modelId="{8027EA61-DDA3-433D-BC80-4CD07E77CFB0}" type="presOf" srcId="{7BC99E29-906F-4323-BBE7-474D80D6D44E}" destId="{67C92A9F-EE3D-4914-AFBB-70204E8C003C}" srcOrd="0" destOrd="0" presId="urn:microsoft.com/office/officeart/2005/8/layout/hList1"/>
    <dgm:cxn modelId="{78994920-7C0A-41BF-BF7D-83D9EBDD80FA}" type="presOf" srcId="{5DB05AEE-C813-4A0F-ACB0-4A2CCC10D332}" destId="{881AF642-60D1-4ADB-A4AE-24F3D59E0E6E}" srcOrd="0" destOrd="0" presId="urn:microsoft.com/office/officeart/2005/8/layout/hList1"/>
    <dgm:cxn modelId="{8C85C37F-D998-4AE3-B0F1-B7B532FCDE28}" srcId="{05D2AA89-4483-4755-A1A5-3C2E89ED3F52}" destId="{870DD798-D819-41CE-B20E-4D5928E98DF0}" srcOrd="0" destOrd="0" parTransId="{C1DB5E26-E11F-4D8A-93DE-7BB047738DA3}" sibTransId="{76DB76EA-835B-4B4E-AB41-5A2C3E6DE3CC}"/>
    <dgm:cxn modelId="{FECBA5D6-38B7-49DD-AD53-E7E43CE707D3}" type="presOf" srcId="{D0EA2E60-3FF5-47D5-9616-E565B5EC9516}" destId="{D363BDA4-C5EE-4A59-835B-EF3FC41F75FF}" srcOrd="0" destOrd="0" presId="urn:microsoft.com/office/officeart/2005/8/layout/hList1"/>
    <dgm:cxn modelId="{EEF872D9-D974-46D1-B279-35678933A685}" srcId="{7BC99E29-906F-4323-BBE7-474D80D6D44E}" destId="{765CAC23-C94E-439E-8A47-74E47EE75FCB}" srcOrd="3" destOrd="0" parTransId="{60051D5E-063D-4C83-805C-7C3E50DC440A}" sibTransId="{5C1BC1CC-652A-4C30-AC7A-C2E064DD6F86}"/>
    <dgm:cxn modelId="{F4B0E53F-C3C6-4E3E-80EF-45569A3D3358}" srcId="{7BC99E29-906F-4323-BBE7-474D80D6D44E}" destId="{603A5EAD-FE3C-4B84-863A-B350BE26B51C}" srcOrd="2" destOrd="0" parTransId="{0F385ACB-955C-4C53-BB17-61DA25268CC2}" sibTransId="{419EA925-979C-4079-B2DA-3DE52A3BE96F}"/>
    <dgm:cxn modelId="{9BC9A8D5-752A-4791-86EA-9F5E7AFEF96E}" type="presParOf" srcId="{67C92A9F-EE3D-4914-AFBB-70204E8C003C}" destId="{95BAD969-649E-436E-8893-793A88C991F5}" srcOrd="0" destOrd="0" presId="urn:microsoft.com/office/officeart/2005/8/layout/hList1"/>
    <dgm:cxn modelId="{0B11179C-3A31-4A62-A3AD-A517C6B59F80}" type="presParOf" srcId="{95BAD969-649E-436E-8893-793A88C991F5}" destId="{B116AC1C-580D-49D9-AC17-F8F96FE3516B}" srcOrd="0" destOrd="0" presId="urn:microsoft.com/office/officeart/2005/8/layout/hList1"/>
    <dgm:cxn modelId="{0350F0C2-8BD5-48A2-B094-E58B14F6B398}" type="presParOf" srcId="{95BAD969-649E-436E-8893-793A88C991F5}" destId="{332A1270-8B60-4DEE-9204-D6FEAACF0063}" srcOrd="1" destOrd="0" presId="urn:microsoft.com/office/officeart/2005/8/layout/hList1"/>
    <dgm:cxn modelId="{2C7A194E-F2FD-452E-AC7D-29137C2EA9B7}" type="presParOf" srcId="{67C92A9F-EE3D-4914-AFBB-70204E8C003C}" destId="{A6D062DF-CD20-4E11-9856-A7AE8DECD340}" srcOrd="1" destOrd="0" presId="urn:microsoft.com/office/officeart/2005/8/layout/hList1"/>
    <dgm:cxn modelId="{C2721F1B-6379-4C34-A186-61243ED33C92}" type="presParOf" srcId="{67C92A9F-EE3D-4914-AFBB-70204E8C003C}" destId="{479595D7-50E9-4FDF-9CD3-CE4863A5553E}" srcOrd="2" destOrd="0" presId="urn:microsoft.com/office/officeart/2005/8/layout/hList1"/>
    <dgm:cxn modelId="{6FD0B1AC-CA46-4E92-8417-163527C9BDDE}" type="presParOf" srcId="{479595D7-50E9-4FDF-9CD3-CE4863A5553E}" destId="{D363BDA4-C5EE-4A59-835B-EF3FC41F75FF}" srcOrd="0" destOrd="0" presId="urn:microsoft.com/office/officeart/2005/8/layout/hList1"/>
    <dgm:cxn modelId="{99B29CCA-B939-4E7D-84E3-7F566C14CEF9}" type="presParOf" srcId="{479595D7-50E9-4FDF-9CD3-CE4863A5553E}" destId="{881AF642-60D1-4ADB-A4AE-24F3D59E0E6E}" srcOrd="1" destOrd="0" presId="urn:microsoft.com/office/officeart/2005/8/layout/hList1"/>
    <dgm:cxn modelId="{24000B81-C404-4B92-BF38-624C29EAD636}" type="presParOf" srcId="{67C92A9F-EE3D-4914-AFBB-70204E8C003C}" destId="{56FD9FE0-9A3E-4A5B-AFCD-1837EE15D0C6}" srcOrd="3" destOrd="0" presId="urn:microsoft.com/office/officeart/2005/8/layout/hList1"/>
    <dgm:cxn modelId="{705CA697-5285-4EA7-A99C-C73F54ABC2EB}" type="presParOf" srcId="{67C92A9F-EE3D-4914-AFBB-70204E8C003C}" destId="{806E4EF2-D824-4D91-B327-58649D1BF5EE}" srcOrd="4" destOrd="0" presId="urn:microsoft.com/office/officeart/2005/8/layout/hList1"/>
    <dgm:cxn modelId="{893AB454-4297-473B-A8CE-9B8022DB7C76}" type="presParOf" srcId="{806E4EF2-D824-4D91-B327-58649D1BF5EE}" destId="{43ABCAD1-0580-4451-997B-AD825F38C50F}" srcOrd="0" destOrd="0" presId="urn:microsoft.com/office/officeart/2005/8/layout/hList1"/>
    <dgm:cxn modelId="{8CAEE954-67BF-4FF2-88CC-CD0313793546}" type="presParOf" srcId="{806E4EF2-D824-4D91-B327-58649D1BF5EE}" destId="{45417130-3A6A-42A6-8020-F68671C0FE64}" srcOrd="1" destOrd="0" presId="urn:microsoft.com/office/officeart/2005/8/layout/hList1"/>
    <dgm:cxn modelId="{E2691569-C008-46FA-99EF-60088D9AFFB3}" type="presParOf" srcId="{67C92A9F-EE3D-4914-AFBB-70204E8C003C}" destId="{E43E4DF2-1D18-41D2-BAD8-4A37AB33738A}" srcOrd="5" destOrd="0" presId="urn:microsoft.com/office/officeart/2005/8/layout/hList1"/>
    <dgm:cxn modelId="{049446D1-A9F7-4EA0-A207-BB43AAA034AD}" type="presParOf" srcId="{67C92A9F-EE3D-4914-AFBB-70204E8C003C}" destId="{9BB8BF58-03C2-4AF0-9637-888E03473B51}" srcOrd="6" destOrd="0" presId="urn:microsoft.com/office/officeart/2005/8/layout/hList1"/>
    <dgm:cxn modelId="{06756921-230F-4B76-B507-21F4795F47C5}" type="presParOf" srcId="{9BB8BF58-03C2-4AF0-9637-888E03473B51}" destId="{FE62D5B0-F875-4EA9-8E05-387840F6C6FC}" srcOrd="0" destOrd="0" presId="urn:microsoft.com/office/officeart/2005/8/layout/hList1"/>
    <dgm:cxn modelId="{D4AF4751-5841-41A6-9773-955FFF973343}" type="presParOf" srcId="{9BB8BF58-03C2-4AF0-9637-888E03473B51}" destId="{4FF591F8-A26E-4FDC-8EE7-A26826485CE9}"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CC0E8946-D157-4476-9617-4F85AA2BFB6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F7DE522-3F2A-41DB-80BA-04590E8FEA0B}">
      <dgm:prSet phldrT="[Text]" custT="1"/>
      <dgm:spPr/>
      <dgm:t>
        <a:bodyPr/>
        <a:lstStyle/>
        <a:p>
          <a:r>
            <a:rPr lang="en-US" sz="2000" dirty="0" err="1" smtClean="0">
              <a:solidFill>
                <a:schemeClr val="tx1"/>
              </a:solidFill>
              <a:latin typeface="Berlin Sans FB" pitchFamily="34" charset="0"/>
            </a:rPr>
            <a:t>Tahapan</a:t>
          </a:r>
          <a:endParaRPr lang="en-US" sz="2000" dirty="0">
            <a:solidFill>
              <a:schemeClr val="tx1"/>
            </a:solidFill>
            <a:latin typeface="Berlin Sans FB" pitchFamily="34" charset="0"/>
          </a:endParaRPr>
        </a:p>
      </dgm:t>
    </dgm:pt>
    <dgm:pt modelId="{CA870A82-767D-467D-97EC-39BA94D45722}" type="parTrans" cxnId="{5636EDFD-4977-4666-9922-F8718E52EA2A}">
      <dgm:prSet/>
      <dgm:spPr/>
      <dgm:t>
        <a:bodyPr/>
        <a:lstStyle/>
        <a:p>
          <a:endParaRPr lang="en-US" sz="2000">
            <a:solidFill>
              <a:srgbClr val="FFFF00"/>
            </a:solidFill>
            <a:latin typeface="Berlin Sans FB" pitchFamily="34" charset="0"/>
          </a:endParaRPr>
        </a:p>
      </dgm:t>
    </dgm:pt>
    <dgm:pt modelId="{2B9F8958-574D-4BC2-916E-B1EF23736556}" type="sibTrans" cxnId="{5636EDFD-4977-4666-9922-F8718E52EA2A}">
      <dgm:prSet custT="1"/>
      <dgm:spPr/>
      <dgm:t>
        <a:bodyPr/>
        <a:lstStyle/>
        <a:p>
          <a:endParaRPr lang="en-US" sz="2000">
            <a:solidFill>
              <a:srgbClr val="FFFF00"/>
            </a:solidFill>
            <a:latin typeface="Berlin Sans FB" pitchFamily="34" charset="0"/>
          </a:endParaRPr>
        </a:p>
      </dgm:t>
    </dgm:pt>
    <dgm:pt modelId="{A176A14C-8460-4A07-A3D9-7E4990C5076C}">
      <dgm:prSet phldrT="[Text]" custT="1"/>
      <dgm:spPr/>
      <dgm:t>
        <a:bodyPr/>
        <a:lstStyle/>
        <a:p>
          <a:r>
            <a:rPr lang="en-US" sz="2000" dirty="0" err="1" smtClean="0">
              <a:solidFill>
                <a:schemeClr val="tx1"/>
              </a:solidFill>
              <a:latin typeface="Berlin Sans FB" pitchFamily="34" charset="0"/>
            </a:rPr>
            <a:t>Kenali</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emosi</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diri</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ketika</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terjadi</a:t>
          </a:r>
          <a:endParaRPr lang="en-US" sz="2000" dirty="0">
            <a:solidFill>
              <a:schemeClr val="tx1"/>
            </a:solidFill>
            <a:latin typeface="Berlin Sans FB" pitchFamily="34" charset="0"/>
          </a:endParaRPr>
        </a:p>
      </dgm:t>
    </dgm:pt>
    <dgm:pt modelId="{E836D4B6-D95A-4398-BCFB-9919D8724F7B}" type="parTrans" cxnId="{6F403A75-5E9B-4310-9976-58347B628930}">
      <dgm:prSet/>
      <dgm:spPr/>
      <dgm:t>
        <a:bodyPr/>
        <a:lstStyle/>
        <a:p>
          <a:endParaRPr lang="en-US" sz="2000">
            <a:solidFill>
              <a:srgbClr val="FFFF00"/>
            </a:solidFill>
            <a:latin typeface="Berlin Sans FB" pitchFamily="34" charset="0"/>
          </a:endParaRPr>
        </a:p>
      </dgm:t>
    </dgm:pt>
    <dgm:pt modelId="{289256B8-792C-4E18-811E-D98300C270EF}" type="sibTrans" cxnId="{6F403A75-5E9B-4310-9976-58347B628930}">
      <dgm:prSet/>
      <dgm:spPr/>
      <dgm:t>
        <a:bodyPr/>
        <a:lstStyle/>
        <a:p>
          <a:endParaRPr lang="en-US" sz="2000">
            <a:solidFill>
              <a:srgbClr val="FFFF00"/>
            </a:solidFill>
            <a:latin typeface="Berlin Sans FB" pitchFamily="34" charset="0"/>
          </a:endParaRPr>
        </a:p>
      </dgm:t>
    </dgm:pt>
    <dgm:pt modelId="{0A42B8EF-F31C-4B8D-99F3-9E478FC2DF79}">
      <dgm:prSet custT="1"/>
      <dgm:spPr/>
      <dgm:t>
        <a:bodyPr/>
        <a:lstStyle/>
        <a:p>
          <a:r>
            <a:rPr lang="en-US" sz="2000" dirty="0" err="1" smtClean="0">
              <a:solidFill>
                <a:schemeClr val="tx1"/>
              </a:solidFill>
              <a:latin typeface="Berlin Sans FB" pitchFamily="34" charset="0"/>
            </a:rPr>
            <a:t>Melakukan</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kontrol</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diri</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terhadap</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berbagai</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bentuk</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emosi</a:t>
          </a:r>
          <a:r>
            <a:rPr lang="en-US" sz="2000" dirty="0" smtClean="0">
              <a:solidFill>
                <a:schemeClr val="tx1"/>
              </a:solidFill>
              <a:latin typeface="Berlin Sans FB" pitchFamily="34" charset="0"/>
            </a:rPr>
            <a:t> yang </a:t>
          </a:r>
          <a:r>
            <a:rPr lang="en-US" sz="2000" dirty="0" err="1" smtClean="0">
              <a:solidFill>
                <a:schemeClr val="tx1"/>
              </a:solidFill>
              <a:latin typeface="Berlin Sans FB" pitchFamily="34" charset="0"/>
            </a:rPr>
            <a:t>ada</a:t>
          </a:r>
          <a:endParaRPr lang="en-US" sz="2000" dirty="0">
            <a:solidFill>
              <a:schemeClr val="tx1"/>
            </a:solidFill>
            <a:latin typeface="Berlin Sans FB" pitchFamily="34" charset="0"/>
          </a:endParaRPr>
        </a:p>
      </dgm:t>
    </dgm:pt>
    <dgm:pt modelId="{A9F4D5EA-C164-49D8-BAC1-8FB20106798F}" type="parTrans" cxnId="{06773F96-A864-4785-9B7A-F7F3B5718D44}">
      <dgm:prSet/>
      <dgm:spPr/>
      <dgm:t>
        <a:bodyPr/>
        <a:lstStyle/>
        <a:p>
          <a:endParaRPr lang="en-US" sz="2000">
            <a:solidFill>
              <a:srgbClr val="FFFF00"/>
            </a:solidFill>
            <a:latin typeface="Berlin Sans FB" pitchFamily="34" charset="0"/>
          </a:endParaRPr>
        </a:p>
      </dgm:t>
    </dgm:pt>
    <dgm:pt modelId="{050F4FAC-4678-4BCE-A450-6C237EF986E6}" type="sibTrans" cxnId="{06773F96-A864-4785-9B7A-F7F3B5718D44}">
      <dgm:prSet custT="1"/>
      <dgm:spPr/>
      <dgm:t>
        <a:bodyPr/>
        <a:lstStyle/>
        <a:p>
          <a:endParaRPr lang="en-US" sz="2000">
            <a:solidFill>
              <a:srgbClr val="FFFF00"/>
            </a:solidFill>
            <a:latin typeface="Berlin Sans FB" pitchFamily="34" charset="0"/>
          </a:endParaRPr>
        </a:p>
      </dgm:t>
    </dgm:pt>
    <dgm:pt modelId="{EC05368E-A492-47D6-80AF-4D1C72E7CC36}">
      <dgm:prSet custT="1"/>
      <dgm:spPr/>
      <dgm:t>
        <a:bodyPr/>
        <a:lstStyle/>
        <a:p>
          <a:r>
            <a:rPr lang="en-US" sz="2000" dirty="0" err="1" smtClean="0">
              <a:solidFill>
                <a:schemeClr val="tx1"/>
              </a:solidFill>
              <a:latin typeface="Berlin Sans FB" pitchFamily="34" charset="0"/>
            </a:rPr>
            <a:t>Melatih</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kematangan</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sosial</a:t>
          </a:r>
          <a:endParaRPr lang="en-US" sz="2000" dirty="0">
            <a:solidFill>
              <a:schemeClr val="tx1"/>
            </a:solidFill>
            <a:latin typeface="Berlin Sans FB" pitchFamily="34" charset="0"/>
          </a:endParaRPr>
        </a:p>
      </dgm:t>
    </dgm:pt>
    <dgm:pt modelId="{13661D6A-0000-4A67-A9DB-5CA3EF09153D}" type="parTrans" cxnId="{8B802FD8-CC1E-4E3F-B95B-342BC612596C}">
      <dgm:prSet/>
      <dgm:spPr/>
      <dgm:t>
        <a:bodyPr/>
        <a:lstStyle/>
        <a:p>
          <a:endParaRPr lang="en-US" sz="2000">
            <a:solidFill>
              <a:srgbClr val="FFFF00"/>
            </a:solidFill>
            <a:latin typeface="Berlin Sans FB" pitchFamily="34" charset="0"/>
          </a:endParaRPr>
        </a:p>
      </dgm:t>
    </dgm:pt>
    <dgm:pt modelId="{35BE8DFD-CAD5-4CCC-97B1-3BAE1C9ED6E5}" type="sibTrans" cxnId="{8B802FD8-CC1E-4E3F-B95B-342BC612596C}">
      <dgm:prSet custT="1"/>
      <dgm:spPr/>
      <dgm:t>
        <a:bodyPr/>
        <a:lstStyle/>
        <a:p>
          <a:endParaRPr lang="en-US" sz="2000">
            <a:solidFill>
              <a:srgbClr val="FFFF00"/>
            </a:solidFill>
            <a:latin typeface="Berlin Sans FB" pitchFamily="34" charset="0"/>
          </a:endParaRPr>
        </a:p>
      </dgm:t>
    </dgm:pt>
    <dgm:pt modelId="{F9368F54-DF0C-49AB-9723-13692FB11CB8}">
      <dgm:prSet custT="1"/>
      <dgm:spPr/>
      <dgm:t>
        <a:bodyPr/>
        <a:lstStyle/>
        <a:p>
          <a:r>
            <a:rPr lang="en-US" sz="2000" dirty="0" err="1" smtClean="0">
              <a:solidFill>
                <a:schemeClr val="tx1"/>
              </a:solidFill>
              <a:latin typeface="Berlin Sans FB" pitchFamily="34" charset="0"/>
            </a:rPr>
            <a:t>Mengenali</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dan</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mengendalikan</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hal</a:t>
          </a:r>
          <a:r>
            <a:rPr lang="en-US" sz="2000" dirty="0" smtClean="0">
              <a:solidFill>
                <a:schemeClr val="tx1"/>
              </a:solidFill>
              <a:latin typeface="Berlin Sans FB" pitchFamily="34" charset="0"/>
            </a:rPr>
            <a:t> yang </a:t>
          </a:r>
          <a:r>
            <a:rPr lang="en-US" sz="2000" dirty="0" err="1" smtClean="0">
              <a:solidFill>
                <a:schemeClr val="tx1"/>
              </a:solidFill>
              <a:latin typeface="Berlin Sans FB" pitchFamily="34" charset="0"/>
            </a:rPr>
            <a:t>saling</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berperang</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dalam</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diri</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berbagai</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keinginan</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kesombongan</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iri</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hati</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dengki</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kebencian</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amarah</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dan</a:t>
          </a:r>
          <a:r>
            <a:rPr lang="en-US" sz="2000" dirty="0" smtClean="0">
              <a:solidFill>
                <a:schemeClr val="tx1"/>
              </a:solidFill>
              <a:latin typeface="Berlin Sans FB" pitchFamily="34" charset="0"/>
            </a:rPr>
            <a:t> </a:t>
          </a:r>
          <a:r>
            <a:rPr lang="en-US" sz="2000" dirty="0" err="1" smtClean="0">
              <a:solidFill>
                <a:schemeClr val="tx1"/>
              </a:solidFill>
              <a:latin typeface="Berlin Sans FB" pitchFamily="34" charset="0"/>
            </a:rPr>
            <a:t>sifat</a:t>
          </a:r>
          <a:r>
            <a:rPr lang="en-US" sz="2000" dirty="0" smtClean="0">
              <a:solidFill>
                <a:schemeClr val="tx1"/>
              </a:solidFill>
              <a:latin typeface="Berlin Sans FB" pitchFamily="34" charset="0"/>
            </a:rPr>
            <a:t> lain</a:t>
          </a:r>
          <a:endParaRPr lang="en-US" sz="2000" dirty="0">
            <a:solidFill>
              <a:schemeClr val="tx1"/>
            </a:solidFill>
            <a:latin typeface="Berlin Sans FB" pitchFamily="34" charset="0"/>
          </a:endParaRPr>
        </a:p>
      </dgm:t>
    </dgm:pt>
    <dgm:pt modelId="{F543D40F-E581-47FD-88A0-B213F791C08E}" type="parTrans" cxnId="{2A08472F-2D29-4213-96C2-BABCF49D2759}">
      <dgm:prSet/>
      <dgm:spPr/>
      <dgm:t>
        <a:bodyPr/>
        <a:lstStyle/>
        <a:p>
          <a:endParaRPr lang="en-US" sz="2000">
            <a:solidFill>
              <a:srgbClr val="FFFF00"/>
            </a:solidFill>
            <a:latin typeface="Berlin Sans FB" pitchFamily="34" charset="0"/>
          </a:endParaRPr>
        </a:p>
      </dgm:t>
    </dgm:pt>
    <dgm:pt modelId="{E351B7D9-7543-4DC8-B5CB-E6BC71D04DC0}" type="sibTrans" cxnId="{2A08472F-2D29-4213-96C2-BABCF49D2759}">
      <dgm:prSet/>
      <dgm:spPr/>
      <dgm:t>
        <a:bodyPr/>
        <a:lstStyle/>
        <a:p>
          <a:endParaRPr lang="en-US" sz="2000">
            <a:solidFill>
              <a:srgbClr val="FFFF00"/>
            </a:solidFill>
            <a:latin typeface="Berlin Sans FB" pitchFamily="34" charset="0"/>
          </a:endParaRPr>
        </a:p>
      </dgm:t>
    </dgm:pt>
    <dgm:pt modelId="{6DDD7589-3737-4CE5-94BA-CE3F6F2EB40D}" type="pres">
      <dgm:prSet presAssocID="{CC0E8946-D157-4476-9617-4F85AA2BFB6E}" presName="outerComposite" presStyleCnt="0">
        <dgm:presLayoutVars>
          <dgm:chMax val="5"/>
          <dgm:dir/>
          <dgm:resizeHandles val="exact"/>
        </dgm:presLayoutVars>
      </dgm:prSet>
      <dgm:spPr/>
      <dgm:t>
        <a:bodyPr/>
        <a:lstStyle/>
        <a:p>
          <a:endParaRPr lang="en-US"/>
        </a:p>
      </dgm:t>
    </dgm:pt>
    <dgm:pt modelId="{6DE6C515-1F26-406D-B37A-76D15C66D7D8}" type="pres">
      <dgm:prSet presAssocID="{CC0E8946-D157-4476-9617-4F85AA2BFB6E}" presName="dummyMaxCanvas" presStyleCnt="0">
        <dgm:presLayoutVars/>
      </dgm:prSet>
      <dgm:spPr/>
    </dgm:pt>
    <dgm:pt modelId="{83DA622B-5867-4CDC-A03E-73A1236F8D56}" type="pres">
      <dgm:prSet presAssocID="{CC0E8946-D157-4476-9617-4F85AA2BFB6E}" presName="FourNodes_1" presStyleLbl="node1" presStyleIdx="0" presStyleCnt="4">
        <dgm:presLayoutVars>
          <dgm:bulletEnabled val="1"/>
        </dgm:presLayoutVars>
      </dgm:prSet>
      <dgm:spPr/>
      <dgm:t>
        <a:bodyPr/>
        <a:lstStyle/>
        <a:p>
          <a:endParaRPr lang="en-US"/>
        </a:p>
      </dgm:t>
    </dgm:pt>
    <dgm:pt modelId="{3CEFDD43-8BD5-4AD3-8508-DC0EEA12B223}" type="pres">
      <dgm:prSet presAssocID="{CC0E8946-D157-4476-9617-4F85AA2BFB6E}" presName="FourNodes_2" presStyleLbl="node1" presStyleIdx="1" presStyleCnt="4">
        <dgm:presLayoutVars>
          <dgm:bulletEnabled val="1"/>
        </dgm:presLayoutVars>
      </dgm:prSet>
      <dgm:spPr/>
      <dgm:t>
        <a:bodyPr/>
        <a:lstStyle/>
        <a:p>
          <a:endParaRPr lang="en-US"/>
        </a:p>
      </dgm:t>
    </dgm:pt>
    <dgm:pt modelId="{23BB877A-7569-4300-A740-705ADC9AAA0D}" type="pres">
      <dgm:prSet presAssocID="{CC0E8946-D157-4476-9617-4F85AA2BFB6E}" presName="FourNodes_3" presStyleLbl="node1" presStyleIdx="2" presStyleCnt="4">
        <dgm:presLayoutVars>
          <dgm:bulletEnabled val="1"/>
        </dgm:presLayoutVars>
      </dgm:prSet>
      <dgm:spPr/>
      <dgm:t>
        <a:bodyPr/>
        <a:lstStyle/>
        <a:p>
          <a:endParaRPr lang="en-US"/>
        </a:p>
      </dgm:t>
    </dgm:pt>
    <dgm:pt modelId="{B19BDD4F-C4CA-4162-BFA1-A39F5BEE423D}" type="pres">
      <dgm:prSet presAssocID="{CC0E8946-D157-4476-9617-4F85AA2BFB6E}" presName="FourNodes_4" presStyleLbl="node1" presStyleIdx="3" presStyleCnt="4" custLinFactNeighborY="0">
        <dgm:presLayoutVars>
          <dgm:bulletEnabled val="1"/>
        </dgm:presLayoutVars>
      </dgm:prSet>
      <dgm:spPr/>
      <dgm:t>
        <a:bodyPr/>
        <a:lstStyle/>
        <a:p>
          <a:endParaRPr lang="en-US"/>
        </a:p>
      </dgm:t>
    </dgm:pt>
    <dgm:pt modelId="{AC6B7D13-B7B8-48E8-A504-E90AB6013F26}" type="pres">
      <dgm:prSet presAssocID="{CC0E8946-D157-4476-9617-4F85AA2BFB6E}" presName="FourConn_1-2" presStyleLbl="fgAccFollowNode1" presStyleIdx="0" presStyleCnt="3">
        <dgm:presLayoutVars>
          <dgm:bulletEnabled val="1"/>
        </dgm:presLayoutVars>
      </dgm:prSet>
      <dgm:spPr/>
      <dgm:t>
        <a:bodyPr/>
        <a:lstStyle/>
        <a:p>
          <a:endParaRPr lang="en-US"/>
        </a:p>
      </dgm:t>
    </dgm:pt>
    <dgm:pt modelId="{B7FE8CEE-75D2-4E58-B78A-2A07FEAF92DC}" type="pres">
      <dgm:prSet presAssocID="{CC0E8946-D157-4476-9617-4F85AA2BFB6E}" presName="FourConn_2-3" presStyleLbl="fgAccFollowNode1" presStyleIdx="1" presStyleCnt="3" custLinFactNeighborX="5906" custLinFactNeighborY="12087">
        <dgm:presLayoutVars>
          <dgm:bulletEnabled val="1"/>
        </dgm:presLayoutVars>
      </dgm:prSet>
      <dgm:spPr/>
      <dgm:t>
        <a:bodyPr/>
        <a:lstStyle/>
        <a:p>
          <a:endParaRPr lang="en-US"/>
        </a:p>
      </dgm:t>
    </dgm:pt>
    <dgm:pt modelId="{FDF8D114-8809-4556-BC37-9A443C6BC6DD}" type="pres">
      <dgm:prSet presAssocID="{CC0E8946-D157-4476-9617-4F85AA2BFB6E}" presName="FourConn_3-4" presStyleLbl="fgAccFollowNode1" presStyleIdx="2" presStyleCnt="3">
        <dgm:presLayoutVars>
          <dgm:bulletEnabled val="1"/>
        </dgm:presLayoutVars>
      </dgm:prSet>
      <dgm:spPr/>
      <dgm:t>
        <a:bodyPr/>
        <a:lstStyle/>
        <a:p>
          <a:endParaRPr lang="en-US"/>
        </a:p>
      </dgm:t>
    </dgm:pt>
    <dgm:pt modelId="{C806643A-8CBE-48D5-A4F0-895482DFA893}" type="pres">
      <dgm:prSet presAssocID="{CC0E8946-D157-4476-9617-4F85AA2BFB6E}" presName="FourNodes_1_text" presStyleLbl="node1" presStyleIdx="3" presStyleCnt="4">
        <dgm:presLayoutVars>
          <dgm:bulletEnabled val="1"/>
        </dgm:presLayoutVars>
      </dgm:prSet>
      <dgm:spPr/>
      <dgm:t>
        <a:bodyPr/>
        <a:lstStyle/>
        <a:p>
          <a:endParaRPr lang="en-US"/>
        </a:p>
      </dgm:t>
    </dgm:pt>
    <dgm:pt modelId="{869EA522-E77C-4BB7-8511-2F7F95A90D98}" type="pres">
      <dgm:prSet presAssocID="{CC0E8946-D157-4476-9617-4F85AA2BFB6E}" presName="FourNodes_2_text" presStyleLbl="node1" presStyleIdx="3" presStyleCnt="4">
        <dgm:presLayoutVars>
          <dgm:bulletEnabled val="1"/>
        </dgm:presLayoutVars>
      </dgm:prSet>
      <dgm:spPr/>
      <dgm:t>
        <a:bodyPr/>
        <a:lstStyle/>
        <a:p>
          <a:endParaRPr lang="en-US"/>
        </a:p>
      </dgm:t>
    </dgm:pt>
    <dgm:pt modelId="{92A94F0C-4E9A-448B-BA3F-D29B724CDD4F}" type="pres">
      <dgm:prSet presAssocID="{CC0E8946-D157-4476-9617-4F85AA2BFB6E}" presName="FourNodes_3_text" presStyleLbl="node1" presStyleIdx="3" presStyleCnt="4">
        <dgm:presLayoutVars>
          <dgm:bulletEnabled val="1"/>
        </dgm:presLayoutVars>
      </dgm:prSet>
      <dgm:spPr/>
      <dgm:t>
        <a:bodyPr/>
        <a:lstStyle/>
        <a:p>
          <a:endParaRPr lang="en-US"/>
        </a:p>
      </dgm:t>
    </dgm:pt>
    <dgm:pt modelId="{284DE6F9-B004-4FB1-B004-E95325DBE8B3}" type="pres">
      <dgm:prSet presAssocID="{CC0E8946-D157-4476-9617-4F85AA2BFB6E}" presName="FourNodes_4_text" presStyleLbl="node1" presStyleIdx="3" presStyleCnt="4">
        <dgm:presLayoutVars>
          <dgm:bulletEnabled val="1"/>
        </dgm:presLayoutVars>
      </dgm:prSet>
      <dgm:spPr/>
      <dgm:t>
        <a:bodyPr/>
        <a:lstStyle/>
        <a:p>
          <a:endParaRPr lang="en-US"/>
        </a:p>
      </dgm:t>
    </dgm:pt>
  </dgm:ptLst>
  <dgm:cxnLst>
    <dgm:cxn modelId="{C3335922-D763-4A2C-A3DB-49421BB4AAD7}" type="presOf" srcId="{A176A14C-8460-4A07-A3D9-7E4990C5076C}" destId="{83DA622B-5867-4CDC-A03E-73A1236F8D56}" srcOrd="0" destOrd="1" presId="urn:microsoft.com/office/officeart/2005/8/layout/vProcess5"/>
    <dgm:cxn modelId="{16232C61-61C9-484B-A722-050BD9F7B39B}" type="presOf" srcId="{0A42B8EF-F31C-4B8D-99F3-9E478FC2DF79}" destId="{3CEFDD43-8BD5-4AD3-8508-DC0EEA12B223}" srcOrd="0" destOrd="0" presId="urn:microsoft.com/office/officeart/2005/8/layout/vProcess5"/>
    <dgm:cxn modelId="{D07E244C-F50F-4199-B0DE-AABE43419CA6}" type="presOf" srcId="{A176A14C-8460-4A07-A3D9-7E4990C5076C}" destId="{C806643A-8CBE-48D5-A4F0-895482DFA893}" srcOrd="1" destOrd="1" presId="urn:microsoft.com/office/officeart/2005/8/layout/vProcess5"/>
    <dgm:cxn modelId="{77307154-4A25-4137-B50B-EDD7710EF379}" type="presOf" srcId="{9F7DE522-3F2A-41DB-80BA-04590E8FEA0B}" destId="{C806643A-8CBE-48D5-A4F0-895482DFA893}" srcOrd="1" destOrd="0" presId="urn:microsoft.com/office/officeart/2005/8/layout/vProcess5"/>
    <dgm:cxn modelId="{8B802FD8-CC1E-4E3F-B95B-342BC612596C}" srcId="{CC0E8946-D157-4476-9617-4F85AA2BFB6E}" destId="{EC05368E-A492-47D6-80AF-4D1C72E7CC36}" srcOrd="2" destOrd="0" parTransId="{13661D6A-0000-4A67-A9DB-5CA3EF09153D}" sibTransId="{35BE8DFD-CAD5-4CCC-97B1-3BAE1C9ED6E5}"/>
    <dgm:cxn modelId="{5636EDFD-4977-4666-9922-F8718E52EA2A}" srcId="{CC0E8946-D157-4476-9617-4F85AA2BFB6E}" destId="{9F7DE522-3F2A-41DB-80BA-04590E8FEA0B}" srcOrd="0" destOrd="0" parTransId="{CA870A82-767D-467D-97EC-39BA94D45722}" sibTransId="{2B9F8958-574D-4BC2-916E-B1EF23736556}"/>
    <dgm:cxn modelId="{6CEAC324-DA00-48F7-8DF2-E67CCA0F6399}" type="presOf" srcId="{35BE8DFD-CAD5-4CCC-97B1-3BAE1C9ED6E5}" destId="{FDF8D114-8809-4556-BC37-9A443C6BC6DD}" srcOrd="0" destOrd="0" presId="urn:microsoft.com/office/officeart/2005/8/layout/vProcess5"/>
    <dgm:cxn modelId="{CCC92D68-9E5F-4800-9801-D5C8F64815DF}" type="presOf" srcId="{050F4FAC-4678-4BCE-A450-6C237EF986E6}" destId="{B7FE8CEE-75D2-4E58-B78A-2A07FEAF92DC}" srcOrd="0" destOrd="0" presId="urn:microsoft.com/office/officeart/2005/8/layout/vProcess5"/>
    <dgm:cxn modelId="{2A08472F-2D29-4213-96C2-BABCF49D2759}" srcId="{CC0E8946-D157-4476-9617-4F85AA2BFB6E}" destId="{F9368F54-DF0C-49AB-9723-13692FB11CB8}" srcOrd="3" destOrd="0" parTransId="{F543D40F-E581-47FD-88A0-B213F791C08E}" sibTransId="{E351B7D9-7543-4DC8-B5CB-E6BC71D04DC0}"/>
    <dgm:cxn modelId="{6F403A75-5E9B-4310-9976-58347B628930}" srcId="{9F7DE522-3F2A-41DB-80BA-04590E8FEA0B}" destId="{A176A14C-8460-4A07-A3D9-7E4990C5076C}" srcOrd="0" destOrd="0" parTransId="{E836D4B6-D95A-4398-BCFB-9919D8724F7B}" sibTransId="{289256B8-792C-4E18-811E-D98300C270EF}"/>
    <dgm:cxn modelId="{4224D8FD-959A-4D56-9F81-43000BD4FF1A}" type="presOf" srcId="{EC05368E-A492-47D6-80AF-4D1C72E7CC36}" destId="{23BB877A-7569-4300-A740-705ADC9AAA0D}" srcOrd="0" destOrd="0" presId="urn:microsoft.com/office/officeart/2005/8/layout/vProcess5"/>
    <dgm:cxn modelId="{C9C85B57-38D3-4719-9E71-C93A992F1D86}" type="presOf" srcId="{2B9F8958-574D-4BC2-916E-B1EF23736556}" destId="{AC6B7D13-B7B8-48E8-A504-E90AB6013F26}" srcOrd="0" destOrd="0" presId="urn:microsoft.com/office/officeart/2005/8/layout/vProcess5"/>
    <dgm:cxn modelId="{06773F96-A864-4785-9B7A-F7F3B5718D44}" srcId="{CC0E8946-D157-4476-9617-4F85AA2BFB6E}" destId="{0A42B8EF-F31C-4B8D-99F3-9E478FC2DF79}" srcOrd="1" destOrd="0" parTransId="{A9F4D5EA-C164-49D8-BAC1-8FB20106798F}" sibTransId="{050F4FAC-4678-4BCE-A450-6C237EF986E6}"/>
    <dgm:cxn modelId="{DF9E5285-0CBA-433F-867D-D44928C83450}" type="presOf" srcId="{0A42B8EF-F31C-4B8D-99F3-9E478FC2DF79}" destId="{869EA522-E77C-4BB7-8511-2F7F95A90D98}" srcOrd="1" destOrd="0" presId="urn:microsoft.com/office/officeart/2005/8/layout/vProcess5"/>
    <dgm:cxn modelId="{EBE85962-17B4-46D1-8A68-898E29A32FE3}" type="presOf" srcId="{CC0E8946-D157-4476-9617-4F85AA2BFB6E}" destId="{6DDD7589-3737-4CE5-94BA-CE3F6F2EB40D}" srcOrd="0" destOrd="0" presId="urn:microsoft.com/office/officeart/2005/8/layout/vProcess5"/>
    <dgm:cxn modelId="{5C1C5428-2AF7-4C6D-ADBE-10E35CC20393}" type="presOf" srcId="{F9368F54-DF0C-49AB-9723-13692FB11CB8}" destId="{284DE6F9-B004-4FB1-B004-E95325DBE8B3}" srcOrd="1" destOrd="0" presId="urn:microsoft.com/office/officeart/2005/8/layout/vProcess5"/>
    <dgm:cxn modelId="{8C8DB9CE-F5EE-43EA-BEE1-325DFF7F8782}" type="presOf" srcId="{EC05368E-A492-47D6-80AF-4D1C72E7CC36}" destId="{92A94F0C-4E9A-448B-BA3F-D29B724CDD4F}" srcOrd="1" destOrd="0" presId="urn:microsoft.com/office/officeart/2005/8/layout/vProcess5"/>
    <dgm:cxn modelId="{473E27B7-499F-4CA5-96CA-F7737BA5EF54}" type="presOf" srcId="{F9368F54-DF0C-49AB-9723-13692FB11CB8}" destId="{B19BDD4F-C4CA-4162-BFA1-A39F5BEE423D}" srcOrd="0" destOrd="0" presId="urn:microsoft.com/office/officeart/2005/8/layout/vProcess5"/>
    <dgm:cxn modelId="{8C764B85-4F5C-4162-8351-EB68567D48DE}" type="presOf" srcId="{9F7DE522-3F2A-41DB-80BA-04590E8FEA0B}" destId="{83DA622B-5867-4CDC-A03E-73A1236F8D56}" srcOrd="0" destOrd="0" presId="urn:microsoft.com/office/officeart/2005/8/layout/vProcess5"/>
    <dgm:cxn modelId="{D6002BEB-2A51-45F0-BC9F-72D5DC6F7379}" type="presParOf" srcId="{6DDD7589-3737-4CE5-94BA-CE3F6F2EB40D}" destId="{6DE6C515-1F26-406D-B37A-76D15C66D7D8}" srcOrd="0" destOrd="0" presId="urn:microsoft.com/office/officeart/2005/8/layout/vProcess5"/>
    <dgm:cxn modelId="{D449AB00-255A-45F7-96FD-9D7A40E9DD68}" type="presParOf" srcId="{6DDD7589-3737-4CE5-94BA-CE3F6F2EB40D}" destId="{83DA622B-5867-4CDC-A03E-73A1236F8D56}" srcOrd="1" destOrd="0" presId="urn:microsoft.com/office/officeart/2005/8/layout/vProcess5"/>
    <dgm:cxn modelId="{A58BE253-BB86-4F0D-8DB5-CDEE6A1149A7}" type="presParOf" srcId="{6DDD7589-3737-4CE5-94BA-CE3F6F2EB40D}" destId="{3CEFDD43-8BD5-4AD3-8508-DC0EEA12B223}" srcOrd="2" destOrd="0" presId="urn:microsoft.com/office/officeart/2005/8/layout/vProcess5"/>
    <dgm:cxn modelId="{A373B0E2-CF5A-47E3-AABD-A9ECD2474BCA}" type="presParOf" srcId="{6DDD7589-3737-4CE5-94BA-CE3F6F2EB40D}" destId="{23BB877A-7569-4300-A740-705ADC9AAA0D}" srcOrd="3" destOrd="0" presId="urn:microsoft.com/office/officeart/2005/8/layout/vProcess5"/>
    <dgm:cxn modelId="{C9D7D0A4-2301-4506-8A60-8601C0626F08}" type="presParOf" srcId="{6DDD7589-3737-4CE5-94BA-CE3F6F2EB40D}" destId="{B19BDD4F-C4CA-4162-BFA1-A39F5BEE423D}" srcOrd="4" destOrd="0" presId="urn:microsoft.com/office/officeart/2005/8/layout/vProcess5"/>
    <dgm:cxn modelId="{F68C112D-7C33-4908-B33B-A23DB388595F}" type="presParOf" srcId="{6DDD7589-3737-4CE5-94BA-CE3F6F2EB40D}" destId="{AC6B7D13-B7B8-48E8-A504-E90AB6013F26}" srcOrd="5" destOrd="0" presId="urn:microsoft.com/office/officeart/2005/8/layout/vProcess5"/>
    <dgm:cxn modelId="{E072226C-9824-4EE9-9D10-1D89548C84B6}" type="presParOf" srcId="{6DDD7589-3737-4CE5-94BA-CE3F6F2EB40D}" destId="{B7FE8CEE-75D2-4E58-B78A-2A07FEAF92DC}" srcOrd="6" destOrd="0" presId="urn:microsoft.com/office/officeart/2005/8/layout/vProcess5"/>
    <dgm:cxn modelId="{F3E80FD5-2B5F-4FE3-9791-B90FF3C80EE5}" type="presParOf" srcId="{6DDD7589-3737-4CE5-94BA-CE3F6F2EB40D}" destId="{FDF8D114-8809-4556-BC37-9A443C6BC6DD}" srcOrd="7" destOrd="0" presId="urn:microsoft.com/office/officeart/2005/8/layout/vProcess5"/>
    <dgm:cxn modelId="{2FA8CBC3-C691-45FA-9925-DFED05D587E9}" type="presParOf" srcId="{6DDD7589-3737-4CE5-94BA-CE3F6F2EB40D}" destId="{C806643A-8CBE-48D5-A4F0-895482DFA893}" srcOrd="8" destOrd="0" presId="urn:microsoft.com/office/officeart/2005/8/layout/vProcess5"/>
    <dgm:cxn modelId="{EB8E8EA2-8761-4D72-B839-8C0BFC35DBE0}" type="presParOf" srcId="{6DDD7589-3737-4CE5-94BA-CE3F6F2EB40D}" destId="{869EA522-E77C-4BB7-8511-2F7F95A90D98}" srcOrd="9" destOrd="0" presId="urn:microsoft.com/office/officeart/2005/8/layout/vProcess5"/>
    <dgm:cxn modelId="{B525B0D6-4100-4CDE-8152-593D633B8EDE}" type="presParOf" srcId="{6DDD7589-3737-4CE5-94BA-CE3F6F2EB40D}" destId="{92A94F0C-4E9A-448B-BA3F-D29B724CDD4F}" srcOrd="10" destOrd="0" presId="urn:microsoft.com/office/officeart/2005/8/layout/vProcess5"/>
    <dgm:cxn modelId="{4724E381-37F6-4F59-A491-9922FAAB45F4}" type="presParOf" srcId="{6DDD7589-3737-4CE5-94BA-CE3F6F2EB40D}" destId="{284DE6F9-B004-4FB1-B004-E95325DBE8B3}" srcOrd="11" destOrd="0" presId="urn:microsoft.com/office/officeart/2005/8/layout/v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D75482-CEF9-4018-ADD6-6B68D86A9C5A}" type="datetimeFigureOut">
              <a:rPr lang="id-ID" smtClean="0"/>
              <a:pPr/>
              <a:t>16/09/2016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344739-0A03-4D19-8E6F-4D6D7059C52C}"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1A8F9A-29DE-4170-9706-3CE775562B19}"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d-ID" dirty="0" smtClean="0"/>
              <a:t>	</a:t>
            </a:r>
            <a:endParaRPr lang="id-ID" dirty="0"/>
          </a:p>
        </p:txBody>
      </p:sp>
      <p:sp>
        <p:nvSpPr>
          <p:cNvPr id="4" name="Slide Number Placeholder 3"/>
          <p:cNvSpPr>
            <a:spLocks noGrp="1"/>
          </p:cNvSpPr>
          <p:nvPr>
            <p:ph type="sldNum" sz="quarter" idx="10"/>
          </p:nvPr>
        </p:nvSpPr>
        <p:spPr/>
        <p:txBody>
          <a:bodyPr/>
          <a:lstStyle/>
          <a:p>
            <a:fld id="{1F344739-0A03-4D19-8E6F-4D6D7059C52C}" type="slidenum">
              <a:rPr lang="id-ID" smtClean="0"/>
              <a:pPr/>
              <a:t>4</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id-ID" b="1" dirty="0" smtClean="0"/>
              <a:t>Menimbulkan respon otomatis sebagai persiapan menghadapi krisis.</a:t>
            </a:r>
            <a:r>
              <a:rPr lang="id-ID" dirty="0" smtClean="0"/>
              <a:t/>
            </a:r>
            <a:br>
              <a:rPr lang="id-ID" dirty="0" smtClean="0"/>
            </a:br>
            <a:r>
              <a:rPr lang="id-ID" dirty="0" smtClean="0"/>
              <a:t>Bayangkan tiba-tiba Anda bertemu dengan ular. Anda mungkin merasa terkejut dan lalu melompat. Karena terkejut itulah maka Anda selamat dari gigitan ular. Tiba-tiba saja Anda melompat. Bayangkan juga saat Anda bertemu harimau di hutan, karena Anda takut maka Anda melarikan diri. Tanpa berpikir apapun Anda lari begitu saja. Artinya, keadaan krisis bisa dilewati karena Anda memiliki respon otomatis. Anda otomatis merespon ular dengan melompat, dan merespon harimau dengan berlari. Bayangkan juga Anda dimarahi oleh atasan Anda karena kerja Anda tidak beres. Anda merasa takut. Jika tidak selesai maka Anda akan dipecat. Oleh karena rasa takut itu, maka Anda berusaha menyelesaikan pekerjaan.</a:t>
            </a:r>
            <a:br>
              <a:rPr lang="id-ID" dirty="0" smtClean="0"/>
            </a:br>
            <a:r>
              <a:rPr lang="id-ID" b="1" dirty="0" smtClean="0"/>
              <a:t>Menyesuaikan reaksi dengan kondisi khusus.</a:t>
            </a:r>
            <a:r>
              <a:rPr lang="id-ID" dirty="0" smtClean="0"/>
              <a:t/>
            </a:r>
            <a:br>
              <a:rPr lang="id-ID" dirty="0" smtClean="0"/>
            </a:br>
            <a:r>
              <a:rPr lang="id-ID" dirty="0" smtClean="0"/>
              <a:t>Pada saat Anda ditinggalkan oleh orang yang Anda sayangi, Anda akan bersedih hati. Nah, adanya sedih membuat Anda menyesuaikan diri dengan reaksi yang tepat untuk kondisi kehilangan. Lalu misalnya Anda sedang berlayar di lautan dengan kapal laut. Saat itu ada badai besar menerjang. Kapal Anda digoncang kesana kemari. Boleh jadi karena emosi cemas, Anda jadi lebih waspada. Anda lalu memakai pelampung, berpegangan erat, atau melakukan tindakan keamanan lainnya.</a:t>
            </a:r>
            <a:br>
              <a:rPr lang="id-ID" dirty="0" smtClean="0"/>
            </a:br>
            <a:r>
              <a:rPr lang="id-ID" b="1" dirty="0" smtClean="0"/>
              <a:t>Memotivasi tindakan yang ditujukan untuk pencapaian tujuan tertentu.</a:t>
            </a:r>
            <a:r>
              <a:rPr lang="id-ID" dirty="0" smtClean="0"/>
              <a:t/>
            </a:r>
            <a:br>
              <a:rPr lang="id-ID" dirty="0" smtClean="0"/>
            </a:br>
            <a:r>
              <a:rPr lang="id-ID" dirty="0" smtClean="0"/>
              <a:t>Emosi-emosi tertentu mendorong seseorang melakukan tindakan tertentu. Misalnya pada saat mengalami emosi cinta. Karena emosi itu, Anda berbuat macam-macam hal untuk menarik perhatian yang Anda cintai. Anda rela menembus hujan lebat karena ingin menunjukkan bahwa Anda selalu menepati janji. Mungkin Anda juga rela menemaninya mendaki gunung, padahal Anda takut ketinggian.</a:t>
            </a:r>
            <a:br>
              <a:rPr lang="id-ID" dirty="0" smtClean="0"/>
            </a:br>
            <a:r>
              <a:rPr lang="id-ID" b="1" dirty="0" smtClean="0"/>
              <a:t>Mengomunikasikan sebuah niat pada orang lain</a:t>
            </a:r>
            <a:r>
              <a:rPr lang="id-ID" dirty="0" smtClean="0"/>
              <a:t/>
            </a:r>
            <a:br>
              <a:rPr lang="id-ID" dirty="0" smtClean="0"/>
            </a:br>
            <a:r>
              <a:rPr lang="id-ID" dirty="0" smtClean="0"/>
              <a:t>Anda marah. Apa pesan Anda? Anda mungkin berpesan bahwa Anda tidak ingin disepelekan. Mungkin Anda berpesan bahwa Anda ingin memukul orang yang membuat marah. Mungkin juga Anda berpesan akan membalas dendam padanya. Intinya, ada pesan dibalik emosi Anda.</a:t>
            </a:r>
            <a:br>
              <a:rPr lang="id-ID" dirty="0" smtClean="0"/>
            </a:br>
            <a:r>
              <a:rPr lang="id-ID" b="1" dirty="0" smtClean="0"/>
              <a:t>Meningkatkan ikatan sosial</a:t>
            </a:r>
            <a:r>
              <a:rPr lang="id-ID" dirty="0" smtClean="0"/>
              <a:t/>
            </a:r>
            <a:br>
              <a:rPr lang="id-ID" dirty="0" smtClean="0"/>
            </a:br>
            <a:r>
              <a:rPr lang="id-ID" dirty="0" smtClean="0"/>
              <a:t>Apa jadinya jika hubungan sosial Anda dengan orang lain tanpa ada emosi? Hubungan itu hambar saja. Tidak akan ada rasa dekat yang terbangun. Adanya emosi yang positif seperti rasa bahagia, penerimaan, sayang, kegembiraan, kedamaian, akan membuat hubungan sosial yang ada semakin erat. Anda semakin dekat dengan teman-teman Anda karena terbangunnya emosi yang positif yang terus menerus lebih kuat dalam hubungan itu.</a:t>
            </a:r>
            <a:br>
              <a:rPr lang="id-ID" dirty="0" smtClean="0"/>
            </a:br>
            <a:r>
              <a:rPr lang="id-ID" b="1" dirty="0" smtClean="0"/>
              <a:t>Mempengaruhi memori dan evaluasi suatu kejadian</a:t>
            </a:r>
            <a:r>
              <a:rPr lang="id-ID" dirty="0" smtClean="0"/>
              <a:t/>
            </a:r>
            <a:br>
              <a:rPr lang="id-ID" dirty="0" smtClean="0"/>
            </a:br>
            <a:r>
              <a:rPr lang="id-ID" dirty="0" smtClean="0"/>
              <a:t>Dono bertemu dengan seorang dara bernama Evi. Wajahnya cantik. Mereka berkenalan. Setelah berkenalan, emosi yang dialami Dono maupun Evi pada saat kencan akan menjadi tolak ukur apakah kencan itu akan diingat kuat, atau dilupakan. Jika Dono maupun Evi merasakan emosi suka yang kuat, boleh jadi mereka akan beranjak ke kencan berikutnya. Jika mereka tidak merasakan apa-apa, maka boleh jadi akan saling melupakan.</a:t>
            </a:r>
            <a:br>
              <a:rPr lang="id-ID" dirty="0" smtClean="0"/>
            </a:br>
            <a:r>
              <a:rPr lang="id-ID" dirty="0" smtClean="0"/>
              <a:t/>
            </a:r>
            <a:br>
              <a:rPr lang="id-ID" dirty="0" smtClean="0"/>
            </a:br>
            <a:r>
              <a:rPr lang="id-ID" b="1" dirty="0" smtClean="0"/>
              <a:t>Meningkatkan daya ingat terhadap memori tertentu</a:t>
            </a:r>
            <a:r>
              <a:rPr lang="id-ID" dirty="0" smtClean="0"/>
              <a:t/>
            </a:r>
            <a:br>
              <a:rPr lang="id-ID" dirty="0" smtClean="0"/>
            </a:br>
            <a:r>
              <a:rPr lang="id-ID" dirty="0" smtClean="0"/>
              <a:t/>
            </a:r>
            <a:br>
              <a:rPr lang="id-ID" dirty="0" smtClean="0"/>
            </a:br>
            <a:r>
              <a:rPr lang="id-ID" dirty="0" smtClean="0"/>
              <a:t>Seseorang akan lebih mengingat kembali kenangan-kenangan yang diliputi oleh emosi yang kuat. Misalnya pertama kali dicium pacar karena saat itu Anda seperti melayang-layang di awan rasanya. Lalu misalnya saat Anda ditinggal mati orangtua Anda. Anda mengingatnya kuat karena saat itu Anda merasakan kesedihan yang sangat. Begitu juga saat Anda mengingat saat-saat dimana Anda merasa sangat ketakutan. Misalnya diancam preman, diserang anjing, atau yang lain.</a:t>
            </a:r>
            <a:br>
              <a:rPr lang="id-ID" dirty="0" smtClean="0"/>
            </a:br>
            <a:endParaRPr lang="id-ID" dirty="0"/>
          </a:p>
        </p:txBody>
      </p:sp>
      <p:sp>
        <p:nvSpPr>
          <p:cNvPr id="4" name="Slide Number Placeholder 3"/>
          <p:cNvSpPr>
            <a:spLocks noGrp="1"/>
          </p:cNvSpPr>
          <p:nvPr>
            <p:ph type="sldNum" sz="quarter" idx="10"/>
          </p:nvPr>
        </p:nvSpPr>
        <p:spPr/>
        <p:txBody>
          <a:bodyPr/>
          <a:lstStyle/>
          <a:p>
            <a:fld id="{1F344739-0A03-4D19-8E6F-4D6D7059C52C}" type="slidenum">
              <a:rPr lang="id-ID" smtClean="0"/>
              <a:pPr/>
              <a:t>6</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id-ID" b="1" dirty="0" smtClean="0"/>
              <a:t>a. </a:t>
            </a:r>
            <a:r>
              <a:rPr lang="id-ID" b="1" i="1" dirty="0" smtClean="0"/>
              <a:t>Pola asuh Orang tua</a:t>
            </a:r>
            <a:endParaRPr lang="id-ID" b="1" dirty="0" smtClean="0"/>
          </a:p>
          <a:p>
            <a:r>
              <a:rPr lang="id-ID" dirty="0" smtClean="0"/>
              <a:t>Pola asuh orang tua sangat bervariasi. Ada pola asuh yang otoriter, memanjakan, acuh tak acuh dan ada juga yang penuh dengan cinta kasih.</a:t>
            </a:r>
          </a:p>
          <a:p>
            <a:r>
              <a:rPr lang="id-ID" dirty="0" smtClean="0"/>
              <a:t>b. </a:t>
            </a:r>
            <a:r>
              <a:rPr lang="id-ID" i="1" dirty="0" smtClean="0"/>
              <a:t>Pengalaman Traumatik</a:t>
            </a:r>
            <a:endParaRPr lang="id-ID" dirty="0" smtClean="0"/>
          </a:p>
          <a:p>
            <a:r>
              <a:rPr lang="id-ID" dirty="0" smtClean="0"/>
              <a:t>Kejadian masa lalu yang memberikan kesannya traumatis akan mempengaruhi perkembangan emosi seseorang. Akibatnya rasa takut dan juga sikap terlalu waspada terhadap lingkungan seumur hidupnya</a:t>
            </a:r>
          </a:p>
          <a:p>
            <a:r>
              <a:rPr lang="id-ID" dirty="0" smtClean="0"/>
              <a:t>c. </a:t>
            </a:r>
            <a:r>
              <a:rPr lang="id-ID" i="1" dirty="0" smtClean="0"/>
              <a:t>Tempramen</a:t>
            </a:r>
            <a:endParaRPr lang="id-ID" dirty="0" smtClean="0"/>
          </a:p>
          <a:p>
            <a:r>
              <a:rPr lang="id-ID" dirty="0" smtClean="0"/>
              <a:t>Tempramen adalah suasana hati yang mencirikan kehidupan emosional seseorang. Tempramen adalah bawaan sejak lahir dan merupakan bagian dari genetik yang mempunyai kekuatan hebat dalam kehidupan manusia.</a:t>
            </a:r>
          </a:p>
          <a:p>
            <a:r>
              <a:rPr lang="id-ID" dirty="0" smtClean="0"/>
              <a:t/>
            </a:r>
            <a:br>
              <a:rPr lang="id-ID" dirty="0" smtClean="0"/>
            </a:br>
            <a:endParaRPr lang="id-ID" dirty="0" smtClean="0"/>
          </a:p>
          <a:p>
            <a:r>
              <a:rPr lang="id-ID" dirty="0" smtClean="0"/>
              <a:t/>
            </a:r>
            <a:br>
              <a:rPr lang="id-ID" dirty="0" smtClean="0"/>
            </a:br>
            <a:endParaRPr lang="id-ID" dirty="0" smtClean="0"/>
          </a:p>
          <a:p>
            <a:r>
              <a:rPr lang="id-ID" dirty="0" smtClean="0"/>
              <a:t>d. </a:t>
            </a:r>
            <a:r>
              <a:rPr lang="id-ID" i="1" dirty="0" smtClean="0"/>
              <a:t>Jenis Kelamin</a:t>
            </a:r>
            <a:endParaRPr lang="id-ID" dirty="0" smtClean="0"/>
          </a:p>
          <a:p>
            <a:r>
              <a:rPr lang="id-ID" dirty="0" smtClean="0"/>
              <a:t>Secara otomatis perbedaan emosional antara Pria dan Wanita berbeda.</a:t>
            </a:r>
          </a:p>
          <a:p>
            <a:r>
              <a:rPr lang="id-ID" dirty="0" smtClean="0"/>
              <a:t>e. </a:t>
            </a:r>
            <a:r>
              <a:rPr lang="id-ID" i="1" dirty="0" smtClean="0"/>
              <a:t>Usia</a:t>
            </a:r>
            <a:endParaRPr lang="id-ID" dirty="0" smtClean="0"/>
          </a:p>
          <a:p>
            <a:r>
              <a:rPr lang="id-ID" dirty="0" smtClean="0"/>
              <a:t>Kematangan emosi dipengaruhi oleh tingkat pertumbuhan dan kematangan fisiologis seseorang.</a:t>
            </a:r>
          </a:p>
          <a:p>
            <a:r>
              <a:rPr lang="id-ID" dirty="0" smtClean="0"/>
              <a:t>Semakin bertambah usia, kadar hormonal seseorang menurun sehingga mengakibatkan penurunan pengaruh emosional seseorang.</a:t>
            </a:r>
          </a:p>
          <a:p>
            <a:r>
              <a:rPr lang="id-ID" dirty="0" smtClean="0"/>
              <a:t/>
            </a:r>
            <a:br>
              <a:rPr lang="id-ID" dirty="0" smtClean="0"/>
            </a:br>
            <a:endParaRPr lang="id-ID" dirty="0" smtClean="0"/>
          </a:p>
          <a:p>
            <a:r>
              <a:rPr lang="id-ID" dirty="0" smtClean="0"/>
              <a:t>f. </a:t>
            </a:r>
            <a:r>
              <a:rPr lang="id-ID" i="1" dirty="0" smtClean="0"/>
              <a:t>Perubahan Jasmani</a:t>
            </a:r>
            <a:endParaRPr lang="id-ID" dirty="0" smtClean="0"/>
          </a:p>
          <a:p>
            <a:r>
              <a:rPr lang="id-ID" dirty="0" smtClean="0"/>
              <a:t>Perubahan Jasmani yaitu perubahan hormon-hormon yang mulai berfungsi sesuai dengan jenis kelaminnya masing-masing, misalnya perubahan kulit wajah yang awalnya bersih menjadi jerawatan.</a:t>
            </a:r>
          </a:p>
          <a:p>
            <a:r>
              <a:rPr lang="id-ID" dirty="0" smtClean="0"/>
              <a:t/>
            </a:r>
            <a:br>
              <a:rPr lang="id-ID" dirty="0" smtClean="0"/>
            </a:br>
            <a:endParaRPr lang="id-ID" dirty="0" smtClean="0"/>
          </a:p>
          <a:p>
            <a:r>
              <a:rPr lang="id-ID" dirty="0" smtClean="0"/>
              <a:t/>
            </a:r>
            <a:br>
              <a:rPr lang="id-ID" dirty="0" smtClean="0"/>
            </a:br>
            <a:endParaRPr lang="id-ID" dirty="0" smtClean="0"/>
          </a:p>
          <a:p>
            <a:r>
              <a:rPr lang="id-ID" dirty="0" smtClean="0"/>
              <a:t>g. </a:t>
            </a:r>
            <a:r>
              <a:rPr lang="id-ID" i="1" dirty="0" smtClean="0"/>
              <a:t>Perubahan Interaksi dengan Teman sebaya</a:t>
            </a:r>
            <a:endParaRPr lang="id-ID" dirty="0" smtClean="0"/>
          </a:p>
          <a:p>
            <a:r>
              <a:rPr lang="id-ID" dirty="0" smtClean="0"/>
              <a:t>Di usia remaja, anak didik kebanyakan membentuk sebuah perkumpulan yang biasa disebut Genk. Faktor yang sering menimbulkan masalah emosi ialah faktor hubungan cinta dengan teman lawan jenis.</a:t>
            </a:r>
          </a:p>
          <a:p>
            <a:endParaRPr lang="id-ID" dirty="0"/>
          </a:p>
        </p:txBody>
      </p:sp>
      <p:sp>
        <p:nvSpPr>
          <p:cNvPr id="4" name="Slide Number Placeholder 3"/>
          <p:cNvSpPr>
            <a:spLocks noGrp="1"/>
          </p:cNvSpPr>
          <p:nvPr>
            <p:ph type="sldNum" sz="quarter" idx="10"/>
          </p:nvPr>
        </p:nvSpPr>
        <p:spPr/>
        <p:txBody>
          <a:bodyPr/>
          <a:lstStyle/>
          <a:p>
            <a:fld id="{1F344739-0A03-4D19-8E6F-4D6D7059C52C}" type="slidenum">
              <a:rPr lang="id-ID" smtClean="0"/>
              <a:pPr/>
              <a:t>7</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435E6B01-3DB2-49DB-B81D-D0F4150A5CBA}" type="datetimeFigureOut">
              <a:rPr lang="id-ID" smtClean="0"/>
              <a:pPr/>
              <a:t>16/09/2016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643688-DDD9-4642-919B-057BD76AA5E8}"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35E6B01-3DB2-49DB-B81D-D0F4150A5CBA}" type="datetimeFigureOut">
              <a:rPr lang="id-ID" smtClean="0"/>
              <a:pPr/>
              <a:t>16/09/2016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643688-DDD9-4642-919B-057BD76AA5E8}"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35E6B01-3DB2-49DB-B81D-D0F4150A5CBA}" type="datetimeFigureOut">
              <a:rPr lang="id-ID" smtClean="0"/>
              <a:pPr/>
              <a:t>16/09/2016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643688-DDD9-4642-919B-057BD76AA5E8}"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
        <p:nvSpPr>
          <p:cNvPr id="7" name="Snip Diagonal Corner Rectangle 6"/>
          <p:cNvSpPr/>
          <p:nvPr userDrawn="1"/>
        </p:nvSpPr>
        <p:spPr>
          <a:xfrm>
            <a:off x="928662" y="857232"/>
            <a:ext cx="7429552" cy="5214974"/>
          </a:xfrm>
          <a:prstGeom prst="snip2DiagRect">
            <a:avLst/>
          </a:prstGeom>
          <a:effectLst>
            <a:glow rad="228600">
              <a:schemeClr val="accent4">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Picture with Caption">
    <p:spTree>
      <p:nvGrpSpPr>
        <p:cNvPr id="1" name=""/>
        <p:cNvGrpSpPr/>
        <p:nvPr/>
      </p:nvGrpSpPr>
      <p:grpSpPr>
        <a:xfrm>
          <a:off x="0" y="0"/>
          <a:ext cx="0" cy="0"/>
          <a:chOff x="0" y="0"/>
          <a:chExt cx="0" cy="0"/>
        </a:xfrm>
      </p:grpSpPr>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Round Diagonal Corner Rectangle 12"/>
          <p:cNvSpPr/>
          <p:nvPr userDrawn="1"/>
        </p:nvSpPr>
        <p:spPr>
          <a:xfrm>
            <a:off x="571472" y="928670"/>
            <a:ext cx="8001056" cy="5214974"/>
          </a:xfrm>
          <a:prstGeom prst="round2DiagRect">
            <a:avLst/>
          </a:prstGeom>
          <a:effectLst>
            <a:glow rad="63500">
              <a:schemeClr val="accent3">
                <a:satMod val="175000"/>
                <a:alpha val="40000"/>
              </a:schemeClr>
            </a:glow>
            <a:outerShdw blurRad="50800" dist="381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6" name="Rectangle 10"/>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D3BA3AEF-2341-4EE4-A1D0-911E3865C8F7}"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
        <p:nvSpPr>
          <p:cNvPr id="7" name="Snip Diagonal Corner Rectangle 6"/>
          <p:cNvSpPr/>
          <p:nvPr userDrawn="1"/>
        </p:nvSpPr>
        <p:spPr>
          <a:xfrm>
            <a:off x="928662" y="857232"/>
            <a:ext cx="7429552" cy="5214974"/>
          </a:xfrm>
          <a:prstGeom prst="snip2DiagRect">
            <a:avLst/>
          </a:prstGeom>
          <a:effectLst>
            <a:glow rad="228600">
              <a:schemeClr val="accent4">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35E6B01-3DB2-49DB-B81D-D0F4150A5CBA}" type="datetimeFigureOut">
              <a:rPr lang="id-ID" smtClean="0"/>
              <a:pPr/>
              <a:t>16/09/2016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643688-DDD9-4642-919B-057BD76AA5E8}"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5E6B01-3DB2-49DB-B81D-D0F4150A5CBA}" type="datetimeFigureOut">
              <a:rPr lang="id-ID" smtClean="0"/>
              <a:pPr/>
              <a:t>16/09/2016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643688-DDD9-4642-919B-057BD76AA5E8}"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435E6B01-3DB2-49DB-B81D-D0F4150A5CBA}" type="datetimeFigureOut">
              <a:rPr lang="id-ID" smtClean="0"/>
              <a:pPr/>
              <a:t>16/09/2016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0643688-DDD9-4642-919B-057BD76AA5E8}"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435E6B01-3DB2-49DB-B81D-D0F4150A5CBA}" type="datetimeFigureOut">
              <a:rPr lang="id-ID" smtClean="0"/>
              <a:pPr/>
              <a:t>16/09/2016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0643688-DDD9-4642-919B-057BD76AA5E8}"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435E6B01-3DB2-49DB-B81D-D0F4150A5CBA}" type="datetimeFigureOut">
              <a:rPr lang="id-ID" smtClean="0"/>
              <a:pPr/>
              <a:t>16/09/2016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0643688-DDD9-4642-919B-057BD76AA5E8}"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E6B01-3DB2-49DB-B81D-D0F4150A5CBA}" type="datetimeFigureOut">
              <a:rPr lang="id-ID" smtClean="0"/>
              <a:pPr/>
              <a:t>16/09/2016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0643688-DDD9-4642-919B-057BD76AA5E8}"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5E6B01-3DB2-49DB-B81D-D0F4150A5CBA}" type="datetimeFigureOut">
              <a:rPr lang="id-ID" smtClean="0"/>
              <a:pPr/>
              <a:t>16/09/2016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0643688-DDD9-4642-919B-057BD76AA5E8}"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5E6B01-3DB2-49DB-B81D-D0F4150A5CBA}" type="datetimeFigureOut">
              <a:rPr lang="id-ID" smtClean="0"/>
              <a:pPr/>
              <a:t>16/09/2016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0643688-DDD9-4642-919B-057BD76AA5E8}"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E6B01-3DB2-49DB-B81D-D0F4150A5CBA}" type="datetimeFigureOut">
              <a:rPr lang="id-ID" smtClean="0"/>
              <a:pPr/>
              <a:t>16/09/2016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43688-DDD9-4642-919B-057BD76AA5E8}"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openxmlformats.org/officeDocument/2006/relationships/image" Target="../media/image2.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openxmlformats.org/officeDocument/2006/relationships/image" Target="../media/image2.jpe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gif"/><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jpeg"/><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2667000" y="6211888"/>
            <a:ext cx="6477000" cy="646112"/>
          </a:xfrm>
          <a:prstGeom prst="rect">
            <a:avLst/>
          </a:prstGeom>
          <a:noFill/>
          <a:ln w="9525">
            <a:noFill/>
            <a:miter lim="800000"/>
            <a:headEnd/>
            <a:tailEnd/>
          </a:ln>
        </p:spPr>
        <p:txBody>
          <a:bodyPr>
            <a:spAutoFit/>
          </a:bodyPr>
          <a:lstStyle/>
          <a:p>
            <a:pPr algn="r"/>
            <a:r>
              <a:rPr lang="en-US" i="1">
                <a:solidFill>
                  <a:srgbClr val="FF0000"/>
                </a:solidFill>
                <a:latin typeface="Century Gothic" pitchFamily="34" charset="0"/>
              </a:rPr>
              <a:t>“Hanya dipergunakan untuk kepentingan pengajaran </a:t>
            </a:r>
          </a:p>
          <a:p>
            <a:pPr algn="r"/>
            <a:r>
              <a:rPr lang="en-US" i="1">
                <a:solidFill>
                  <a:srgbClr val="FF0000"/>
                </a:solidFill>
                <a:latin typeface="Century Gothic" pitchFamily="34" charset="0"/>
              </a:rPr>
              <a:t>di lingkungan Politeknik Telkom”</a:t>
            </a:r>
          </a:p>
        </p:txBody>
      </p:sp>
      <p:sp>
        <p:nvSpPr>
          <p:cNvPr id="2052" name="TextBox 4"/>
          <p:cNvSpPr txBox="1">
            <a:spLocks noChangeArrowheads="1"/>
          </p:cNvSpPr>
          <p:nvPr/>
        </p:nvSpPr>
        <p:spPr bwMode="auto">
          <a:xfrm>
            <a:off x="381000" y="382588"/>
            <a:ext cx="7024688" cy="831850"/>
          </a:xfrm>
          <a:prstGeom prst="rect">
            <a:avLst/>
          </a:prstGeom>
          <a:noFill/>
          <a:ln w="9525">
            <a:noFill/>
            <a:miter lim="800000"/>
            <a:headEnd/>
            <a:tailEnd/>
          </a:ln>
        </p:spPr>
        <p:txBody>
          <a:bodyPr>
            <a:spAutoFit/>
          </a:bodyPr>
          <a:lstStyle/>
          <a:p>
            <a:r>
              <a:rPr lang="en-US" sz="2400" b="1">
                <a:latin typeface="Century Gothic" pitchFamily="34" charset="0"/>
              </a:rPr>
              <a:t>KA</a:t>
            </a:r>
            <a:r>
              <a:rPr lang="id-ID" sz="2400" b="1">
                <a:latin typeface="Century Gothic" pitchFamily="34" charset="0"/>
              </a:rPr>
              <a:t>1034</a:t>
            </a:r>
            <a:r>
              <a:rPr lang="en-US" sz="2400" b="1">
                <a:latin typeface="Century Gothic" pitchFamily="34" charset="0"/>
              </a:rPr>
              <a:t> – </a:t>
            </a:r>
            <a:r>
              <a:rPr lang="id-ID" sz="2400" b="1">
                <a:latin typeface="Century Gothic" pitchFamily="34" charset="0"/>
              </a:rPr>
              <a:t>Pengembangan Profesional</a:t>
            </a:r>
            <a:endParaRPr lang="en-US" sz="2400" b="1">
              <a:latin typeface="Century Gothic" pitchFamily="34" charset="0"/>
            </a:endParaRPr>
          </a:p>
          <a:p>
            <a:r>
              <a:rPr lang="en-US" sz="2400" b="1">
                <a:latin typeface="Century Gothic" pitchFamily="34" charset="0"/>
              </a:rPr>
              <a:t>SEMESTER </a:t>
            </a:r>
            <a:r>
              <a:rPr lang="id-ID" sz="2400" b="1">
                <a:latin typeface="Century Gothic" pitchFamily="34" charset="0"/>
              </a:rPr>
              <a:t>1</a:t>
            </a:r>
            <a:r>
              <a:rPr lang="en-US" sz="2400" b="1">
                <a:latin typeface="Century Gothic" pitchFamily="34" charset="0"/>
              </a:rPr>
              <a:t> TA 2013/2014</a:t>
            </a:r>
          </a:p>
        </p:txBody>
      </p:sp>
      <p:sp>
        <p:nvSpPr>
          <p:cNvPr id="2053" name="TextBox 5"/>
          <p:cNvSpPr txBox="1">
            <a:spLocks noChangeArrowheads="1"/>
          </p:cNvSpPr>
          <p:nvPr/>
        </p:nvSpPr>
        <p:spPr bwMode="auto">
          <a:xfrm>
            <a:off x="2836863" y="3798888"/>
            <a:ext cx="5849937" cy="1077912"/>
          </a:xfrm>
          <a:prstGeom prst="rect">
            <a:avLst/>
          </a:prstGeom>
          <a:noFill/>
          <a:ln w="9525">
            <a:noFill/>
            <a:miter lim="800000"/>
            <a:headEnd/>
            <a:tailEnd/>
          </a:ln>
        </p:spPr>
        <p:txBody>
          <a:bodyPr>
            <a:spAutoFit/>
          </a:bodyPr>
          <a:lstStyle/>
          <a:p>
            <a:pPr algn="r"/>
            <a:r>
              <a:rPr lang="en-US" b="1">
                <a:latin typeface="Century Gothic" pitchFamily="34" charset="0"/>
              </a:rPr>
              <a:t>Disusun oleh:</a:t>
            </a:r>
          </a:p>
          <a:p>
            <a:pPr algn="r"/>
            <a:r>
              <a:rPr lang="id-ID" sz="2800" b="1">
                <a:latin typeface="Century Gothic" pitchFamily="34" charset="0"/>
              </a:rPr>
              <a:t>Mutia Qana’a,S.Psi</a:t>
            </a:r>
            <a:endParaRPr lang="en-US" sz="2800" b="1">
              <a:latin typeface="Century Gothic" pitchFamily="34" charset="0"/>
            </a:endParaRPr>
          </a:p>
          <a:p>
            <a:pPr algn="r"/>
            <a:r>
              <a:rPr lang="id-ID" b="1">
                <a:latin typeface="Century Gothic" pitchFamily="34" charset="0"/>
              </a:rPr>
              <a:t>mutia</a:t>
            </a:r>
            <a:r>
              <a:rPr lang="en-US" b="1">
                <a:latin typeface="Century Gothic" pitchFamily="34" charset="0"/>
              </a:rPr>
              <a:t>@politekniktelkom.ac.id  </a:t>
            </a:r>
          </a:p>
        </p:txBody>
      </p:sp>
      <p:cxnSp>
        <p:nvCxnSpPr>
          <p:cNvPr id="10" name="Straight Connector 9"/>
          <p:cNvCxnSpPr/>
          <p:nvPr/>
        </p:nvCxnSpPr>
        <p:spPr>
          <a:xfrm>
            <a:off x="65088" y="3394075"/>
            <a:ext cx="6213475" cy="0"/>
          </a:xfrm>
          <a:prstGeom prst="line">
            <a:avLst/>
          </a:prstGeom>
        </p:spPr>
        <p:style>
          <a:lnRef idx="3">
            <a:schemeClr val="accent4"/>
          </a:lnRef>
          <a:fillRef idx="0">
            <a:schemeClr val="accent4"/>
          </a:fillRef>
          <a:effectRef idx="2">
            <a:schemeClr val="accent4"/>
          </a:effectRef>
          <a:fontRef idx="minor">
            <a:schemeClr val="tx1"/>
          </a:fontRef>
        </p:style>
      </p:cxnSp>
      <p:sp>
        <p:nvSpPr>
          <p:cNvPr id="18" name="Rectangle 17"/>
          <p:cNvSpPr/>
          <p:nvPr/>
        </p:nvSpPr>
        <p:spPr>
          <a:xfrm>
            <a:off x="284163" y="6456363"/>
            <a:ext cx="1609725" cy="254000"/>
          </a:xfrm>
          <a:prstGeom prst="rect">
            <a:avLst/>
          </a:prstGeom>
        </p:spPr>
        <p:txBody>
          <a:bodyPr wrap="none">
            <a:spAutoFit/>
          </a:bodyPr>
          <a:lstStyle/>
          <a:p>
            <a:pPr fontAlgn="auto">
              <a:spcBef>
                <a:spcPts val="0"/>
              </a:spcBef>
              <a:spcAft>
                <a:spcPts val="0"/>
              </a:spcAft>
              <a:defRPr/>
            </a:pPr>
            <a:r>
              <a:rPr lang="en-US" sz="1050" dirty="0">
                <a:latin typeface="Century Gothic" pitchFamily="34" charset="0"/>
                <a:cs typeface="Arial" pitchFamily="34" charset="0"/>
              </a:rPr>
              <a:t>politekniktelkom.ac.id</a:t>
            </a:r>
          </a:p>
        </p:txBody>
      </p:sp>
      <p:sp>
        <p:nvSpPr>
          <p:cNvPr id="2056" name="Rectangle 15"/>
          <p:cNvSpPr>
            <a:spLocks noChangeArrowheads="1"/>
          </p:cNvSpPr>
          <p:nvPr/>
        </p:nvSpPr>
        <p:spPr bwMode="auto">
          <a:xfrm>
            <a:off x="381000" y="1619250"/>
            <a:ext cx="8382000" cy="830263"/>
          </a:xfrm>
          <a:prstGeom prst="rect">
            <a:avLst/>
          </a:prstGeom>
          <a:noFill/>
          <a:ln w="9525">
            <a:noFill/>
            <a:miter lim="800000"/>
            <a:headEnd/>
            <a:tailEnd/>
          </a:ln>
        </p:spPr>
        <p:txBody>
          <a:bodyPr>
            <a:spAutoFit/>
          </a:bodyPr>
          <a:lstStyle/>
          <a:p>
            <a:pPr algn="ctr"/>
            <a:r>
              <a:rPr lang="en-US" sz="2400" b="1" dirty="0" err="1" smtClean="0">
                <a:latin typeface="Century Gothic" pitchFamily="34" charset="0"/>
              </a:rPr>
              <a:t>Emosi</a:t>
            </a:r>
            <a:r>
              <a:rPr lang="en-US" sz="2400" b="1" dirty="0" smtClean="0">
                <a:latin typeface="Century Gothic" pitchFamily="34" charset="0"/>
              </a:rPr>
              <a:t> &amp; </a:t>
            </a:r>
            <a:r>
              <a:rPr lang="en-US" sz="2400" b="1" dirty="0" err="1" smtClean="0">
                <a:latin typeface="Century Gothic" pitchFamily="34" charset="0"/>
              </a:rPr>
              <a:t>Kecerdasan</a:t>
            </a:r>
            <a:r>
              <a:rPr lang="en-US" sz="2400" b="1" dirty="0" smtClean="0">
                <a:latin typeface="Century Gothic" pitchFamily="34" charset="0"/>
              </a:rPr>
              <a:t> </a:t>
            </a:r>
            <a:r>
              <a:rPr lang="en-US" sz="2400" b="1" dirty="0" err="1" smtClean="0">
                <a:latin typeface="Century Gothic" pitchFamily="34" charset="0"/>
              </a:rPr>
              <a:t>Emosi</a:t>
            </a:r>
            <a:r>
              <a:rPr lang="en-US" sz="2400" b="1" dirty="0" smtClean="0">
                <a:latin typeface="Century Gothic" pitchFamily="34" charset="0"/>
              </a:rPr>
              <a:t> </a:t>
            </a:r>
            <a:endParaRPr lang="id-ID" sz="2400" b="1" dirty="0">
              <a:latin typeface="Century Gothic" pitchFamily="34" charset="0"/>
            </a:endParaRPr>
          </a:p>
          <a:p>
            <a:pPr algn="ctr"/>
            <a:r>
              <a:rPr lang="en-US" sz="2400" b="1" dirty="0">
                <a:latin typeface="Century Gothic" pitchFamily="34" charset="0"/>
              </a:rPr>
              <a:t>(</a:t>
            </a:r>
            <a:r>
              <a:rPr lang="en-US" sz="2400" b="1" dirty="0" err="1">
                <a:latin typeface="Century Gothic" pitchFamily="34" charset="0"/>
              </a:rPr>
              <a:t>Pertemuan</a:t>
            </a:r>
            <a:r>
              <a:rPr lang="en-US" sz="2400" b="1">
                <a:latin typeface="Century Gothic" pitchFamily="34" charset="0"/>
              </a:rPr>
              <a:t> </a:t>
            </a:r>
            <a:r>
              <a:rPr lang="en-US" sz="2400" b="1" dirty="0" smtClean="0">
                <a:latin typeface="Century Gothic" pitchFamily="34" charset="0"/>
              </a:rPr>
              <a:t>7</a:t>
            </a:r>
            <a:r>
              <a:rPr lang="en-US" sz="2400" b="1" smtClean="0">
                <a:latin typeface="Century Gothic" pitchFamily="34" charset="0"/>
              </a:rPr>
              <a:t>)</a:t>
            </a:r>
            <a:endParaRPr lang="en-US" sz="2400" b="1" dirty="0">
              <a:latin typeface="Century Gothic" pitchFamily="34" charset="0"/>
            </a:endParaRPr>
          </a:p>
        </p:txBody>
      </p:sp>
      <p:pic>
        <p:nvPicPr>
          <p:cNvPr id="9" name="irc_mi" descr="http://www.telkomuniversity.ac.id/images/uploads/TU-logo-primer-utama.jpg"/>
          <p:cNvPicPr>
            <a:picLocks noChangeAspect="1" noChangeArrowheads="1"/>
          </p:cNvPicPr>
          <p:nvPr/>
        </p:nvPicPr>
        <p:blipFill>
          <a:blip r:embed="rId3"/>
          <a:srcRect/>
          <a:stretch>
            <a:fillRect/>
          </a:stretch>
        </p:blipFill>
        <p:spPr bwMode="auto">
          <a:xfrm>
            <a:off x="571500" y="4929188"/>
            <a:ext cx="2286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728" y="142852"/>
            <a:ext cx="6410730" cy="707886"/>
          </a:xfrm>
          <a:prstGeom prst="rect">
            <a:avLst/>
          </a:prstGeom>
        </p:spPr>
        <p:txBody>
          <a:bodyPr wrap="none">
            <a:spAutoFit/>
          </a:bodyPr>
          <a:lstStyle/>
          <a:p>
            <a:pPr lvl="0" algn="ctr"/>
            <a:r>
              <a:rPr lang="en-US" sz="4000" b="1" dirty="0" smtClean="0">
                <a:solidFill>
                  <a:srgbClr val="FFFF00"/>
                </a:solidFill>
                <a:latin typeface="Berlin Sans FB Demi" pitchFamily="34" charset="0"/>
              </a:rPr>
              <a:t>KECERDASAN EMOSIONAL</a:t>
            </a:r>
            <a:endParaRPr lang="en-US" sz="4000" b="1" dirty="0">
              <a:solidFill>
                <a:srgbClr val="FFFF00"/>
              </a:solidFill>
              <a:latin typeface="Berlin Sans FB Demi" pitchFamily="34" charset="0"/>
            </a:endParaRPr>
          </a:p>
        </p:txBody>
      </p:sp>
      <p:graphicFrame>
        <p:nvGraphicFramePr>
          <p:cNvPr id="7" name="Diagram 6"/>
          <p:cNvGraphicFramePr/>
          <p:nvPr/>
        </p:nvGraphicFramePr>
        <p:xfrm>
          <a:off x="928662" y="928670"/>
          <a:ext cx="7286676" cy="5643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rc_mi" descr="http://www.telkomuniversity.ac.id/images/uploads/TU-logo-primer-utama.jpg"/>
          <p:cNvPicPr>
            <a:picLocks noChangeAspect="1" noChangeArrowheads="1"/>
          </p:cNvPicPr>
          <p:nvPr/>
        </p:nvPicPr>
        <p:blipFill>
          <a:blip r:embed="rId6"/>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nvGraphicFramePr>
        <p:xfrm>
          <a:off x="1000100" y="1071546"/>
          <a:ext cx="7215238" cy="535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1428728" y="142852"/>
            <a:ext cx="6410730" cy="707886"/>
          </a:xfrm>
          <a:prstGeom prst="rect">
            <a:avLst/>
          </a:prstGeom>
        </p:spPr>
        <p:txBody>
          <a:bodyPr wrap="none">
            <a:spAutoFit/>
          </a:bodyPr>
          <a:lstStyle/>
          <a:p>
            <a:pPr lvl="0" algn="ctr"/>
            <a:r>
              <a:rPr lang="en-US" sz="4000" b="1" dirty="0" smtClean="0">
                <a:solidFill>
                  <a:srgbClr val="0070C0"/>
                </a:solidFill>
                <a:latin typeface="Berlin Sans FB Demi" pitchFamily="34" charset="0"/>
              </a:rPr>
              <a:t>KECERDASAN EMOSIONAL</a:t>
            </a:r>
            <a:endParaRPr lang="en-US" sz="4000" b="1" dirty="0">
              <a:solidFill>
                <a:srgbClr val="0070C0"/>
              </a:solidFill>
              <a:latin typeface="Berlin Sans FB Demi" pitchFamily="34" charset="0"/>
            </a:endParaRPr>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71462"/>
            <a:ext cx="9144064" cy="1143000"/>
          </a:xfrm>
        </p:spPr>
        <p:txBody>
          <a:bodyPr>
            <a:normAutofit/>
          </a:bodyPr>
          <a:lstStyle/>
          <a:p>
            <a:r>
              <a:rPr lang="en-US" sz="4000" b="1" dirty="0" err="1" smtClean="0">
                <a:solidFill>
                  <a:srgbClr val="00B0F0"/>
                </a:solidFill>
                <a:effectLst/>
                <a:latin typeface="Berlin Sans FB" pitchFamily="34" charset="0"/>
              </a:rPr>
              <a:t>Aspek-aspek</a:t>
            </a:r>
            <a:r>
              <a:rPr lang="en-US" sz="4000" b="1" dirty="0" smtClean="0">
                <a:solidFill>
                  <a:srgbClr val="00B0F0"/>
                </a:solidFill>
                <a:effectLst/>
                <a:latin typeface="Berlin Sans FB" pitchFamily="34" charset="0"/>
              </a:rPr>
              <a:t> </a:t>
            </a:r>
            <a:r>
              <a:rPr lang="en-US" sz="4000" b="1" dirty="0" err="1" smtClean="0">
                <a:solidFill>
                  <a:srgbClr val="00B0F0"/>
                </a:solidFill>
                <a:effectLst/>
                <a:latin typeface="Berlin Sans FB" pitchFamily="34" charset="0"/>
              </a:rPr>
              <a:t>Kecerdasan</a:t>
            </a:r>
            <a:r>
              <a:rPr lang="en-US" sz="4000" b="1" dirty="0" smtClean="0">
                <a:solidFill>
                  <a:srgbClr val="00B0F0"/>
                </a:solidFill>
                <a:effectLst/>
                <a:latin typeface="Berlin Sans FB" pitchFamily="34" charset="0"/>
              </a:rPr>
              <a:t> </a:t>
            </a:r>
            <a:r>
              <a:rPr lang="en-US" sz="4000" b="1" dirty="0" err="1" smtClean="0">
                <a:solidFill>
                  <a:srgbClr val="00B0F0"/>
                </a:solidFill>
                <a:effectLst/>
                <a:latin typeface="Berlin Sans FB" pitchFamily="34" charset="0"/>
              </a:rPr>
              <a:t>Emosional</a:t>
            </a:r>
            <a:endParaRPr lang="en-US" sz="4000" b="1" dirty="0">
              <a:solidFill>
                <a:srgbClr val="00B0F0"/>
              </a:solidFill>
              <a:effectLst/>
              <a:latin typeface="Berlin Sans FB" pitchFamily="34" charset="0"/>
            </a:endParaRPr>
          </a:p>
        </p:txBody>
      </p:sp>
      <p:graphicFrame>
        <p:nvGraphicFramePr>
          <p:cNvPr id="5" name="Diagram 4"/>
          <p:cNvGraphicFramePr/>
          <p:nvPr/>
        </p:nvGraphicFramePr>
        <p:xfrm>
          <a:off x="214282" y="642918"/>
          <a:ext cx="8786874" cy="557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500166" y="6000768"/>
            <a:ext cx="5929354" cy="369332"/>
          </a:xfrm>
          <a:prstGeom prst="rect">
            <a:avLst/>
          </a:prstGeom>
        </p:spPr>
        <p:txBody>
          <a:bodyPr wrap="square">
            <a:spAutoFit/>
          </a:bodyPr>
          <a:lstStyle/>
          <a:p>
            <a:r>
              <a:rPr lang="en-US" b="1" dirty="0" err="1" smtClean="0">
                <a:solidFill>
                  <a:srgbClr val="FF0000"/>
                </a:solidFill>
              </a:rPr>
              <a:t>Emosi</a:t>
            </a:r>
            <a:r>
              <a:rPr lang="en-US" b="1" dirty="0" smtClean="0">
                <a:solidFill>
                  <a:srgbClr val="FF0000"/>
                </a:solidFill>
              </a:rPr>
              <a:t> </a:t>
            </a:r>
            <a:r>
              <a:rPr lang="en-US" b="1" dirty="0" err="1" smtClean="0">
                <a:solidFill>
                  <a:srgbClr val="FF0000"/>
                </a:solidFill>
              </a:rPr>
              <a:t>berkaitan</a:t>
            </a:r>
            <a:r>
              <a:rPr lang="en-US" b="1" dirty="0" smtClean="0">
                <a:solidFill>
                  <a:srgbClr val="FF0000"/>
                </a:solidFill>
              </a:rPr>
              <a:t> </a:t>
            </a:r>
            <a:r>
              <a:rPr lang="en-US" b="1" dirty="0" err="1" smtClean="0">
                <a:solidFill>
                  <a:srgbClr val="FF0000"/>
                </a:solidFill>
              </a:rPr>
              <a:t>dengan</a:t>
            </a:r>
            <a:r>
              <a:rPr lang="en-US" b="1" dirty="0" smtClean="0">
                <a:solidFill>
                  <a:srgbClr val="FF0000"/>
                </a:solidFill>
              </a:rPr>
              <a:t> </a:t>
            </a:r>
            <a:r>
              <a:rPr lang="en-US" b="1" dirty="0" err="1" smtClean="0">
                <a:solidFill>
                  <a:srgbClr val="FF0000"/>
                </a:solidFill>
              </a:rPr>
              <a:t>keputusan</a:t>
            </a:r>
            <a:r>
              <a:rPr lang="en-US" b="1" dirty="0" smtClean="0">
                <a:solidFill>
                  <a:srgbClr val="FF0000"/>
                </a:solidFill>
              </a:rPr>
              <a:t> </a:t>
            </a:r>
            <a:r>
              <a:rPr lang="en-US" b="1" dirty="0" err="1" smtClean="0">
                <a:solidFill>
                  <a:srgbClr val="FF0000"/>
                </a:solidFill>
              </a:rPr>
              <a:t>dan</a:t>
            </a:r>
            <a:r>
              <a:rPr lang="en-US" b="1" dirty="0" smtClean="0">
                <a:solidFill>
                  <a:srgbClr val="FF0000"/>
                </a:solidFill>
              </a:rPr>
              <a:t> </a:t>
            </a:r>
            <a:r>
              <a:rPr lang="en-US" b="1" dirty="0" err="1" smtClean="0">
                <a:solidFill>
                  <a:srgbClr val="FF0000"/>
                </a:solidFill>
              </a:rPr>
              <a:t>tindakan</a:t>
            </a:r>
            <a:r>
              <a:rPr lang="en-US" b="1" dirty="0" smtClean="0">
                <a:solidFill>
                  <a:srgbClr val="FF0000"/>
                </a:solidFill>
              </a:rPr>
              <a:t>.</a:t>
            </a:r>
            <a:endParaRPr lang="en-US" b="1" dirty="0">
              <a:solidFill>
                <a:srgbClr val="FF0000"/>
              </a:solidFill>
            </a:endParaRPr>
          </a:p>
        </p:txBody>
      </p:sp>
      <p:pic>
        <p:nvPicPr>
          <p:cNvPr id="8" name="irc_mi" descr="http://www.telkomuniversity.ac.id/images/uploads/TU-logo-primer-utama.jpg"/>
          <p:cNvPicPr>
            <a:picLocks noChangeAspect="1" noChangeArrowheads="1"/>
          </p:cNvPicPr>
          <p:nvPr/>
        </p:nvPicPr>
        <p:blipFill>
          <a:blip r:embed="rId6"/>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71462"/>
            <a:ext cx="8229600" cy="792162"/>
          </a:xfrm>
        </p:spPr>
        <p:txBody>
          <a:bodyPr/>
          <a:lstStyle/>
          <a:p>
            <a:pPr eaLnBrk="1" hangingPunct="1"/>
            <a:r>
              <a:rPr lang="en-US" sz="3600" dirty="0" smtClean="0">
                <a:latin typeface="Berlin Sans FB" pitchFamily="34" charset="0"/>
              </a:rPr>
              <a:t>Hal yang </a:t>
            </a:r>
            <a:r>
              <a:rPr lang="en-US" sz="3600" dirty="0" err="1" smtClean="0">
                <a:latin typeface="Berlin Sans FB" pitchFamily="34" charset="0"/>
              </a:rPr>
              <a:t>Perlu</a:t>
            </a:r>
            <a:r>
              <a:rPr lang="en-US" sz="3600" dirty="0" smtClean="0">
                <a:latin typeface="Berlin Sans FB" pitchFamily="34" charset="0"/>
              </a:rPr>
              <a:t> </a:t>
            </a:r>
            <a:r>
              <a:rPr lang="en-US" sz="3600" dirty="0" err="1" smtClean="0">
                <a:latin typeface="Berlin Sans FB" pitchFamily="34" charset="0"/>
              </a:rPr>
              <a:t>Diperhatikan</a:t>
            </a:r>
            <a:endParaRPr lang="en-US" sz="3600" dirty="0" smtClean="0">
              <a:latin typeface="Berlin Sans FB" pitchFamily="34" charset="0"/>
            </a:endParaRPr>
          </a:p>
        </p:txBody>
      </p:sp>
      <p:pic>
        <p:nvPicPr>
          <p:cNvPr id="8" name="Picture 7" descr="J0309567.JPG"/>
          <p:cNvPicPr>
            <a:picLocks noChangeAspect="1"/>
          </p:cNvPicPr>
          <p:nvPr/>
        </p:nvPicPr>
        <p:blipFill>
          <a:blip r:embed="rId2"/>
          <a:stretch>
            <a:fillRect/>
          </a:stretch>
        </p:blipFill>
        <p:spPr>
          <a:xfrm rot="21267650">
            <a:off x="574709" y="1268878"/>
            <a:ext cx="2669590" cy="2430012"/>
          </a:xfrm>
          <a:prstGeom prst="rect">
            <a:avLst/>
          </a:prstGeom>
        </p:spPr>
      </p:pic>
      <p:pic>
        <p:nvPicPr>
          <p:cNvPr id="9" name="Picture 8" descr="J0101860.BMP"/>
          <p:cNvPicPr>
            <a:picLocks noChangeAspect="1"/>
          </p:cNvPicPr>
          <p:nvPr/>
        </p:nvPicPr>
        <p:blipFill>
          <a:blip r:embed="rId3"/>
          <a:stretch>
            <a:fillRect/>
          </a:stretch>
        </p:blipFill>
        <p:spPr>
          <a:xfrm>
            <a:off x="2786050" y="4508255"/>
            <a:ext cx="2000264" cy="2002877"/>
          </a:xfrm>
          <a:prstGeom prst="rect">
            <a:avLst/>
          </a:prstGeom>
        </p:spPr>
      </p:pic>
      <p:pic>
        <p:nvPicPr>
          <p:cNvPr id="15" name="Picture 14" descr="BD00146_.WMF"/>
          <p:cNvPicPr>
            <a:picLocks noChangeAspect="1"/>
          </p:cNvPicPr>
          <p:nvPr/>
        </p:nvPicPr>
        <p:blipFill>
          <a:blip r:embed="rId4"/>
          <a:stretch>
            <a:fillRect/>
          </a:stretch>
        </p:blipFill>
        <p:spPr>
          <a:xfrm>
            <a:off x="969137" y="4524588"/>
            <a:ext cx="1816913" cy="2010635"/>
          </a:xfrm>
          <a:prstGeom prst="rect">
            <a:avLst/>
          </a:prstGeom>
        </p:spPr>
      </p:pic>
      <p:pic>
        <p:nvPicPr>
          <p:cNvPr id="19" name="Picture 18" descr="J0199465.WMF"/>
          <p:cNvPicPr>
            <a:picLocks noChangeAspect="1"/>
          </p:cNvPicPr>
          <p:nvPr/>
        </p:nvPicPr>
        <p:blipFill>
          <a:blip r:embed="rId5"/>
          <a:stretch>
            <a:fillRect/>
          </a:stretch>
        </p:blipFill>
        <p:spPr>
          <a:xfrm>
            <a:off x="5159667" y="1357298"/>
            <a:ext cx="1341159" cy="1764684"/>
          </a:xfrm>
          <a:prstGeom prst="rect">
            <a:avLst/>
          </a:prstGeom>
        </p:spPr>
      </p:pic>
      <p:pic>
        <p:nvPicPr>
          <p:cNvPr id="22" name="Picture 21" descr="J0101865.BMP"/>
          <p:cNvPicPr>
            <a:picLocks noChangeAspect="1"/>
          </p:cNvPicPr>
          <p:nvPr/>
        </p:nvPicPr>
        <p:blipFill>
          <a:blip r:embed="rId6"/>
          <a:stretch>
            <a:fillRect/>
          </a:stretch>
        </p:blipFill>
        <p:spPr>
          <a:xfrm>
            <a:off x="5357818" y="3714752"/>
            <a:ext cx="3605283" cy="2571768"/>
          </a:xfrm>
          <a:prstGeom prst="rect">
            <a:avLst/>
          </a:prstGeom>
        </p:spPr>
      </p:pic>
      <p:sp>
        <p:nvSpPr>
          <p:cNvPr id="23" name="Rectangle 22"/>
          <p:cNvSpPr/>
          <p:nvPr/>
        </p:nvSpPr>
        <p:spPr>
          <a:xfrm>
            <a:off x="571472" y="3691598"/>
            <a:ext cx="4756687" cy="523220"/>
          </a:xfrm>
          <a:prstGeom prst="rect">
            <a:avLst/>
          </a:prstGeom>
        </p:spPr>
        <p:txBody>
          <a:bodyPr wrap="none">
            <a:spAutoFit/>
          </a:bodyPr>
          <a:lstStyle/>
          <a:p>
            <a:pPr algn="just"/>
            <a:r>
              <a:rPr lang="en-US" sz="2800" b="1" dirty="0" err="1" smtClean="0">
                <a:solidFill>
                  <a:srgbClr val="0066FF"/>
                </a:solidFill>
                <a:latin typeface="Calligraph421 BT" pitchFamily="66" charset="0"/>
              </a:rPr>
              <a:t>Mengendalikan</a:t>
            </a:r>
            <a:r>
              <a:rPr lang="en-US" sz="2800" b="1" dirty="0" smtClean="0">
                <a:solidFill>
                  <a:srgbClr val="0066FF"/>
                </a:solidFill>
                <a:latin typeface="Calligraph421 BT" pitchFamily="66" charset="0"/>
              </a:rPr>
              <a:t> </a:t>
            </a:r>
            <a:r>
              <a:rPr lang="en-US" sz="2800" b="1" dirty="0" err="1" smtClean="0">
                <a:solidFill>
                  <a:srgbClr val="0066FF"/>
                </a:solidFill>
                <a:latin typeface="Calligraph421 BT" pitchFamily="66" charset="0"/>
              </a:rPr>
              <a:t>dorongan</a:t>
            </a:r>
            <a:r>
              <a:rPr lang="en-US" sz="2800" b="1" dirty="0" smtClean="0">
                <a:solidFill>
                  <a:srgbClr val="0066FF"/>
                </a:solidFill>
                <a:latin typeface="Calligraph421 BT" pitchFamily="66" charset="0"/>
              </a:rPr>
              <a:t> </a:t>
            </a:r>
            <a:r>
              <a:rPr lang="en-US" sz="2800" b="1" dirty="0" err="1" smtClean="0">
                <a:solidFill>
                  <a:srgbClr val="0066FF"/>
                </a:solidFill>
                <a:latin typeface="Calligraph421 BT" pitchFamily="66" charset="0"/>
              </a:rPr>
              <a:t>hati</a:t>
            </a:r>
            <a:endParaRPr lang="en-US" sz="2800" b="1" dirty="0">
              <a:solidFill>
                <a:srgbClr val="0066FF"/>
              </a:solidFill>
              <a:latin typeface="Calligraph421 BT" pitchFamily="66" charset="0"/>
            </a:endParaRPr>
          </a:p>
        </p:txBody>
      </p:sp>
      <p:sp>
        <p:nvSpPr>
          <p:cNvPr id="24" name="Rectangle 23"/>
          <p:cNvSpPr/>
          <p:nvPr/>
        </p:nvSpPr>
        <p:spPr>
          <a:xfrm>
            <a:off x="5286380" y="3079433"/>
            <a:ext cx="3892412" cy="492443"/>
          </a:xfrm>
          <a:prstGeom prst="rect">
            <a:avLst/>
          </a:prstGeom>
        </p:spPr>
        <p:txBody>
          <a:bodyPr wrap="none">
            <a:spAutoFit/>
          </a:bodyPr>
          <a:lstStyle/>
          <a:p>
            <a:pPr algn="just"/>
            <a:r>
              <a:rPr lang="en-US" sz="2600" b="1" dirty="0" err="1" smtClean="0">
                <a:solidFill>
                  <a:srgbClr val="FF0000"/>
                </a:solidFill>
                <a:latin typeface="Comic Sans MS" pitchFamily="66" charset="0"/>
              </a:rPr>
              <a:t>Mengelola</a:t>
            </a:r>
            <a:r>
              <a:rPr lang="en-US" sz="2600" b="1" dirty="0" smtClean="0">
                <a:solidFill>
                  <a:srgbClr val="FF0000"/>
                </a:solidFill>
                <a:latin typeface="Comic Sans MS" pitchFamily="66" charset="0"/>
              </a:rPr>
              <a:t> </a:t>
            </a:r>
            <a:r>
              <a:rPr lang="en-US" sz="2600" b="1" dirty="0" err="1" smtClean="0">
                <a:solidFill>
                  <a:srgbClr val="FF0000"/>
                </a:solidFill>
                <a:latin typeface="Comic Sans MS" pitchFamily="66" charset="0"/>
              </a:rPr>
              <a:t>suasana</a:t>
            </a:r>
            <a:r>
              <a:rPr lang="en-US" sz="2600" b="1" dirty="0" smtClean="0">
                <a:solidFill>
                  <a:srgbClr val="FF0000"/>
                </a:solidFill>
                <a:latin typeface="Comic Sans MS" pitchFamily="66" charset="0"/>
              </a:rPr>
              <a:t> </a:t>
            </a:r>
            <a:r>
              <a:rPr lang="en-US" sz="2600" b="1" dirty="0" err="1" smtClean="0">
                <a:solidFill>
                  <a:srgbClr val="FF0000"/>
                </a:solidFill>
                <a:latin typeface="Comic Sans MS" pitchFamily="66" charset="0"/>
              </a:rPr>
              <a:t>hati</a:t>
            </a:r>
            <a:endParaRPr lang="en-US" sz="2600" b="1" dirty="0">
              <a:solidFill>
                <a:srgbClr val="FF0000"/>
              </a:solidFill>
              <a:latin typeface="Comic Sans MS" pitchFamily="66" charset="0"/>
            </a:endParaRPr>
          </a:p>
        </p:txBody>
      </p:sp>
      <p:sp>
        <p:nvSpPr>
          <p:cNvPr id="25" name="Rectangle 24"/>
          <p:cNvSpPr/>
          <p:nvPr/>
        </p:nvSpPr>
        <p:spPr>
          <a:xfrm rot="21261503">
            <a:off x="486321" y="709455"/>
            <a:ext cx="2443298" cy="523220"/>
          </a:xfrm>
          <a:prstGeom prst="rect">
            <a:avLst/>
          </a:prstGeom>
        </p:spPr>
        <p:txBody>
          <a:bodyPr wrap="none">
            <a:spAutoFit/>
          </a:bodyPr>
          <a:lstStyle/>
          <a:p>
            <a:pPr algn="just"/>
            <a:r>
              <a:rPr lang="en-US" sz="2800" dirty="0" err="1" smtClean="0">
                <a:solidFill>
                  <a:srgbClr val="7030A0"/>
                </a:solidFill>
                <a:latin typeface="Berlin Sans FB" pitchFamily="34" charset="0"/>
              </a:rPr>
              <a:t>Mengatasi</a:t>
            </a:r>
            <a:r>
              <a:rPr lang="en-US" sz="2800" dirty="0" smtClean="0">
                <a:solidFill>
                  <a:srgbClr val="7030A0"/>
                </a:solidFill>
                <a:latin typeface="Berlin Sans FB" pitchFamily="34" charset="0"/>
              </a:rPr>
              <a:t> </a:t>
            </a:r>
            <a:r>
              <a:rPr lang="en-US" sz="2800" dirty="0" err="1" smtClean="0">
                <a:solidFill>
                  <a:srgbClr val="7030A0"/>
                </a:solidFill>
                <a:latin typeface="Berlin Sans FB" pitchFamily="34" charset="0"/>
              </a:rPr>
              <a:t>stres</a:t>
            </a:r>
            <a:endParaRPr lang="en-US" sz="2800" dirty="0">
              <a:solidFill>
                <a:srgbClr val="7030A0"/>
              </a:solidFill>
              <a:latin typeface="Berlin Sans FB" pitchFamily="34" charset="0"/>
            </a:endParaRPr>
          </a:p>
        </p:txBody>
      </p:sp>
      <p:sp>
        <p:nvSpPr>
          <p:cNvPr id="26" name="Striped Right Arrow 25"/>
          <p:cNvSpPr/>
          <p:nvPr/>
        </p:nvSpPr>
        <p:spPr>
          <a:xfrm>
            <a:off x="3929058" y="1785926"/>
            <a:ext cx="571504" cy="642942"/>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Striped Right Arrow 26"/>
          <p:cNvSpPr/>
          <p:nvPr/>
        </p:nvSpPr>
        <p:spPr>
          <a:xfrm rot="18208620">
            <a:off x="4598146" y="3047483"/>
            <a:ext cx="694444" cy="763034"/>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8" name="Striped Right Arrow 27"/>
          <p:cNvSpPr/>
          <p:nvPr/>
        </p:nvSpPr>
        <p:spPr>
          <a:xfrm rot="13576871">
            <a:off x="6715140" y="2428868"/>
            <a:ext cx="571504" cy="642942"/>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0" name="Rectangle 29"/>
          <p:cNvSpPr/>
          <p:nvPr/>
        </p:nvSpPr>
        <p:spPr>
          <a:xfrm>
            <a:off x="4714876" y="857232"/>
            <a:ext cx="2286016" cy="500066"/>
          </a:xfrm>
          <a:prstGeom prst="rect">
            <a:avLst/>
          </a:prstGeom>
          <a:noFill/>
        </p:spPr>
        <p:txBody>
          <a:bodyPr wrap="none" lIns="91440" tIns="45720" rIns="91440" bIns="45720">
            <a:prstTxWarp prst="textChevron">
              <a:avLst/>
            </a:prstTxWarp>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just"/>
            <a:r>
              <a:rPr lang="en-US" sz="5400" b="1" dirty="0" err="1" smtClean="0">
                <a:ln>
                  <a:prstDash val="solid"/>
                </a:ln>
                <a:solidFill>
                  <a:srgbClr val="7030A0"/>
                </a:solidFill>
                <a:effectLst>
                  <a:outerShdw blurRad="88000" dist="50800" dir="5040000" algn="tl">
                    <a:schemeClr val="accent4">
                      <a:tint val="80000"/>
                      <a:satMod val="250000"/>
                      <a:alpha val="45000"/>
                    </a:schemeClr>
                  </a:outerShdw>
                </a:effectLst>
                <a:latin typeface="Comic Sans MS" pitchFamily="66" charset="0"/>
              </a:rPr>
              <a:t>Cerdas</a:t>
            </a:r>
            <a:r>
              <a:rPr lang="en-US" sz="5400" b="1" dirty="0" smtClean="0">
                <a:ln>
                  <a:prstDash val="solid"/>
                </a:ln>
                <a:solidFill>
                  <a:srgbClr val="7030A0"/>
                </a:solidFill>
                <a:effectLst>
                  <a:outerShdw blurRad="88000" dist="50800" dir="5040000" algn="tl">
                    <a:schemeClr val="accent4">
                      <a:tint val="80000"/>
                      <a:satMod val="250000"/>
                      <a:alpha val="45000"/>
                    </a:schemeClr>
                  </a:outerShdw>
                </a:effectLst>
                <a:latin typeface="Comic Sans MS" pitchFamily="66" charset="0"/>
              </a:rPr>
              <a:t> </a:t>
            </a:r>
            <a:r>
              <a:rPr lang="en-US" sz="5400" b="1" dirty="0" err="1" smtClean="0">
                <a:ln>
                  <a:prstDash val="solid"/>
                </a:ln>
                <a:solidFill>
                  <a:srgbClr val="7030A0"/>
                </a:solidFill>
                <a:effectLst>
                  <a:outerShdw blurRad="88000" dist="50800" dir="5040000" algn="tl">
                    <a:schemeClr val="accent4">
                      <a:tint val="80000"/>
                      <a:satMod val="250000"/>
                      <a:alpha val="45000"/>
                    </a:schemeClr>
                  </a:outerShdw>
                </a:effectLst>
                <a:latin typeface="Comic Sans MS" pitchFamily="66" charset="0"/>
              </a:rPr>
              <a:t>secara</a:t>
            </a:r>
            <a:r>
              <a:rPr lang="en-US" sz="5400" b="1" dirty="0" smtClean="0">
                <a:ln>
                  <a:prstDash val="solid"/>
                </a:ln>
                <a:solidFill>
                  <a:srgbClr val="7030A0"/>
                </a:solidFill>
                <a:effectLst>
                  <a:outerShdw blurRad="88000" dist="50800" dir="5040000" algn="tl">
                    <a:schemeClr val="accent4">
                      <a:tint val="80000"/>
                      <a:satMod val="250000"/>
                      <a:alpha val="45000"/>
                    </a:schemeClr>
                  </a:outerShdw>
                </a:effectLst>
                <a:latin typeface="Comic Sans MS" pitchFamily="66" charset="0"/>
              </a:rPr>
              <a:t> </a:t>
            </a:r>
            <a:r>
              <a:rPr lang="en-US" sz="5400" b="1" dirty="0" err="1" smtClean="0">
                <a:ln>
                  <a:prstDash val="solid"/>
                </a:ln>
                <a:solidFill>
                  <a:srgbClr val="7030A0"/>
                </a:solidFill>
                <a:effectLst>
                  <a:outerShdw blurRad="88000" dist="50800" dir="5040000" algn="tl">
                    <a:schemeClr val="accent4">
                      <a:tint val="80000"/>
                      <a:satMod val="250000"/>
                      <a:alpha val="45000"/>
                    </a:schemeClr>
                  </a:outerShdw>
                </a:effectLst>
                <a:latin typeface="Comic Sans MS" pitchFamily="66" charset="0"/>
              </a:rPr>
              <a:t>emosi</a:t>
            </a:r>
            <a:endParaRPr lang="en-US" sz="5400" b="1" dirty="0">
              <a:ln>
                <a:prstDash val="solid"/>
              </a:ln>
              <a:solidFill>
                <a:srgbClr val="7030A0"/>
              </a:solidFill>
              <a:effectLst>
                <a:outerShdw blurRad="88000" dist="50800" dir="5040000" algn="tl">
                  <a:schemeClr val="accent4">
                    <a:tint val="80000"/>
                    <a:satMod val="250000"/>
                    <a:alpha val="45000"/>
                  </a:schemeClr>
                </a:outerShdw>
              </a:effectLst>
              <a:latin typeface="Comic Sans MS" pitchFamily="66" charset="0"/>
            </a:endParaRPr>
          </a:p>
        </p:txBody>
      </p: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34338" cy="1362075"/>
          </a:xfrm>
        </p:spPr>
        <p:txBody>
          <a:bodyPr>
            <a:normAutofit/>
          </a:bodyPr>
          <a:lstStyle/>
          <a:p>
            <a:pPr algn="ctr"/>
            <a:r>
              <a:rPr lang="en-US" sz="3400" dirty="0" smtClean="0">
                <a:latin typeface="Berlin Sans FB" pitchFamily="34" charset="0"/>
              </a:rPr>
              <a:t>MELATIH KECERDASAN EMOSIONAL</a:t>
            </a:r>
            <a:endParaRPr lang="en-US" sz="3400" dirty="0">
              <a:latin typeface="Berlin Sans FB" pitchFamily="34" charset="0"/>
            </a:endParaRPr>
          </a:p>
        </p:txBody>
      </p:sp>
      <p:graphicFrame>
        <p:nvGraphicFramePr>
          <p:cNvPr id="9" name="Diagram 8"/>
          <p:cNvGraphicFramePr/>
          <p:nvPr/>
        </p:nvGraphicFramePr>
        <p:xfrm>
          <a:off x="71406" y="928670"/>
          <a:ext cx="7429552" cy="5929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6858016" y="1101756"/>
            <a:ext cx="2214578" cy="3416320"/>
          </a:xfrm>
          <a:prstGeom prst="rect">
            <a:avLst/>
          </a:prstGeom>
        </p:spPr>
        <p:txBody>
          <a:bodyPr wrap="square">
            <a:spAutoFit/>
          </a:bodyPr>
          <a:lstStyle/>
          <a:p>
            <a:r>
              <a:rPr lang="en-US" b="1" dirty="0" err="1" smtClean="0">
                <a:solidFill>
                  <a:srgbClr val="FF0000"/>
                </a:solidFill>
              </a:rPr>
              <a:t>Bagaimana</a:t>
            </a:r>
            <a:r>
              <a:rPr lang="en-US" b="1" dirty="0" smtClean="0">
                <a:solidFill>
                  <a:srgbClr val="FF0000"/>
                </a:solidFill>
              </a:rPr>
              <a:t> </a:t>
            </a:r>
            <a:r>
              <a:rPr lang="en-US" b="1" dirty="0" err="1" smtClean="0">
                <a:solidFill>
                  <a:srgbClr val="FF0000"/>
                </a:solidFill>
              </a:rPr>
              <a:t>mengendalikan</a:t>
            </a:r>
            <a:r>
              <a:rPr lang="en-US" b="1" dirty="0" smtClean="0">
                <a:solidFill>
                  <a:srgbClr val="FF0000"/>
                </a:solidFill>
              </a:rPr>
              <a:t> </a:t>
            </a:r>
            <a:r>
              <a:rPr lang="en-US" b="1" dirty="0" err="1" smtClean="0">
                <a:solidFill>
                  <a:srgbClr val="FF0000"/>
                </a:solidFill>
              </a:rPr>
              <a:t>diri</a:t>
            </a:r>
            <a:r>
              <a:rPr lang="en-US" b="1" dirty="0" smtClean="0">
                <a:solidFill>
                  <a:srgbClr val="FF0000"/>
                </a:solidFill>
              </a:rPr>
              <a:t> </a:t>
            </a:r>
            <a:r>
              <a:rPr lang="en-US" b="1" dirty="0" err="1" smtClean="0">
                <a:solidFill>
                  <a:srgbClr val="FF0000"/>
                </a:solidFill>
              </a:rPr>
              <a:t>ketika</a:t>
            </a:r>
            <a:r>
              <a:rPr lang="en-US" b="1" dirty="0" smtClean="0">
                <a:solidFill>
                  <a:srgbClr val="FF0000"/>
                </a:solidFill>
              </a:rPr>
              <a:t> </a:t>
            </a:r>
            <a:r>
              <a:rPr lang="en-US" b="1" dirty="0" err="1" smtClean="0">
                <a:solidFill>
                  <a:srgbClr val="FF0000"/>
                </a:solidFill>
              </a:rPr>
              <a:t>marah</a:t>
            </a:r>
            <a:r>
              <a:rPr lang="en-US" b="1" dirty="0" smtClean="0">
                <a:solidFill>
                  <a:srgbClr val="FF0000"/>
                </a:solidFill>
              </a:rPr>
              <a:t>, </a:t>
            </a:r>
            <a:r>
              <a:rPr lang="en-US" b="1" dirty="0" err="1" smtClean="0">
                <a:solidFill>
                  <a:srgbClr val="FF0000"/>
                </a:solidFill>
              </a:rPr>
              <a:t>tidak</a:t>
            </a:r>
            <a:r>
              <a:rPr lang="en-US" b="1" dirty="0" smtClean="0">
                <a:solidFill>
                  <a:srgbClr val="FF0000"/>
                </a:solidFill>
              </a:rPr>
              <a:t> </a:t>
            </a:r>
            <a:r>
              <a:rPr lang="en-US" b="1" dirty="0" err="1" smtClean="0">
                <a:solidFill>
                  <a:srgbClr val="FF0000"/>
                </a:solidFill>
              </a:rPr>
              <a:t>terpuruk</a:t>
            </a:r>
            <a:r>
              <a:rPr lang="en-US" b="1" dirty="0" smtClean="0">
                <a:solidFill>
                  <a:srgbClr val="FF0000"/>
                </a:solidFill>
              </a:rPr>
              <a:t> </a:t>
            </a:r>
            <a:r>
              <a:rPr lang="en-US" b="1" dirty="0" err="1" smtClean="0">
                <a:solidFill>
                  <a:srgbClr val="FF0000"/>
                </a:solidFill>
              </a:rPr>
              <a:t>ketika</a:t>
            </a:r>
            <a:r>
              <a:rPr lang="en-US" b="1" dirty="0" smtClean="0">
                <a:solidFill>
                  <a:srgbClr val="FF0000"/>
                </a:solidFill>
              </a:rPr>
              <a:t> </a:t>
            </a:r>
            <a:r>
              <a:rPr lang="en-US" b="1" dirty="0" err="1" smtClean="0">
                <a:solidFill>
                  <a:srgbClr val="FF0000"/>
                </a:solidFill>
              </a:rPr>
              <a:t>merasa</a:t>
            </a:r>
            <a:r>
              <a:rPr lang="en-US" b="1" dirty="0" smtClean="0">
                <a:solidFill>
                  <a:srgbClr val="FF0000"/>
                </a:solidFill>
              </a:rPr>
              <a:t> </a:t>
            </a:r>
            <a:r>
              <a:rPr lang="en-US" b="1" dirty="0" err="1" smtClean="0">
                <a:solidFill>
                  <a:srgbClr val="FF0000"/>
                </a:solidFill>
              </a:rPr>
              <a:t>kecewa</a:t>
            </a:r>
            <a:r>
              <a:rPr lang="en-US" b="1" dirty="0" smtClean="0">
                <a:solidFill>
                  <a:srgbClr val="FF0000"/>
                </a:solidFill>
              </a:rPr>
              <a:t>, </a:t>
            </a:r>
            <a:r>
              <a:rPr lang="en-US" b="1" dirty="0" err="1" smtClean="0">
                <a:solidFill>
                  <a:srgbClr val="FF0000"/>
                </a:solidFill>
              </a:rPr>
              <a:t>mampu</a:t>
            </a:r>
            <a:r>
              <a:rPr lang="en-US" b="1" dirty="0" smtClean="0">
                <a:solidFill>
                  <a:srgbClr val="FF0000"/>
                </a:solidFill>
              </a:rPr>
              <a:t> </a:t>
            </a:r>
            <a:r>
              <a:rPr lang="en-US" b="1" dirty="0" err="1" smtClean="0">
                <a:solidFill>
                  <a:srgbClr val="FF0000"/>
                </a:solidFill>
              </a:rPr>
              <a:t>memotivasi</a:t>
            </a:r>
            <a:r>
              <a:rPr lang="en-US" b="1" dirty="0" smtClean="0">
                <a:solidFill>
                  <a:srgbClr val="FF0000"/>
                </a:solidFill>
              </a:rPr>
              <a:t> </a:t>
            </a:r>
            <a:r>
              <a:rPr lang="en-US" b="1" dirty="0" err="1" smtClean="0">
                <a:solidFill>
                  <a:srgbClr val="FF0000"/>
                </a:solidFill>
              </a:rPr>
              <a:t>diri</a:t>
            </a:r>
            <a:r>
              <a:rPr lang="en-US" b="1" dirty="0" smtClean="0">
                <a:solidFill>
                  <a:srgbClr val="FF0000"/>
                </a:solidFill>
              </a:rPr>
              <a:t>, </a:t>
            </a:r>
            <a:r>
              <a:rPr lang="en-US" b="1" dirty="0" err="1" smtClean="0">
                <a:solidFill>
                  <a:srgbClr val="FF0000"/>
                </a:solidFill>
              </a:rPr>
              <a:t>mengatur</a:t>
            </a:r>
            <a:r>
              <a:rPr lang="en-US" b="1" dirty="0" smtClean="0">
                <a:solidFill>
                  <a:srgbClr val="FF0000"/>
                </a:solidFill>
              </a:rPr>
              <a:t> </a:t>
            </a:r>
            <a:r>
              <a:rPr lang="en-US" b="1" dirty="0" err="1" smtClean="0">
                <a:solidFill>
                  <a:srgbClr val="FF0000"/>
                </a:solidFill>
              </a:rPr>
              <a:t>diri</a:t>
            </a:r>
            <a:r>
              <a:rPr lang="en-US" b="1" dirty="0" smtClean="0">
                <a:solidFill>
                  <a:srgbClr val="FF0000"/>
                </a:solidFill>
              </a:rPr>
              <a:t> </a:t>
            </a:r>
            <a:r>
              <a:rPr lang="en-US" b="1" dirty="0" err="1" smtClean="0">
                <a:solidFill>
                  <a:srgbClr val="FF0000"/>
                </a:solidFill>
              </a:rPr>
              <a:t>dari</a:t>
            </a:r>
            <a:r>
              <a:rPr lang="en-US" b="1" dirty="0" smtClean="0">
                <a:solidFill>
                  <a:srgbClr val="FF0000"/>
                </a:solidFill>
              </a:rPr>
              <a:t> </a:t>
            </a:r>
            <a:r>
              <a:rPr lang="en-US" b="1" dirty="0" err="1" smtClean="0">
                <a:solidFill>
                  <a:srgbClr val="FF0000"/>
                </a:solidFill>
              </a:rPr>
              <a:t>kemalasan</a:t>
            </a:r>
            <a:r>
              <a:rPr lang="en-US" b="1" dirty="0" smtClean="0">
                <a:solidFill>
                  <a:srgbClr val="FF0000"/>
                </a:solidFill>
              </a:rPr>
              <a:t>, </a:t>
            </a:r>
            <a:r>
              <a:rPr lang="en-US" b="1" dirty="0" err="1" smtClean="0">
                <a:solidFill>
                  <a:srgbClr val="FF0000"/>
                </a:solidFill>
              </a:rPr>
              <a:t>serta</a:t>
            </a:r>
            <a:r>
              <a:rPr lang="en-US" b="1" dirty="0" smtClean="0">
                <a:solidFill>
                  <a:srgbClr val="FF0000"/>
                </a:solidFill>
              </a:rPr>
              <a:t> </a:t>
            </a:r>
            <a:r>
              <a:rPr lang="en-US" b="1" dirty="0" err="1" smtClean="0">
                <a:solidFill>
                  <a:srgbClr val="FF0000"/>
                </a:solidFill>
              </a:rPr>
              <a:t>mampu</a:t>
            </a:r>
            <a:r>
              <a:rPr lang="en-US" b="1" dirty="0" smtClean="0">
                <a:solidFill>
                  <a:srgbClr val="FF0000"/>
                </a:solidFill>
              </a:rPr>
              <a:t> </a:t>
            </a:r>
            <a:r>
              <a:rPr lang="en-US" b="1" dirty="0" err="1" smtClean="0">
                <a:solidFill>
                  <a:srgbClr val="FF0000"/>
                </a:solidFill>
              </a:rPr>
              <a:t>menerima</a:t>
            </a:r>
            <a:r>
              <a:rPr lang="en-US" b="1" dirty="0" smtClean="0">
                <a:solidFill>
                  <a:srgbClr val="FF0000"/>
                </a:solidFill>
              </a:rPr>
              <a:t> </a:t>
            </a:r>
            <a:r>
              <a:rPr lang="en-US" b="1" dirty="0" err="1" smtClean="0">
                <a:solidFill>
                  <a:srgbClr val="FF0000"/>
                </a:solidFill>
              </a:rPr>
              <a:t>keberhasilan</a:t>
            </a:r>
            <a:r>
              <a:rPr lang="en-US" b="1" dirty="0" smtClean="0">
                <a:solidFill>
                  <a:srgbClr val="FF0000"/>
                </a:solidFill>
              </a:rPr>
              <a:t> </a:t>
            </a:r>
            <a:r>
              <a:rPr lang="en-US" b="1" dirty="0" err="1" smtClean="0">
                <a:solidFill>
                  <a:srgbClr val="FF0000"/>
                </a:solidFill>
              </a:rPr>
              <a:t>maupun</a:t>
            </a:r>
            <a:r>
              <a:rPr lang="en-US" b="1" dirty="0" smtClean="0">
                <a:solidFill>
                  <a:srgbClr val="FF0000"/>
                </a:solidFill>
              </a:rPr>
              <a:t> </a:t>
            </a:r>
            <a:r>
              <a:rPr lang="en-US" b="1" dirty="0" err="1" smtClean="0">
                <a:solidFill>
                  <a:srgbClr val="FF0000"/>
                </a:solidFill>
              </a:rPr>
              <a:t>kegagalan</a:t>
            </a:r>
            <a:r>
              <a:rPr lang="en-US" b="1" dirty="0" smtClean="0">
                <a:solidFill>
                  <a:srgbClr val="FF0000"/>
                </a:solidFill>
              </a:rPr>
              <a:t> dg </a:t>
            </a:r>
            <a:r>
              <a:rPr lang="en-US" b="1" dirty="0" err="1" smtClean="0">
                <a:solidFill>
                  <a:srgbClr val="FF0000"/>
                </a:solidFill>
              </a:rPr>
              <a:t>lapangdada</a:t>
            </a:r>
            <a:r>
              <a:rPr lang="en-US" b="1" dirty="0" smtClean="0">
                <a:solidFill>
                  <a:srgbClr val="FFFF00"/>
                </a:solidFill>
              </a:rPr>
              <a:t>.</a:t>
            </a:r>
            <a:endParaRPr lang="en-US" b="1" dirty="0">
              <a:solidFill>
                <a:srgbClr val="FFFF00"/>
              </a:solidFill>
            </a:endParaRPr>
          </a:p>
        </p:txBody>
      </p:sp>
    </p:spTree>
  </p:cSld>
  <p:clrMapOvr>
    <a:masterClrMapping/>
  </p:clrMapOvr>
  <p:transition>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714744" y="1071546"/>
            <a:ext cx="5429288" cy="857256"/>
          </a:xfrm>
        </p:spPr>
        <p:txBody>
          <a:bodyPr/>
          <a:lstStyle/>
          <a:p>
            <a:pPr eaLnBrk="1" hangingPunct="1"/>
            <a:r>
              <a:rPr lang="en-US" sz="4200" dirty="0" err="1" smtClean="0">
                <a:solidFill>
                  <a:srgbClr val="7030A0"/>
                </a:solidFill>
                <a:latin typeface="Berlin Sans FB" pitchFamily="34" charset="0"/>
              </a:rPr>
              <a:t>Bila</a:t>
            </a:r>
            <a:r>
              <a:rPr lang="en-US" sz="4200" dirty="0" smtClean="0">
                <a:solidFill>
                  <a:srgbClr val="7030A0"/>
                </a:solidFill>
                <a:latin typeface="Berlin Sans FB" pitchFamily="34" charset="0"/>
              </a:rPr>
              <a:t> </a:t>
            </a:r>
            <a:r>
              <a:rPr lang="en-US" sz="4200" dirty="0" err="1" smtClean="0">
                <a:solidFill>
                  <a:srgbClr val="7030A0"/>
                </a:solidFill>
                <a:latin typeface="Berlin Sans FB" pitchFamily="34" charset="0"/>
              </a:rPr>
              <a:t>Terjadi</a:t>
            </a:r>
            <a:r>
              <a:rPr lang="en-US" sz="4200" dirty="0" smtClean="0">
                <a:solidFill>
                  <a:srgbClr val="7030A0"/>
                </a:solidFill>
                <a:latin typeface="Berlin Sans FB" pitchFamily="34" charset="0"/>
              </a:rPr>
              <a:t> </a:t>
            </a:r>
            <a:r>
              <a:rPr lang="en-US" sz="4200" dirty="0" err="1" smtClean="0">
                <a:solidFill>
                  <a:srgbClr val="7030A0"/>
                </a:solidFill>
                <a:latin typeface="Berlin Sans FB" pitchFamily="34" charset="0"/>
              </a:rPr>
              <a:t>Kemalasan</a:t>
            </a:r>
            <a:endParaRPr lang="en-US" sz="4200" dirty="0" smtClean="0">
              <a:solidFill>
                <a:srgbClr val="7030A0"/>
              </a:solidFill>
              <a:latin typeface="Berlin Sans FB" pitchFamily="34" charset="0"/>
            </a:endParaRPr>
          </a:p>
        </p:txBody>
      </p:sp>
      <p:sp>
        <p:nvSpPr>
          <p:cNvPr id="45059" name="Rectangle 3"/>
          <p:cNvSpPr>
            <a:spLocks noGrp="1" noChangeArrowheads="1"/>
          </p:cNvSpPr>
          <p:nvPr>
            <p:ph type="body" sz="half" idx="1"/>
          </p:nvPr>
        </p:nvSpPr>
        <p:spPr>
          <a:xfrm>
            <a:off x="285720" y="2976570"/>
            <a:ext cx="8358246" cy="3167074"/>
          </a:xfrm>
        </p:spPr>
        <p:txBody>
          <a:bodyPr/>
          <a:lstStyle/>
          <a:p>
            <a:pPr eaLnBrk="1" hangingPunct="1"/>
            <a:r>
              <a:rPr lang="en-US" dirty="0" err="1" smtClean="0">
                <a:solidFill>
                  <a:srgbClr val="2F05E1"/>
                </a:solidFill>
                <a:latin typeface="Comic Sans MS" pitchFamily="66" charset="0"/>
              </a:rPr>
              <a:t>Evaluasi</a:t>
            </a:r>
            <a:r>
              <a:rPr lang="en-US" dirty="0" smtClean="0">
                <a:solidFill>
                  <a:srgbClr val="2F05E1"/>
                </a:solidFill>
                <a:latin typeface="Comic Sans MS" pitchFamily="66" charset="0"/>
              </a:rPr>
              <a:t> target </a:t>
            </a:r>
            <a:r>
              <a:rPr lang="en-US" dirty="0" err="1" smtClean="0">
                <a:solidFill>
                  <a:srgbClr val="2F05E1"/>
                </a:solidFill>
                <a:latin typeface="Comic Sans MS" pitchFamily="66" charset="0"/>
              </a:rPr>
              <a:t>kita</a:t>
            </a:r>
            <a:endParaRPr lang="en-US" dirty="0" smtClean="0">
              <a:solidFill>
                <a:srgbClr val="2F05E1"/>
              </a:solidFill>
              <a:latin typeface="Comic Sans MS" pitchFamily="66" charset="0"/>
            </a:endParaRPr>
          </a:p>
          <a:p>
            <a:pPr eaLnBrk="1" hangingPunct="1"/>
            <a:r>
              <a:rPr lang="en-US" dirty="0" err="1" smtClean="0">
                <a:solidFill>
                  <a:srgbClr val="2F05E1"/>
                </a:solidFill>
                <a:latin typeface="Comic Sans MS" pitchFamily="66" charset="0"/>
              </a:rPr>
              <a:t>Jangan</a:t>
            </a:r>
            <a:r>
              <a:rPr lang="en-US" dirty="0" smtClean="0">
                <a:solidFill>
                  <a:srgbClr val="2F05E1"/>
                </a:solidFill>
                <a:latin typeface="Comic Sans MS" pitchFamily="66" charset="0"/>
              </a:rPr>
              <a:t> </a:t>
            </a:r>
            <a:r>
              <a:rPr lang="en-US" dirty="0" err="1" smtClean="0">
                <a:solidFill>
                  <a:srgbClr val="2F05E1"/>
                </a:solidFill>
                <a:latin typeface="Comic Sans MS" pitchFamily="66" charset="0"/>
              </a:rPr>
              <a:t>menghindar</a:t>
            </a:r>
            <a:r>
              <a:rPr lang="en-US" dirty="0" smtClean="0">
                <a:solidFill>
                  <a:srgbClr val="2F05E1"/>
                </a:solidFill>
                <a:latin typeface="Comic Sans MS" pitchFamily="66" charset="0"/>
              </a:rPr>
              <a:t> </a:t>
            </a:r>
            <a:r>
              <a:rPr lang="en-US" dirty="0" err="1" smtClean="0">
                <a:solidFill>
                  <a:srgbClr val="2F05E1"/>
                </a:solidFill>
                <a:latin typeface="Comic Sans MS" pitchFamily="66" charset="0"/>
              </a:rPr>
              <a:t>dari</a:t>
            </a:r>
            <a:r>
              <a:rPr lang="en-US" dirty="0" smtClean="0">
                <a:solidFill>
                  <a:srgbClr val="2F05E1"/>
                </a:solidFill>
                <a:latin typeface="Comic Sans MS" pitchFamily="66" charset="0"/>
              </a:rPr>
              <a:t> </a:t>
            </a:r>
            <a:r>
              <a:rPr lang="en-US" dirty="0" err="1" smtClean="0">
                <a:solidFill>
                  <a:srgbClr val="2F05E1"/>
                </a:solidFill>
                <a:latin typeface="Comic Sans MS" pitchFamily="66" charset="0"/>
              </a:rPr>
              <a:t>tanggung</a:t>
            </a:r>
            <a:r>
              <a:rPr lang="en-US" dirty="0" smtClean="0">
                <a:solidFill>
                  <a:srgbClr val="2F05E1"/>
                </a:solidFill>
                <a:latin typeface="Comic Sans MS" pitchFamily="66" charset="0"/>
              </a:rPr>
              <a:t> </a:t>
            </a:r>
            <a:r>
              <a:rPr lang="en-US" dirty="0" err="1" smtClean="0">
                <a:solidFill>
                  <a:srgbClr val="2F05E1"/>
                </a:solidFill>
                <a:latin typeface="Comic Sans MS" pitchFamily="66" charset="0"/>
              </a:rPr>
              <a:t>jawab</a:t>
            </a:r>
            <a:endParaRPr lang="en-US" dirty="0" smtClean="0">
              <a:solidFill>
                <a:srgbClr val="2F05E1"/>
              </a:solidFill>
              <a:latin typeface="Comic Sans MS" pitchFamily="66" charset="0"/>
            </a:endParaRPr>
          </a:p>
          <a:p>
            <a:pPr eaLnBrk="1" hangingPunct="1"/>
            <a:r>
              <a:rPr lang="en-US" dirty="0" err="1" smtClean="0">
                <a:solidFill>
                  <a:srgbClr val="2F05E1"/>
                </a:solidFill>
                <a:latin typeface="Comic Sans MS" pitchFamily="66" charset="0"/>
              </a:rPr>
              <a:t>Buat</a:t>
            </a:r>
            <a:r>
              <a:rPr lang="en-US" dirty="0" smtClean="0">
                <a:solidFill>
                  <a:srgbClr val="2F05E1"/>
                </a:solidFill>
                <a:latin typeface="Comic Sans MS" pitchFamily="66" charset="0"/>
              </a:rPr>
              <a:t> </a:t>
            </a:r>
            <a:r>
              <a:rPr lang="en-US" dirty="0" err="1" smtClean="0">
                <a:solidFill>
                  <a:srgbClr val="2F05E1"/>
                </a:solidFill>
                <a:latin typeface="Comic Sans MS" pitchFamily="66" charset="0"/>
              </a:rPr>
              <a:t>skala</a:t>
            </a:r>
            <a:r>
              <a:rPr lang="en-US" dirty="0" smtClean="0">
                <a:solidFill>
                  <a:srgbClr val="2F05E1"/>
                </a:solidFill>
                <a:latin typeface="Comic Sans MS" pitchFamily="66" charset="0"/>
              </a:rPr>
              <a:t> </a:t>
            </a:r>
            <a:r>
              <a:rPr lang="en-US" dirty="0" err="1" smtClean="0">
                <a:solidFill>
                  <a:srgbClr val="2F05E1"/>
                </a:solidFill>
                <a:latin typeface="Comic Sans MS" pitchFamily="66" charset="0"/>
              </a:rPr>
              <a:t>prioritas</a:t>
            </a:r>
            <a:endParaRPr lang="en-US" dirty="0" smtClean="0">
              <a:solidFill>
                <a:srgbClr val="2F05E1"/>
              </a:solidFill>
              <a:latin typeface="Comic Sans MS" pitchFamily="66" charset="0"/>
            </a:endParaRPr>
          </a:p>
          <a:p>
            <a:pPr eaLnBrk="1" hangingPunct="1"/>
            <a:r>
              <a:rPr lang="en-US" smtClean="0">
                <a:solidFill>
                  <a:srgbClr val="2F05E1"/>
                </a:solidFill>
                <a:latin typeface="Comic Sans MS" pitchFamily="66" charset="0"/>
              </a:rPr>
              <a:t>Luruskan</a:t>
            </a:r>
            <a:r>
              <a:rPr lang="en-US" dirty="0" smtClean="0">
                <a:solidFill>
                  <a:srgbClr val="2F05E1"/>
                </a:solidFill>
                <a:latin typeface="Comic Sans MS" pitchFamily="66" charset="0"/>
              </a:rPr>
              <a:t> </a:t>
            </a:r>
            <a:r>
              <a:rPr lang="en-US" dirty="0" err="1" smtClean="0">
                <a:solidFill>
                  <a:srgbClr val="2F05E1"/>
                </a:solidFill>
                <a:latin typeface="Comic Sans MS" pitchFamily="66" charset="0"/>
              </a:rPr>
              <a:t>niat</a:t>
            </a:r>
            <a:endParaRPr lang="en-US" dirty="0" smtClean="0">
              <a:solidFill>
                <a:srgbClr val="2F05E1"/>
              </a:solidFill>
              <a:latin typeface="Comic Sans MS" pitchFamily="66" charset="0"/>
            </a:endParaRPr>
          </a:p>
        </p:txBody>
      </p:sp>
      <p:pic>
        <p:nvPicPr>
          <p:cNvPr id="34820" name="Picture 4" descr="O_071_0264"/>
          <p:cNvPicPr>
            <a:picLocks noGrp="1" noChangeAspect="1" noChangeArrowheads="1"/>
          </p:cNvPicPr>
          <p:nvPr>
            <p:ph sz="half" idx="2"/>
          </p:nvPr>
        </p:nvPicPr>
        <p:blipFill>
          <a:blip r:embed="rId2"/>
          <a:srcRect/>
          <a:stretch>
            <a:fillRect/>
          </a:stretch>
        </p:blipFill>
        <p:spPr>
          <a:xfrm>
            <a:off x="214282" y="285728"/>
            <a:ext cx="3505200" cy="2474913"/>
          </a:xfrm>
          <a:noFill/>
        </p:spPr>
      </p:pic>
      <p:pic>
        <p:nvPicPr>
          <p:cNvPr id="5" name="Picture 4" descr="J0318804.WMF"/>
          <p:cNvPicPr>
            <a:picLocks noChangeAspect="1"/>
          </p:cNvPicPr>
          <p:nvPr/>
        </p:nvPicPr>
        <p:blipFill>
          <a:blip r:embed="rId3"/>
          <a:stretch>
            <a:fillRect/>
          </a:stretch>
        </p:blipFill>
        <p:spPr>
          <a:xfrm>
            <a:off x="4714876" y="4143380"/>
            <a:ext cx="3071834" cy="2104649"/>
          </a:xfrm>
          <a:prstGeom prst="rect">
            <a:avLst/>
          </a:prstGeom>
        </p:spPr>
      </p:pic>
      <p:pic>
        <p:nvPicPr>
          <p:cNvPr id="7" name="irc_mi" descr="http://www.telkomuniversity.ac.id/images/uploads/TU-logo-primer-utama.jpg"/>
          <p:cNvPicPr>
            <a:picLocks noChangeAspect="1" noChangeArrowheads="1"/>
          </p:cNvPicPr>
          <p:nvPr/>
        </p:nvPicPr>
        <p:blipFill>
          <a:blip r:embed="rId4"/>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randombar(horizontal)">
                                      <p:cBhvr>
                                        <p:cTn id="7" dur="10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randombar(horizontal)">
                                      <p:cBhvr>
                                        <p:cTn id="12" dur="10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randombar(horizontal)">
                                      <p:cBhvr>
                                        <p:cTn id="17" dur="10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randombar(horizontal)">
                                      <p:cBhvr>
                                        <p:cTn id="22" dur="10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85786" y="528638"/>
            <a:ext cx="857256" cy="6329362"/>
          </a:xfrm>
        </p:spPr>
        <p:txBody>
          <a:bodyPr vert="wordArtVert">
            <a:noAutofit/>
          </a:bodyPr>
          <a:lstStyle/>
          <a:p>
            <a:pPr algn="ctr"/>
            <a:r>
              <a:rPr lang="en-US" sz="2600" b="1" dirty="0" err="1" smtClean="0">
                <a:solidFill>
                  <a:srgbClr val="FF0000"/>
                </a:solidFill>
                <a:effectLst/>
                <a:latin typeface="Broadway BT" pitchFamily="82" charset="0"/>
              </a:rPr>
              <a:t>Refleksi</a:t>
            </a:r>
            <a:r>
              <a:rPr lang="en-US" sz="2600" b="1" dirty="0" smtClean="0">
                <a:solidFill>
                  <a:srgbClr val="FFFF00"/>
                </a:solidFill>
                <a:effectLst/>
                <a:latin typeface="Broadway BT" pitchFamily="82" charset="0"/>
              </a:rPr>
              <a:t> </a:t>
            </a:r>
            <a:r>
              <a:rPr lang="en-US" sz="2600" b="1" dirty="0" err="1" smtClean="0">
                <a:solidFill>
                  <a:srgbClr val="FF0000"/>
                </a:solidFill>
                <a:effectLst/>
                <a:latin typeface="Broadway BT" pitchFamily="82" charset="0"/>
              </a:rPr>
              <a:t>diri</a:t>
            </a:r>
            <a:endParaRPr lang="en-US" sz="2600" b="1" dirty="0">
              <a:solidFill>
                <a:srgbClr val="FF0000"/>
              </a:solidFill>
              <a:effectLst/>
              <a:latin typeface="Broadway BT" pitchFamily="82" charset="0"/>
            </a:endParaRPr>
          </a:p>
        </p:txBody>
      </p:sp>
      <p:sp>
        <p:nvSpPr>
          <p:cNvPr id="7" name="Text Placeholder 6"/>
          <p:cNvSpPr>
            <a:spLocks noGrp="1"/>
          </p:cNvSpPr>
          <p:nvPr>
            <p:ph type="body" sz="half" idx="2"/>
          </p:nvPr>
        </p:nvSpPr>
        <p:spPr>
          <a:xfrm>
            <a:off x="1381916" y="285728"/>
            <a:ext cx="7333488" cy="6357982"/>
          </a:xfrm>
        </p:spPr>
        <p:txBody>
          <a:bodyPr>
            <a:normAutofit/>
          </a:bodyPr>
          <a:lstStyle/>
          <a:p>
            <a:pPr algn="ctr"/>
            <a:endParaRPr lang="en-US" sz="4400" dirty="0" smtClean="0">
              <a:solidFill>
                <a:srgbClr val="00FF00"/>
              </a:solidFill>
              <a:latin typeface="Square721 BT" pitchFamily="34" charset="0"/>
            </a:endParaRPr>
          </a:p>
          <a:p>
            <a:pPr algn="ctr"/>
            <a:endParaRPr lang="en-US" sz="1600" dirty="0" smtClean="0">
              <a:solidFill>
                <a:srgbClr val="00FF00"/>
              </a:solidFill>
              <a:latin typeface="Square721 BT" pitchFamily="34" charset="0"/>
            </a:endParaRPr>
          </a:p>
          <a:p>
            <a:r>
              <a:rPr lang="en-US" sz="4400" dirty="0" err="1" smtClean="0">
                <a:solidFill>
                  <a:srgbClr val="00FF00"/>
                </a:solidFill>
                <a:latin typeface="Square721 BT" pitchFamily="34" charset="0"/>
              </a:rPr>
              <a:t>Sejauh</a:t>
            </a:r>
            <a:r>
              <a:rPr lang="en-US" sz="4400" dirty="0" smtClean="0">
                <a:solidFill>
                  <a:srgbClr val="00FF00"/>
                </a:solidFill>
                <a:latin typeface="Square721 BT" pitchFamily="34" charset="0"/>
              </a:rPr>
              <a:t> </a:t>
            </a:r>
            <a:r>
              <a:rPr lang="en-US" sz="4400" dirty="0" err="1" smtClean="0">
                <a:solidFill>
                  <a:srgbClr val="00FF00"/>
                </a:solidFill>
                <a:latin typeface="Square721 BT" pitchFamily="34" charset="0"/>
              </a:rPr>
              <a:t>mana</a:t>
            </a:r>
            <a:endParaRPr lang="en-US" sz="4400" dirty="0" smtClean="0">
              <a:solidFill>
                <a:srgbClr val="00FF00"/>
              </a:solidFill>
              <a:latin typeface="Square721 BT" pitchFamily="34" charset="0"/>
            </a:endParaRPr>
          </a:p>
          <a:p>
            <a:r>
              <a:rPr lang="en-US" sz="4400" dirty="0" err="1" smtClean="0">
                <a:solidFill>
                  <a:srgbClr val="00FF00"/>
                </a:solidFill>
                <a:latin typeface="Square721 BT" pitchFamily="34" charset="0"/>
              </a:rPr>
              <a:t>kecerdasan</a:t>
            </a:r>
            <a:r>
              <a:rPr lang="en-US" sz="4400" dirty="0" smtClean="0">
                <a:solidFill>
                  <a:srgbClr val="00FF00"/>
                </a:solidFill>
                <a:latin typeface="Square721 BT" pitchFamily="34" charset="0"/>
              </a:rPr>
              <a:t> </a:t>
            </a:r>
            <a:r>
              <a:rPr lang="en-US" sz="4400" dirty="0" err="1" smtClean="0">
                <a:solidFill>
                  <a:srgbClr val="00FF00"/>
                </a:solidFill>
                <a:latin typeface="Square721 BT" pitchFamily="34" charset="0"/>
              </a:rPr>
              <a:t>emosional</a:t>
            </a:r>
            <a:r>
              <a:rPr lang="en-US" sz="4400" dirty="0" smtClean="0">
                <a:solidFill>
                  <a:srgbClr val="00FF00"/>
                </a:solidFill>
                <a:latin typeface="Square721 BT" pitchFamily="34" charset="0"/>
              </a:rPr>
              <a:t> </a:t>
            </a:r>
            <a:r>
              <a:rPr lang="en-US" sz="4400" dirty="0" err="1" smtClean="0">
                <a:solidFill>
                  <a:srgbClr val="00FF00"/>
                </a:solidFill>
                <a:latin typeface="Square721 BT" pitchFamily="34" charset="0"/>
              </a:rPr>
              <a:t>mempengaruhi</a:t>
            </a:r>
            <a:r>
              <a:rPr lang="en-US" sz="4400" dirty="0" smtClean="0">
                <a:solidFill>
                  <a:srgbClr val="00FF00"/>
                </a:solidFill>
                <a:latin typeface="Square721 BT" pitchFamily="34" charset="0"/>
              </a:rPr>
              <a:t> </a:t>
            </a:r>
            <a:r>
              <a:rPr lang="en-US" sz="4400" dirty="0" err="1" smtClean="0">
                <a:solidFill>
                  <a:srgbClr val="00FF00"/>
                </a:solidFill>
                <a:latin typeface="Square721 BT" pitchFamily="34" charset="0"/>
              </a:rPr>
              <a:t>keberhasilan</a:t>
            </a:r>
            <a:r>
              <a:rPr lang="en-US" sz="4400" dirty="0" smtClean="0">
                <a:solidFill>
                  <a:srgbClr val="00FF00"/>
                </a:solidFill>
                <a:latin typeface="Square721 BT" pitchFamily="34" charset="0"/>
              </a:rPr>
              <a:t> </a:t>
            </a:r>
            <a:r>
              <a:rPr lang="en-US" sz="4400" dirty="0" err="1" smtClean="0">
                <a:solidFill>
                  <a:srgbClr val="00FF00"/>
                </a:solidFill>
                <a:latin typeface="Square721 BT" pitchFamily="34" charset="0"/>
              </a:rPr>
              <a:t>dalam</a:t>
            </a:r>
            <a:r>
              <a:rPr lang="en-US" sz="4400" dirty="0" smtClean="0">
                <a:solidFill>
                  <a:srgbClr val="00FF00"/>
                </a:solidFill>
                <a:latin typeface="Square721 BT" pitchFamily="34" charset="0"/>
              </a:rPr>
              <a:t> </a:t>
            </a:r>
            <a:r>
              <a:rPr lang="en-US" sz="4400" dirty="0" err="1" smtClean="0">
                <a:solidFill>
                  <a:srgbClr val="00FF00"/>
                </a:solidFill>
                <a:latin typeface="Square721 BT" pitchFamily="34" charset="0"/>
              </a:rPr>
              <a:t>setiap</a:t>
            </a:r>
            <a:r>
              <a:rPr lang="en-US" sz="4400" dirty="0" smtClean="0">
                <a:solidFill>
                  <a:srgbClr val="00FF00"/>
                </a:solidFill>
                <a:latin typeface="Square721 BT" pitchFamily="34" charset="0"/>
              </a:rPr>
              <a:t> </a:t>
            </a:r>
            <a:r>
              <a:rPr lang="en-US" sz="4400" dirty="0" err="1" smtClean="0">
                <a:solidFill>
                  <a:srgbClr val="00FF00"/>
                </a:solidFill>
                <a:latin typeface="Square721 BT" pitchFamily="34" charset="0"/>
              </a:rPr>
              <a:t>tahap</a:t>
            </a:r>
            <a:r>
              <a:rPr lang="en-US" sz="4400" dirty="0" smtClean="0">
                <a:solidFill>
                  <a:srgbClr val="00FF00"/>
                </a:solidFill>
                <a:latin typeface="Square721 BT" pitchFamily="34" charset="0"/>
              </a:rPr>
              <a:t> </a:t>
            </a:r>
            <a:r>
              <a:rPr lang="en-US" sz="4400" dirty="0" err="1" smtClean="0">
                <a:solidFill>
                  <a:srgbClr val="00FF00"/>
                </a:solidFill>
                <a:latin typeface="Square721 BT" pitchFamily="34" charset="0"/>
              </a:rPr>
              <a:t>kehidupan</a:t>
            </a:r>
            <a:r>
              <a:rPr lang="en-US" sz="4400" dirty="0" smtClean="0">
                <a:solidFill>
                  <a:srgbClr val="00FF00"/>
                </a:solidFill>
                <a:latin typeface="Square721 BT" pitchFamily="34" charset="0"/>
              </a:rPr>
              <a:t> </a:t>
            </a:r>
            <a:r>
              <a:rPr lang="en-US" sz="4400" dirty="0" err="1" smtClean="0">
                <a:solidFill>
                  <a:srgbClr val="00FF00"/>
                </a:solidFill>
                <a:latin typeface="Square721 BT" pitchFamily="34" charset="0"/>
              </a:rPr>
              <a:t>sejak</a:t>
            </a:r>
            <a:r>
              <a:rPr lang="en-US" sz="4400" dirty="0" smtClean="0">
                <a:solidFill>
                  <a:srgbClr val="00FF00"/>
                </a:solidFill>
                <a:latin typeface="Square721 BT" pitchFamily="34" charset="0"/>
              </a:rPr>
              <a:t> </a:t>
            </a:r>
            <a:r>
              <a:rPr lang="en-US" sz="4400" dirty="0" err="1" smtClean="0">
                <a:solidFill>
                  <a:srgbClr val="00FF00"/>
                </a:solidFill>
                <a:latin typeface="Square721 BT" pitchFamily="34" charset="0"/>
              </a:rPr>
              <a:t>kecil</a:t>
            </a:r>
            <a:r>
              <a:rPr lang="en-US" sz="4400" dirty="0" smtClean="0">
                <a:solidFill>
                  <a:srgbClr val="00FF00"/>
                </a:solidFill>
                <a:latin typeface="Square721 BT" pitchFamily="34" charset="0"/>
              </a:rPr>
              <a:t>??</a:t>
            </a:r>
            <a:endParaRPr lang="en-US" sz="4400" dirty="0">
              <a:solidFill>
                <a:srgbClr val="00FF00"/>
              </a:solidFill>
            </a:endParaRPr>
          </a:p>
        </p:txBody>
      </p:sp>
      <p:pic>
        <p:nvPicPr>
          <p:cNvPr id="6" name="irc_mi" descr="http://www.telkomuniversity.ac.id/images/uploads/TU-logo-primer-utama.jpg"/>
          <p:cNvPicPr>
            <a:picLocks noChangeAspect="1" noChangeArrowheads="1"/>
          </p:cNvPicPr>
          <p:nvPr/>
        </p:nvPicPr>
        <p:blipFill>
          <a:blip r:embed="rId2"/>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Showcard Gothic" pitchFamily="82" charset="0"/>
              </a:rPr>
              <a:t>TUGAS INDIVIDU</a:t>
            </a:r>
            <a:endParaRPr lang="en-US" dirty="0">
              <a:latin typeface="Showcard Gothic" pitchFamily="82" charset="0"/>
            </a:endParaRPr>
          </a:p>
        </p:txBody>
      </p:sp>
      <p:sp>
        <p:nvSpPr>
          <p:cNvPr id="5" name="Rectangle 3"/>
          <p:cNvSpPr>
            <a:spLocks noGrp="1" noChangeArrowheads="1"/>
          </p:cNvSpPr>
          <p:nvPr>
            <p:ph type="body" sz="half" idx="1"/>
          </p:nvPr>
        </p:nvSpPr>
        <p:spPr>
          <a:xfrm>
            <a:off x="642910" y="1428736"/>
            <a:ext cx="7643866" cy="3429024"/>
          </a:xfrm>
        </p:spPr>
        <p:txBody>
          <a:bodyPr>
            <a:normAutofit/>
          </a:bodyPr>
          <a:lstStyle/>
          <a:p>
            <a:pPr algn="just" eaLnBrk="1" hangingPunct="1"/>
            <a:r>
              <a:rPr lang="en-US" dirty="0" err="1" smtClean="0">
                <a:solidFill>
                  <a:srgbClr val="FF0000"/>
                </a:solidFill>
                <a:latin typeface="Comic Sans MS" pitchFamily="66" charset="0"/>
              </a:rPr>
              <a:t>Coba</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ceritakan</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seperti</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apa</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emosi</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yg</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ada</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pada</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diri</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Anda</a:t>
            </a:r>
            <a:r>
              <a:rPr lang="en-US" dirty="0" smtClean="0">
                <a:solidFill>
                  <a:srgbClr val="FF0000"/>
                </a:solidFill>
                <a:latin typeface="Comic Sans MS" pitchFamily="66" charset="0"/>
              </a:rPr>
              <a:t>.</a:t>
            </a:r>
          </a:p>
          <a:p>
            <a:pPr algn="just" eaLnBrk="1" hangingPunct="1"/>
            <a:r>
              <a:rPr lang="en-US" dirty="0" err="1" smtClean="0">
                <a:solidFill>
                  <a:srgbClr val="FF0000"/>
                </a:solidFill>
                <a:latin typeface="Comic Sans MS" pitchFamily="66" charset="0"/>
              </a:rPr>
              <a:t>Apakah</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Anda</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sudah</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mampu</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mengendalikan</a:t>
            </a:r>
            <a:r>
              <a:rPr lang="en-US" dirty="0" smtClean="0">
                <a:solidFill>
                  <a:srgbClr val="FF0000"/>
                </a:solidFill>
                <a:latin typeface="Comic Sans MS" pitchFamily="66" charset="0"/>
              </a:rPr>
              <a:t> </a:t>
            </a:r>
            <a:r>
              <a:rPr lang="id-ID" dirty="0" smtClean="0">
                <a:solidFill>
                  <a:srgbClr val="FF0000"/>
                </a:solidFill>
                <a:latin typeface="Comic Sans MS" pitchFamily="66" charset="0"/>
              </a:rPr>
              <a:t>emosi</a:t>
            </a:r>
            <a:r>
              <a:rPr lang="en-US" dirty="0" smtClean="0">
                <a:solidFill>
                  <a:srgbClr val="FF0000"/>
                </a:solidFill>
                <a:latin typeface="Comic Sans MS" pitchFamily="66" charset="0"/>
              </a:rPr>
              <a:t>?</a:t>
            </a:r>
            <a:endParaRPr lang="en-US" dirty="0" smtClean="0">
              <a:solidFill>
                <a:srgbClr val="FF0000"/>
              </a:solidFill>
              <a:latin typeface="Comic Sans MS" pitchFamily="66" charset="0"/>
            </a:endParaRPr>
          </a:p>
          <a:p>
            <a:pPr algn="just" eaLnBrk="1" hangingPunct="1"/>
            <a:r>
              <a:rPr lang="en-US" dirty="0" err="1" smtClean="0">
                <a:solidFill>
                  <a:srgbClr val="FF0000"/>
                </a:solidFill>
                <a:latin typeface="Comic Sans MS" pitchFamily="66" charset="0"/>
              </a:rPr>
              <a:t>Coba</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evaluasi</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kematangan</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sosial</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Anda</a:t>
            </a:r>
            <a:r>
              <a:rPr lang="en-US" dirty="0" smtClean="0">
                <a:solidFill>
                  <a:srgbClr val="FF0000"/>
                </a:solidFill>
                <a:latin typeface="Comic Sans MS" pitchFamily="66" charset="0"/>
              </a:rPr>
              <a:t> LALU </a:t>
            </a:r>
            <a:r>
              <a:rPr lang="en-US" dirty="0" err="1" smtClean="0">
                <a:solidFill>
                  <a:srgbClr val="FF0000"/>
                </a:solidFill>
                <a:latin typeface="Comic Sans MS" pitchFamily="66" charset="0"/>
              </a:rPr>
              <a:t>temukan</a:t>
            </a:r>
            <a:r>
              <a:rPr lang="en-US" dirty="0" smtClean="0">
                <a:solidFill>
                  <a:srgbClr val="FF0000"/>
                </a:solidFill>
                <a:latin typeface="Comic Sans MS" pitchFamily="66" charset="0"/>
              </a:rPr>
              <a:t> </a:t>
            </a:r>
            <a:r>
              <a:rPr lang="en-US" dirty="0" err="1" smtClean="0">
                <a:solidFill>
                  <a:srgbClr val="FF0000"/>
                </a:solidFill>
                <a:latin typeface="Comic Sans MS" pitchFamily="66" charset="0"/>
              </a:rPr>
              <a:t>solusinya</a:t>
            </a:r>
            <a:r>
              <a:rPr lang="en-US" dirty="0" smtClean="0">
                <a:solidFill>
                  <a:srgbClr val="FF0000"/>
                </a:solidFill>
                <a:latin typeface="Comic Sans MS" pitchFamily="66" charset="0"/>
              </a:rPr>
              <a:t>..</a:t>
            </a:r>
          </a:p>
        </p:txBody>
      </p:sp>
      <p:sp>
        <p:nvSpPr>
          <p:cNvPr id="6" name="Title 1"/>
          <p:cNvSpPr txBox="1">
            <a:spLocks/>
          </p:cNvSpPr>
          <p:nvPr/>
        </p:nvSpPr>
        <p:spPr>
          <a:xfrm>
            <a:off x="609600" y="4857768"/>
            <a:ext cx="8229600"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smtClean="0">
                <a:ln>
                  <a:noFill/>
                </a:ln>
                <a:solidFill>
                  <a:srgbClr val="FFFF00"/>
                </a:solidFill>
                <a:effectLst/>
                <a:uLnTx/>
                <a:uFillTx/>
                <a:latin typeface="Broadway" pitchFamily="82" charset="0"/>
                <a:ea typeface="+mj-ea"/>
                <a:cs typeface="+mj-cs"/>
              </a:rPr>
              <a:t>TRY AT HOME</a:t>
            </a:r>
            <a:endParaRPr kumimoji="0" lang="en-US" sz="4600" b="0" i="0" u="none" strike="noStrike" kern="1200" cap="none" spc="0" normalizeH="0" baseline="0" noProof="0" dirty="0">
              <a:ln>
                <a:noFill/>
              </a:ln>
              <a:solidFill>
                <a:srgbClr val="FFFF00"/>
              </a:solidFill>
              <a:effectLst/>
              <a:uLnTx/>
              <a:uFillTx/>
              <a:latin typeface="Broadway" pitchFamily="82" charset="0"/>
              <a:ea typeface="+mj-ea"/>
              <a:cs typeface="+mj-cs"/>
            </a:endParaRPr>
          </a:p>
        </p:txBody>
      </p:sp>
      <p:pic>
        <p:nvPicPr>
          <p:cNvPr id="8" name="irc_mi" descr="http://www.telkomuniversity.ac.id/images/uploads/TU-logo-primer-utama.jpg"/>
          <p:cNvPicPr>
            <a:picLocks noChangeAspect="1" noChangeArrowheads="1"/>
          </p:cNvPicPr>
          <p:nvPr/>
        </p:nvPicPr>
        <p:blipFill>
          <a:blip r:embed="rId2"/>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1538" y="1643050"/>
            <a:ext cx="7143800" cy="1200329"/>
          </a:xfrm>
          <a:prstGeom prst="rect">
            <a:avLst/>
          </a:prstGeom>
        </p:spPr>
        <p:txBody>
          <a:bodyPr wrap="square">
            <a:spAutoFit/>
          </a:bodyPr>
          <a:lstStyle/>
          <a:p>
            <a:pPr algn="ctr"/>
            <a:r>
              <a:rPr lang="en-US" sz="2400" b="1" dirty="0" smtClean="0">
                <a:solidFill>
                  <a:srgbClr val="CC0099"/>
                </a:solidFill>
                <a:latin typeface="Berlin Sans FB" pitchFamily="34" charset="0"/>
              </a:rPr>
              <a:t>“</a:t>
            </a:r>
            <a:r>
              <a:rPr lang="en-US" sz="2400" b="1" dirty="0" err="1" smtClean="0">
                <a:solidFill>
                  <a:srgbClr val="CC0099"/>
                </a:solidFill>
                <a:latin typeface="Berlin Sans FB" pitchFamily="34" charset="0"/>
              </a:rPr>
              <a:t>Sukses</a:t>
            </a:r>
            <a:r>
              <a:rPr lang="en-US" sz="2400" b="1" dirty="0" smtClean="0">
                <a:solidFill>
                  <a:srgbClr val="CC0099"/>
                </a:solidFill>
                <a:latin typeface="Berlin Sans FB" pitchFamily="34" charset="0"/>
              </a:rPr>
              <a:t> </a:t>
            </a:r>
            <a:r>
              <a:rPr lang="en-US" sz="2400" b="1" dirty="0" err="1" smtClean="0">
                <a:solidFill>
                  <a:srgbClr val="CC0099"/>
                </a:solidFill>
                <a:latin typeface="Berlin Sans FB" pitchFamily="34" charset="0"/>
              </a:rPr>
              <a:t>Adalah</a:t>
            </a:r>
            <a:r>
              <a:rPr lang="en-US" sz="2400" b="1" dirty="0" smtClean="0">
                <a:solidFill>
                  <a:srgbClr val="CC0099"/>
                </a:solidFill>
                <a:latin typeface="Berlin Sans FB" pitchFamily="34" charset="0"/>
              </a:rPr>
              <a:t> </a:t>
            </a:r>
            <a:r>
              <a:rPr lang="en-US" sz="2400" b="1" dirty="0" err="1" smtClean="0">
                <a:solidFill>
                  <a:srgbClr val="CC0099"/>
                </a:solidFill>
                <a:latin typeface="Berlin Sans FB" pitchFamily="34" charset="0"/>
              </a:rPr>
              <a:t>Perjalanan</a:t>
            </a:r>
            <a:r>
              <a:rPr lang="en-US" sz="2400" b="1" dirty="0" smtClean="0">
                <a:solidFill>
                  <a:srgbClr val="CC0099"/>
                </a:solidFill>
                <a:latin typeface="Berlin Sans FB" pitchFamily="34" charset="0"/>
              </a:rPr>
              <a:t>”</a:t>
            </a:r>
          </a:p>
          <a:p>
            <a:pPr algn="ctr"/>
            <a:r>
              <a:rPr lang="en-US" sz="2400" dirty="0" smtClean="0">
                <a:solidFill>
                  <a:srgbClr val="CC0099"/>
                </a:solidFill>
                <a:latin typeface="Berlin Sans FB" pitchFamily="34" charset="0"/>
              </a:rPr>
              <a:t>Success is a journey, not a destination.</a:t>
            </a:r>
            <a:br>
              <a:rPr lang="en-US" sz="2400" dirty="0" smtClean="0">
                <a:solidFill>
                  <a:srgbClr val="CC0099"/>
                </a:solidFill>
                <a:latin typeface="Berlin Sans FB" pitchFamily="34" charset="0"/>
              </a:rPr>
            </a:br>
            <a:r>
              <a:rPr lang="en-US" sz="2400" b="1" dirty="0" smtClean="0">
                <a:solidFill>
                  <a:srgbClr val="CC0099"/>
                </a:solidFill>
                <a:latin typeface="Berlin Sans FB" pitchFamily="34" charset="0"/>
              </a:rPr>
              <a:t>~ Ben </a:t>
            </a:r>
            <a:r>
              <a:rPr lang="en-US" sz="2400" b="1" dirty="0" err="1" smtClean="0">
                <a:solidFill>
                  <a:srgbClr val="CC0099"/>
                </a:solidFill>
                <a:latin typeface="Berlin Sans FB" pitchFamily="34" charset="0"/>
              </a:rPr>
              <a:t>Sweetland</a:t>
            </a:r>
            <a:endParaRPr lang="en-US" sz="2400" dirty="0" smtClean="0">
              <a:solidFill>
                <a:srgbClr val="CC0099"/>
              </a:solidFill>
              <a:latin typeface="Berlin Sans FB" pitchFamily="34" charset="0"/>
            </a:endParaRPr>
          </a:p>
        </p:txBody>
      </p:sp>
      <p:sp>
        <p:nvSpPr>
          <p:cNvPr id="7" name="Rectangle 6"/>
          <p:cNvSpPr/>
          <p:nvPr/>
        </p:nvSpPr>
        <p:spPr>
          <a:xfrm>
            <a:off x="3000364" y="3643314"/>
            <a:ext cx="3357586" cy="1446550"/>
          </a:xfrm>
          <a:prstGeom prst="rect">
            <a:avLst/>
          </a:prstGeom>
        </p:spPr>
        <p:txBody>
          <a:bodyPr wrap="square">
            <a:spAutoFit/>
          </a:bodyPr>
          <a:lstStyle/>
          <a:p>
            <a:pPr algn="ctr"/>
            <a:r>
              <a:rPr lang="en-US" sz="4400" b="1" dirty="0" smtClean="0">
                <a:solidFill>
                  <a:srgbClr val="00FF00"/>
                </a:solidFill>
                <a:latin typeface="Comic Sans MS" pitchFamily="66" charset="0"/>
              </a:rPr>
              <a:t>KEEP SPIRIT</a:t>
            </a:r>
            <a:endParaRPr lang="en-US" sz="4400" b="1" dirty="0">
              <a:solidFill>
                <a:srgbClr val="00FF00"/>
              </a:solidFill>
              <a:latin typeface="Comic Sans MS" pitchFamily="66" charset="0"/>
            </a:endParaRPr>
          </a:p>
        </p:txBody>
      </p:sp>
      <p:pic>
        <p:nvPicPr>
          <p:cNvPr id="8" name="Picture 7" descr="mickey-mouse-birthday2.jpg"/>
          <p:cNvPicPr>
            <a:picLocks noChangeAspect="1"/>
          </p:cNvPicPr>
          <p:nvPr/>
        </p:nvPicPr>
        <p:blipFill>
          <a:blip r:embed="rId2"/>
          <a:stretch>
            <a:fillRect/>
          </a:stretch>
        </p:blipFill>
        <p:spPr>
          <a:xfrm>
            <a:off x="6500826" y="3643314"/>
            <a:ext cx="1866900" cy="2419350"/>
          </a:xfrm>
          <a:prstGeom prst="rect">
            <a:avLst/>
          </a:prstGeom>
        </p:spPr>
      </p:pic>
      <p:sp>
        <p:nvSpPr>
          <p:cNvPr id="6" name="5-Point Star 5"/>
          <p:cNvSpPr/>
          <p:nvPr/>
        </p:nvSpPr>
        <p:spPr>
          <a:xfrm rot="19756487">
            <a:off x="437612" y="5740542"/>
            <a:ext cx="889726" cy="839026"/>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0" name="irc_mi" descr="http://www.telkomuniversity.ac.id/images/uploads/TU-logo-primer-utama.jpg"/>
          <p:cNvPicPr>
            <a:picLocks noChangeAspect="1" noChangeArrowheads="1"/>
          </p:cNvPicPr>
          <p:nvPr/>
        </p:nvPicPr>
        <p:blipFill>
          <a:blip r:embed="rId3"/>
          <a:srcRect/>
          <a:stretch>
            <a:fillRect/>
          </a:stretch>
        </p:blipFill>
        <p:spPr bwMode="auto">
          <a:xfrm>
            <a:off x="6858000" y="5929330"/>
            <a:ext cx="2286000" cy="9286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2800" b="1" dirty="0">
                <a:latin typeface="Century Gothic" pitchFamily="34" charset="0"/>
              </a:rPr>
              <a:t>D</a:t>
            </a:r>
            <a:r>
              <a:rPr lang="id-ID" sz="2800" b="1" dirty="0" smtClean="0">
                <a:latin typeface="Century Gothic" pitchFamily="34" charset="0"/>
              </a:rPr>
              <a:t>aftar pustaka</a:t>
            </a:r>
            <a:endParaRPr lang="en-US" sz="2800" b="1" dirty="0">
              <a:latin typeface="Century Gothic" pitchFamily="34" charset="0"/>
            </a:endParaRPr>
          </a:p>
        </p:txBody>
      </p:sp>
      <p:sp>
        <p:nvSpPr>
          <p:cNvPr id="5" name="Rectangle 3"/>
          <p:cNvSpPr>
            <a:spLocks noGrp="1" noChangeArrowheads="1"/>
          </p:cNvSpPr>
          <p:nvPr>
            <p:ph type="body" sz="half" idx="1"/>
          </p:nvPr>
        </p:nvSpPr>
        <p:spPr>
          <a:xfrm>
            <a:off x="285720" y="1428736"/>
            <a:ext cx="8501090" cy="3214710"/>
          </a:xfrm>
        </p:spPr>
        <p:txBody>
          <a:bodyPr>
            <a:normAutofit/>
          </a:bodyPr>
          <a:lstStyle/>
          <a:p>
            <a:pPr>
              <a:buNone/>
            </a:pPr>
            <a:r>
              <a:rPr lang="id-ID" sz="1800" dirty="0" smtClean="0">
                <a:latin typeface="Century Gothic" pitchFamily="34" charset="0"/>
              </a:rPr>
              <a:t>	</a:t>
            </a:r>
            <a:r>
              <a:rPr lang="id-ID" sz="2400" dirty="0" smtClean="0">
                <a:latin typeface="Century Gothic" pitchFamily="34" charset="0"/>
              </a:rPr>
              <a:t>Agustian</a:t>
            </a:r>
            <a:r>
              <a:rPr lang="id-ID" sz="2400" dirty="0">
                <a:latin typeface="Century Gothic" pitchFamily="34" charset="0"/>
              </a:rPr>
              <a:t>, Ary Ginanjar, </a:t>
            </a:r>
            <a:r>
              <a:rPr lang="id-ID" sz="2400" dirty="0" smtClean="0">
                <a:latin typeface="Century Gothic" pitchFamily="34" charset="0"/>
              </a:rPr>
              <a:t>Rahasia </a:t>
            </a:r>
            <a:r>
              <a:rPr lang="id-ID" sz="2400" dirty="0">
                <a:latin typeface="Century Gothic" pitchFamily="34" charset="0"/>
              </a:rPr>
              <a:t>Sukses </a:t>
            </a:r>
            <a:r>
              <a:rPr lang="id-ID" sz="2400" dirty="0" smtClean="0">
                <a:latin typeface="Century Gothic" pitchFamily="34" charset="0"/>
              </a:rPr>
              <a:t>Membangun Kecerdasan </a:t>
            </a:r>
            <a:r>
              <a:rPr lang="id-ID" sz="2400" dirty="0">
                <a:latin typeface="Century Gothic" pitchFamily="34" charset="0"/>
              </a:rPr>
              <a:t>Emosional dan </a:t>
            </a:r>
            <a:r>
              <a:rPr lang="id-ID" sz="2400" dirty="0" smtClean="0">
                <a:latin typeface="Century Gothic" pitchFamily="34" charset="0"/>
              </a:rPr>
              <a:t>Spiritual</a:t>
            </a:r>
            <a:r>
              <a:rPr lang="id-ID" sz="2400" dirty="0">
                <a:latin typeface="Century Gothic" pitchFamily="34" charset="0"/>
              </a:rPr>
              <a:t>, ESQ (</a:t>
            </a:r>
            <a:r>
              <a:rPr lang="id-ID" sz="2400" i="1" dirty="0">
                <a:latin typeface="Century Gothic" pitchFamily="34" charset="0"/>
              </a:rPr>
              <a:t>Emotional </a:t>
            </a:r>
            <a:r>
              <a:rPr lang="id-ID" sz="2400" i="1" dirty="0" smtClean="0">
                <a:latin typeface="Century Gothic" pitchFamily="34" charset="0"/>
              </a:rPr>
              <a:t>Spiritual Quotient</a:t>
            </a:r>
            <a:r>
              <a:rPr lang="id-ID" sz="2400" dirty="0" smtClean="0">
                <a:latin typeface="Century Gothic" pitchFamily="34" charset="0"/>
              </a:rPr>
              <a:t>), Jakarta </a:t>
            </a:r>
            <a:r>
              <a:rPr lang="id-ID" sz="2400" dirty="0">
                <a:latin typeface="Century Gothic" pitchFamily="34" charset="0"/>
              </a:rPr>
              <a:t>: Penerbit Arga, </a:t>
            </a:r>
            <a:r>
              <a:rPr lang="id-ID" sz="2400" dirty="0" smtClean="0">
                <a:latin typeface="Century Gothic" pitchFamily="34" charset="0"/>
              </a:rPr>
              <a:t>Cetakan </a:t>
            </a:r>
            <a:r>
              <a:rPr lang="id-ID" sz="2400" dirty="0">
                <a:latin typeface="Century Gothic" pitchFamily="34" charset="0"/>
              </a:rPr>
              <a:t>Pertama, 2001. </a:t>
            </a:r>
          </a:p>
          <a:p>
            <a:pPr lvl="6" algn="just">
              <a:buNone/>
            </a:pPr>
            <a:endParaRPr lang="en-US" sz="1800" dirty="0" smtClean="0">
              <a:solidFill>
                <a:srgbClr val="FF0000"/>
              </a:solidFill>
              <a:latin typeface="Comic Sans MS" pitchFamily="66" charset="0"/>
            </a:endParaRPr>
          </a:p>
        </p:txBody>
      </p:sp>
      <p:sp>
        <p:nvSpPr>
          <p:cNvPr id="6" name="Title 1"/>
          <p:cNvSpPr txBox="1">
            <a:spLocks/>
          </p:cNvSpPr>
          <p:nvPr/>
        </p:nvSpPr>
        <p:spPr>
          <a:xfrm>
            <a:off x="609600" y="4857768"/>
            <a:ext cx="8229600"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600" b="0" i="0" u="none" strike="noStrike" kern="1200" cap="none" spc="0" normalizeH="0" baseline="0" noProof="0" dirty="0">
              <a:ln>
                <a:noFill/>
              </a:ln>
              <a:solidFill>
                <a:srgbClr val="FFFF00"/>
              </a:solidFill>
              <a:effectLst/>
              <a:uLnTx/>
              <a:uFillTx/>
              <a:latin typeface="Broadway" pitchFamily="82"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8"/>
          <p:cNvSpPr txBox="1">
            <a:spLocks noChangeArrowheads="1"/>
          </p:cNvSpPr>
          <p:nvPr/>
        </p:nvSpPr>
        <p:spPr bwMode="auto">
          <a:xfrm>
            <a:off x="428625" y="500063"/>
            <a:ext cx="8186738" cy="6771084"/>
          </a:xfrm>
          <a:prstGeom prst="rect">
            <a:avLst/>
          </a:prstGeom>
          <a:noFill/>
          <a:ln w="9525">
            <a:noFill/>
            <a:miter lim="800000"/>
            <a:headEnd/>
            <a:tailEnd/>
          </a:ln>
        </p:spPr>
        <p:txBody>
          <a:bodyPr>
            <a:spAutoFit/>
          </a:bodyPr>
          <a:lstStyle/>
          <a:p>
            <a:pPr algn="just"/>
            <a:r>
              <a:rPr lang="en-US" b="1" dirty="0">
                <a:latin typeface="Century Gothic" pitchFamily="34" charset="0"/>
              </a:rPr>
              <a:t>DESKRIPSI SINGKAT</a:t>
            </a:r>
          </a:p>
          <a:p>
            <a:pPr algn="just"/>
            <a:r>
              <a:rPr lang="en-US" dirty="0">
                <a:latin typeface="Century Gothic" pitchFamily="34" charset="0"/>
              </a:rPr>
              <a:t>Mata </a:t>
            </a:r>
            <a:r>
              <a:rPr lang="en-US" dirty="0" err="1">
                <a:latin typeface="Century Gothic" pitchFamily="34" charset="0"/>
              </a:rPr>
              <a:t>kuliah</a:t>
            </a:r>
            <a:r>
              <a:rPr lang="en-US" dirty="0">
                <a:latin typeface="Century Gothic" pitchFamily="34" charset="0"/>
              </a:rPr>
              <a:t> </a:t>
            </a:r>
            <a:r>
              <a:rPr lang="en-US" dirty="0" err="1">
                <a:latin typeface="Century Gothic" pitchFamily="34" charset="0"/>
              </a:rPr>
              <a:t>ini</a:t>
            </a:r>
            <a:r>
              <a:rPr lang="en-US" dirty="0">
                <a:latin typeface="Century Gothic" pitchFamily="34" charset="0"/>
              </a:rPr>
              <a:t> </a:t>
            </a:r>
            <a:r>
              <a:rPr lang="en-US" dirty="0" err="1">
                <a:latin typeface="Century Gothic" pitchFamily="34" charset="0"/>
              </a:rPr>
              <a:t>merupakan</a:t>
            </a:r>
            <a:r>
              <a:rPr lang="en-US" dirty="0">
                <a:latin typeface="Century Gothic" pitchFamily="34" charset="0"/>
              </a:rPr>
              <a:t> </a:t>
            </a:r>
            <a:r>
              <a:rPr lang="en-US" dirty="0" err="1">
                <a:latin typeface="Century Gothic" pitchFamily="34" charset="0"/>
              </a:rPr>
              <a:t>mata</a:t>
            </a:r>
            <a:r>
              <a:rPr lang="en-US" dirty="0">
                <a:latin typeface="Century Gothic" pitchFamily="34" charset="0"/>
              </a:rPr>
              <a:t> </a:t>
            </a:r>
            <a:r>
              <a:rPr lang="en-US" dirty="0" err="1">
                <a:latin typeface="Century Gothic" pitchFamily="34" charset="0"/>
              </a:rPr>
              <a:t>kuliah</a:t>
            </a:r>
            <a:r>
              <a:rPr lang="en-US" dirty="0">
                <a:latin typeface="Century Gothic" pitchFamily="34" charset="0"/>
              </a:rPr>
              <a:t> yang </a:t>
            </a:r>
            <a:r>
              <a:rPr lang="en-US" dirty="0" err="1">
                <a:latin typeface="Century Gothic" pitchFamily="34" charset="0"/>
              </a:rPr>
              <a:t>memberikan</a:t>
            </a:r>
            <a:r>
              <a:rPr lang="en-US" dirty="0">
                <a:latin typeface="Century Gothic" pitchFamily="34" charset="0"/>
              </a:rPr>
              <a:t> </a:t>
            </a:r>
            <a:r>
              <a:rPr lang="en-US" dirty="0" err="1">
                <a:latin typeface="Century Gothic" pitchFamily="34" charset="0"/>
              </a:rPr>
              <a:t>pemahaman</a:t>
            </a:r>
            <a:r>
              <a:rPr lang="en-US" dirty="0">
                <a:latin typeface="Century Gothic" pitchFamily="34" charset="0"/>
              </a:rPr>
              <a:t> </a:t>
            </a:r>
            <a:r>
              <a:rPr lang="en-US" dirty="0" err="1">
                <a:latin typeface="Century Gothic" pitchFamily="34" charset="0"/>
              </a:rPr>
              <a:t>dan</a:t>
            </a:r>
            <a:r>
              <a:rPr lang="en-US" dirty="0">
                <a:latin typeface="Century Gothic" pitchFamily="34" charset="0"/>
              </a:rPr>
              <a:t> </a:t>
            </a:r>
            <a:r>
              <a:rPr lang="en-US" dirty="0" err="1">
                <a:latin typeface="Century Gothic" pitchFamily="34" charset="0"/>
              </a:rPr>
              <a:t>pengetahuan</a:t>
            </a:r>
            <a:r>
              <a:rPr lang="en-US" dirty="0">
                <a:latin typeface="Century Gothic" pitchFamily="34" charset="0"/>
              </a:rPr>
              <a:t> </a:t>
            </a:r>
            <a:r>
              <a:rPr lang="en-US" dirty="0" err="1">
                <a:latin typeface="Century Gothic" pitchFamily="34" charset="0"/>
              </a:rPr>
              <a:t>dalam</a:t>
            </a:r>
            <a:r>
              <a:rPr lang="id-ID" dirty="0">
                <a:latin typeface="Century Gothic" pitchFamily="34" charset="0"/>
              </a:rPr>
              <a:t> mengenal potensi diri (kelebihan &amp; kekurangan), mengembangkan kemampuan </a:t>
            </a:r>
            <a:r>
              <a:rPr lang="id-ID" i="1" dirty="0">
                <a:latin typeface="Century Gothic" pitchFamily="34" charset="0"/>
              </a:rPr>
              <a:t>interpersonal </a:t>
            </a:r>
            <a:r>
              <a:rPr lang="id-ID" dirty="0">
                <a:latin typeface="Century Gothic" pitchFamily="34" charset="0"/>
              </a:rPr>
              <a:t> (</a:t>
            </a:r>
            <a:r>
              <a:rPr lang="id-ID" i="1" dirty="0">
                <a:latin typeface="Century Gothic" pitchFamily="34" charset="0"/>
              </a:rPr>
              <a:t>leadership </a:t>
            </a:r>
            <a:r>
              <a:rPr lang="id-ID" dirty="0">
                <a:latin typeface="Century Gothic" pitchFamily="34" charset="0"/>
              </a:rPr>
              <a:t>dan komunikasi) serta pengembangan ke arah profesional</a:t>
            </a:r>
            <a:endParaRPr lang="en-US" dirty="0">
              <a:latin typeface="Century Gothic" pitchFamily="34" charset="0"/>
            </a:endParaRPr>
          </a:p>
          <a:p>
            <a:pPr algn="just"/>
            <a:endParaRPr lang="id-ID" b="1" dirty="0">
              <a:latin typeface="Century Gothic" pitchFamily="34" charset="0"/>
            </a:endParaRPr>
          </a:p>
          <a:p>
            <a:pPr algn="just"/>
            <a:r>
              <a:rPr lang="id-ID" b="1" dirty="0">
                <a:latin typeface="Century Gothic" pitchFamily="34" charset="0"/>
              </a:rPr>
              <a:t>STANDAR KOMPETENSI</a:t>
            </a:r>
          </a:p>
          <a:p>
            <a:pPr algn="just"/>
            <a:r>
              <a:rPr lang="en-US" dirty="0" err="1">
                <a:latin typeface="Century Gothic" pitchFamily="34" charset="0"/>
              </a:rPr>
              <a:t>Setelah</a:t>
            </a:r>
            <a:r>
              <a:rPr lang="en-US" dirty="0">
                <a:latin typeface="Century Gothic" pitchFamily="34" charset="0"/>
              </a:rPr>
              <a:t> </a:t>
            </a:r>
            <a:r>
              <a:rPr lang="en-US" dirty="0" err="1">
                <a:latin typeface="Century Gothic" pitchFamily="34" charset="0"/>
              </a:rPr>
              <a:t>mengikuti</a:t>
            </a:r>
            <a:r>
              <a:rPr lang="en-US" dirty="0">
                <a:latin typeface="Century Gothic" pitchFamily="34" charset="0"/>
              </a:rPr>
              <a:t> </a:t>
            </a:r>
            <a:r>
              <a:rPr lang="en-US" dirty="0" err="1">
                <a:latin typeface="Century Gothic" pitchFamily="34" charset="0"/>
              </a:rPr>
              <a:t>mata</a:t>
            </a:r>
            <a:r>
              <a:rPr lang="en-US" dirty="0">
                <a:latin typeface="Century Gothic" pitchFamily="34" charset="0"/>
              </a:rPr>
              <a:t> </a:t>
            </a:r>
            <a:r>
              <a:rPr lang="en-US" dirty="0" err="1">
                <a:latin typeface="Century Gothic" pitchFamily="34" charset="0"/>
              </a:rPr>
              <a:t>kuliah</a:t>
            </a:r>
            <a:r>
              <a:rPr lang="en-US" dirty="0">
                <a:latin typeface="Century Gothic" pitchFamily="34" charset="0"/>
              </a:rPr>
              <a:t> </a:t>
            </a:r>
            <a:r>
              <a:rPr lang="en-US" dirty="0" err="1">
                <a:latin typeface="Century Gothic" pitchFamily="34" charset="0"/>
              </a:rPr>
              <a:t>ini</a:t>
            </a:r>
            <a:r>
              <a:rPr lang="en-US" dirty="0">
                <a:latin typeface="Century Gothic" pitchFamily="34" charset="0"/>
              </a:rPr>
              <a:t>, </a:t>
            </a:r>
            <a:r>
              <a:rPr lang="en-US" dirty="0" err="1">
                <a:latin typeface="Century Gothic" pitchFamily="34" charset="0"/>
              </a:rPr>
              <a:t>diharapkan</a:t>
            </a:r>
            <a:r>
              <a:rPr lang="en-US" dirty="0">
                <a:latin typeface="Century Gothic" pitchFamily="34" charset="0"/>
              </a:rPr>
              <a:t> </a:t>
            </a:r>
            <a:r>
              <a:rPr lang="en-US" dirty="0" err="1">
                <a:latin typeface="Century Gothic" pitchFamily="34" charset="0"/>
              </a:rPr>
              <a:t>mahasiswa</a:t>
            </a:r>
            <a:r>
              <a:rPr lang="id-ID" dirty="0">
                <a:latin typeface="Century Gothic" pitchFamily="34" charset="0"/>
              </a:rPr>
              <a:t>  </a:t>
            </a:r>
            <a:r>
              <a:rPr lang="id-ID" dirty="0" smtClean="0">
                <a:latin typeface="Century Gothic" pitchFamily="34" charset="0"/>
              </a:rPr>
              <a:t>mampu  mengendalikan diri</a:t>
            </a:r>
            <a:endParaRPr lang="id-ID" b="1" dirty="0">
              <a:latin typeface="Century Gothic" pitchFamily="34" charset="0"/>
            </a:endParaRPr>
          </a:p>
          <a:p>
            <a:pPr algn="just"/>
            <a:endParaRPr lang="id-ID" b="1" dirty="0" smtClean="0">
              <a:latin typeface="Century Gothic" pitchFamily="34" charset="0"/>
            </a:endParaRPr>
          </a:p>
          <a:p>
            <a:pPr algn="just"/>
            <a:r>
              <a:rPr lang="en-US" b="1" dirty="0" smtClean="0">
                <a:latin typeface="Century Gothic" pitchFamily="34" charset="0"/>
              </a:rPr>
              <a:t>KOMPETENSI </a:t>
            </a:r>
            <a:r>
              <a:rPr lang="en-US" b="1" dirty="0">
                <a:latin typeface="Century Gothic" pitchFamily="34" charset="0"/>
              </a:rPr>
              <a:t>DASAR</a:t>
            </a:r>
            <a:endParaRPr lang="id-ID" b="1" dirty="0">
              <a:latin typeface="Century Gothic" pitchFamily="34" charset="0"/>
            </a:endParaRPr>
          </a:p>
          <a:p>
            <a:pPr algn="just"/>
            <a:r>
              <a:rPr lang="en-US" dirty="0" err="1">
                <a:latin typeface="Century Gothic" pitchFamily="34" charset="0"/>
              </a:rPr>
              <a:t>Setelah</a:t>
            </a:r>
            <a:r>
              <a:rPr lang="en-US" dirty="0">
                <a:latin typeface="Century Gothic" pitchFamily="34" charset="0"/>
              </a:rPr>
              <a:t> </a:t>
            </a:r>
            <a:r>
              <a:rPr lang="en-US" dirty="0" err="1">
                <a:latin typeface="Century Gothic" pitchFamily="34" charset="0"/>
              </a:rPr>
              <a:t>mengikuti</a:t>
            </a:r>
            <a:r>
              <a:rPr lang="en-US" dirty="0">
                <a:latin typeface="Century Gothic" pitchFamily="34" charset="0"/>
              </a:rPr>
              <a:t> </a:t>
            </a:r>
            <a:r>
              <a:rPr lang="en-US" dirty="0" err="1">
                <a:latin typeface="Century Gothic" pitchFamily="34" charset="0"/>
              </a:rPr>
              <a:t>mata</a:t>
            </a:r>
            <a:r>
              <a:rPr lang="en-US" dirty="0">
                <a:latin typeface="Century Gothic" pitchFamily="34" charset="0"/>
              </a:rPr>
              <a:t> </a:t>
            </a:r>
            <a:r>
              <a:rPr lang="en-US" dirty="0" err="1">
                <a:latin typeface="Century Gothic" pitchFamily="34" charset="0"/>
              </a:rPr>
              <a:t>kuliah</a:t>
            </a:r>
            <a:r>
              <a:rPr lang="en-US" dirty="0">
                <a:latin typeface="Century Gothic" pitchFamily="34" charset="0"/>
              </a:rPr>
              <a:t> </a:t>
            </a:r>
            <a:r>
              <a:rPr lang="en-US" dirty="0" err="1">
                <a:latin typeface="Century Gothic" pitchFamily="34" charset="0"/>
              </a:rPr>
              <a:t>ini</a:t>
            </a:r>
            <a:r>
              <a:rPr lang="en-US" dirty="0">
                <a:latin typeface="Century Gothic" pitchFamily="34" charset="0"/>
              </a:rPr>
              <a:t>, </a:t>
            </a:r>
            <a:r>
              <a:rPr lang="en-US" dirty="0" err="1">
                <a:latin typeface="Century Gothic" pitchFamily="34" charset="0"/>
              </a:rPr>
              <a:t>diharapkan</a:t>
            </a:r>
            <a:r>
              <a:rPr lang="en-US" dirty="0">
                <a:latin typeface="Century Gothic" pitchFamily="34" charset="0"/>
              </a:rPr>
              <a:t> </a:t>
            </a:r>
            <a:r>
              <a:rPr lang="en-US" dirty="0" err="1">
                <a:latin typeface="Century Gothic" pitchFamily="34" charset="0"/>
              </a:rPr>
              <a:t>mahasiswa</a:t>
            </a:r>
            <a:r>
              <a:rPr lang="id-ID" dirty="0">
                <a:latin typeface="Century Gothic" pitchFamily="34" charset="0"/>
              </a:rPr>
              <a:t>  mampu memahami </a:t>
            </a:r>
            <a:r>
              <a:rPr lang="id-ID" dirty="0" smtClean="0">
                <a:latin typeface="Century Gothic" pitchFamily="34" charset="0"/>
              </a:rPr>
              <a:t>emosi dan pengendaliannya</a:t>
            </a:r>
            <a:endParaRPr lang="en-US" dirty="0">
              <a:latin typeface="Century Gothic" pitchFamily="34" charset="0"/>
            </a:endParaRPr>
          </a:p>
          <a:p>
            <a:pPr algn="just"/>
            <a:endParaRPr lang="id-ID" b="1" dirty="0">
              <a:latin typeface="Century Gothic" pitchFamily="34" charset="0"/>
            </a:endParaRPr>
          </a:p>
          <a:p>
            <a:pPr algn="just"/>
            <a:r>
              <a:rPr lang="en-US" b="1" dirty="0">
                <a:latin typeface="Century Gothic" pitchFamily="34" charset="0"/>
              </a:rPr>
              <a:t>POKOK BAHASAN</a:t>
            </a:r>
          </a:p>
          <a:p>
            <a:pPr algn="just"/>
            <a:r>
              <a:rPr lang="id-ID" dirty="0" smtClean="0">
                <a:latin typeface="Century Gothic" pitchFamily="34" charset="0"/>
              </a:rPr>
              <a:t>Emosi </a:t>
            </a:r>
            <a:endParaRPr lang="en-US" dirty="0">
              <a:latin typeface="Century Gothic" pitchFamily="34" charset="0"/>
            </a:endParaRPr>
          </a:p>
          <a:p>
            <a:pPr algn="just"/>
            <a:endParaRPr lang="id-ID" b="1" dirty="0">
              <a:latin typeface="Century Gothic" pitchFamily="34" charset="0"/>
            </a:endParaRPr>
          </a:p>
          <a:p>
            <a:pPr algn="just"/>
            <a:r>
              <a:rPr lang="en-US" b="1" dirty="0">
                <a:latin typeface="Century Gothic" pitchFamily="34" charset="0"/>
              </a:rPr>
              <a:t>SUB POKOK BAHASAN</a:t>
            </a:r>
            <a:endParaRPr lang="id-ID" b="1" dirty="0">
              <a:latin typeface="Century Gothic" pitchFamily="34" charset="0"/>
            </a:endParaRPr>
          </a:p>
          <a:p>
            <a:pPr algn="just"/>
            <a:r>
              <a:rPr lang="id-ID" dirty="0" smtClean="0">
                <a:latin typeface="Century Gothic" pitchFamily="34" charset="0"/>
              </a:rPr>
              <a:t>Emosi </a:t>
            </a:r>
            <a:endParaRPr lang="id-ID" dirty="0">
              <a:latin typeface="Century Gothic" pitchFamily="34" charset="0"/>
            </a:endParaRPr>
          </a:p>
          <a:p>
            <a:pPr algn="just"/>
            <a:endParaRPr lang="id-ID" b="1" dirty="0">
              <a:latin typeface="Century Gothic" pitchFamily="34" charset="0"/>
            </a:endParaRPr>
          </a:p>
          <a:p>
            <a:pPr algn="just"/>
            <a:endParaRPr lang="id-ID" b="1" dirty="0">
              <a:latin typeface="Century Gothic" pitchFamily="34" charset="0"/>
            </a:endParaRPr>
          </a:p>
          <a:p>
            <a:pPr algn="just"/>
            <a:endParaRPr lang="en-US" b="1" dirty="0">
              <a:latin typeface="Century Gothic" pitchFamily="34" charset="0"/>
            </a:endParaRPr>
          </a:p>
          <a:p>
            <a:pPr algn="just"/>
            <a:endParaRPr lang="en-US" b="1" dirty="0">
              <a:latin typeface="Century Gothic" pitchFamily="34" charset="0"/>
            </a:endParaRPr>
          </a:p>
          <a:p>
            <a:pPr algn="just"/>
            <a:endParaRPr lang="en-US" sz="2000" dirty="0">
              <a:latin typeface="Century Gothic" pitchFamily="34" charset="0"/>
            </a:endParaRPr>
          </a:p>
        </p:txBody>
      </p:sp>
      <p:pic>
        <p:nvPicPr>
          <p:cNvPr id="4" name="irc_mi" descr="http://www.telkomuniversity.ac.id/images/uploads/TU-logo-primer-utama.jpg"/>
          <p:cNvPicPr>
            <a:picLocks noChangeAspect="1" noChangeArrowheads="1"/>
          </p:cNvPicPr>
          <p:nvPr/>
        </p:nvPicPr>
        <p:blipFill>
          <a:blip r:embed="rId2"/>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a:xfrm>
            <a:off x="571472" y="0"/>
            <a:ext cx="8229600" cy="714356"/>
          </a:xfrm>
        </p:spPr>
        <p:txBody>
          <a:bodyPr/>
          <a:lstStyle/>
          <a:p>
            <a:pPr eaLnBrk="1" hangingPunct="1"/>
            <a:r>
              <a:rPr lang="id-ID" sz="2800" i="1" dirty="0" smtClean="0">
                <a:solidFill>
                  <a:srgbClr val="FF0000"/>
                </a:solidFill>
                <a:latin typeface="Century Gothic" pitchFamily="34" charset="0"/>
              </a:rPr>
              <a:t>What  do U see</a:t>
            </a:r>
            <a:r>
              <a:rPr lang="id-ID" sz="2800" dirty="0" smtClean="0">
                <a:solidFill>
                  <a:srgbClr val="FF0000"/>
                </a:solidFill>
                <a:latin typeface="Century Gothic" pitchFamily="34" charset="0"/>
              </a:rPr>
              <a:t>?</a:t>
            </a:r>
            <a:r>
              <a:rPr lang="id-ID" sz="2800" b="1" dirty="0" smtClean="0">
                <a:solidFill>
                  <a:srgbClr val="FF0000"/>
                </a:solidFill>
                <a:latin typeface="Century Gothic" pitchFamily="34" charset="0"/>
              </a:rPr>
              <a:t>..</a:t>
            </a:r>
            <a:endParaRPr lang="en-US" sz="2800" b="1" dirty="0" smtClean="0">
              <a:solidFill>
                <a:srgbClr val="FF0000"/>
              </a:solidFill>
              <a:latin typeface="Century Gothic" pitchFamily="34" charset="0"/>
            </a:endParaRPr>
          </a:p>
        </p:txBody>
      </p:sp>
      <p:pic>
        <p:nvPicPr>
          <p:cNvPr id="5" name="Content Placeholder 4" descr="fear"/>
          <p:cNvPicPr>
            <a:picLocks noGrp="1" noChangeAspect="1" noChangeArrowheads="1"/>
          </p:cNvPicPr>
          <p:nvPr>
            <p:ph idx="1"/>
          </p:nvPr>
        </p:nvPicPr>
        <p:blipFill>
          <a:blip r:embed="rId2"/>
          <a:srcRect/>
          <a:stretch>
            <a:fillRect/>
          </a:stretch>
        </p:blipFill>
        <p:spPr bwMode="auto">
          <a:xfrm>
            <a:off x="0" y="642918"/>
            <a:ext cx="4643438" cy="3071834"/>
          </a:xfrm>
          <a:prstGeom prst="rect">
            <a:avLst/>
          </a:prstGeom>
          <a:noFill/>
          <a:ln w="9525">
            <a:noFill/>
            <a:miter lim="800000"/>
            <a:headEnd/>
            <a:tailEnd/>
          </a:ln>
        </p:spPr>
      </p:pic>
      <p:pic>
        <p:nvPicPr>
          <p:cNvPr id="7" name="Picture 4" descr="happy"/>
          <p:cNvPicPr>
            <a:picLocks noChangeAspect="1" noChangeArrowheads="1"/>
          </p:cNvPicPr>
          <p:nvPr/>
        </p:nvPicPr>
        <p:blipFill>
          <a:blip r:embed="rId3"/>
          <a:srcRect/>
          <a:stretch>
            <a:fillRect/>
          </a:stretch>
        </p:blipFill>
        <p:spPr bwMode="auto">
          <a:xfrm>
            <a:off x="4643438" y="785794"/>
            <a:ext cx="4500562" cy="4286280"/>
          </a:xfrm>
          <a:prstGeom prst="rect">
            <a:avLst/>
          </a:prstGeom>
          <a:noFill/>
          <a:ln w="9525">
            <a:noFill/>
            <a:miter lim="800000"/>
            <a:headEnd/>
            <a:tailEnd/>
          </a:ln>
        </p:spPr>
      </p:pic>
      <p:pic>
        <p:nvPicPr>
          <p:cNvPr id="9" name="Picture 4" descr="sad1"/>
          <p:cNvPicPr>
            <a:picLocks noChangeAspect="1" noChangeArrowheads="1"/>
          </p:cNvPicPr>
          <p:nvPr/>
        </p:nvPicPr>
        <p:blipFill>
          <a:blip r:embed="rId4"/>
          <a:srcRect/>
          <a:stretch>
            <a:fillRect/>
          </a:stretch>
        </p:blipFill>
        <p:spPr bwMode="auto">
          <a:xfrm>
            <a:off x="0" y="3714752"/>
            <a:ext cx="4714876" cy="3143248"/>
          </a:xfrm>
          <a:prstGeom prst="rect">
            <a:avLst/>
          </a:prstGeom>
          <a:noFill/>
          <a:ln w="9525">
            <a:noFill/>
            <a:miter lim="800000"/>
            <a:headEnd/>
            <a:tailEnd/>
          </a:ln>
        </p:spPr>
      </p:pic>
      <p:pic>
        <p:nvPicPr>
          <p:cNvPr id="8" name="irc_mi" descr="http://www.telkomuniversity.ac.id/images/uploads/TU-logo-primer-utama.jpg"/>
          <p:cNvPicPr>
            <a:picLocks noChangeAspect="1" noChangeArrowheads="1"/>
          </p:cNvPicPr>
          <p:nvPr/>
        </p:nvPicPr>
        <p:blipFill>
          <a:blip r:embed="rId5"/>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p:txBody>
          <a:bodyPr/>
          <a:lstStyle/>
          <a:p>
            <a:pPr eaLnBrk="1" hangingPunct="1"/>
            <a:r>
              <a:rPr lang="id-ID" sz="2800" b="1" dirty="0" smtClean="0">
                <a:solidFill>
                  <a:srgbClr val="FF0000"/>
                </a:solidFill>
                <a:latin typeface="Century Gothic" pitchFamily="34" charset="0"/>
              </a:rPr>
              <a:t>Emosi..</a:t>
            </a:r>
            <a:endParaRPr lang="en-US" sz="2800" b="1" dirty="0" smtClean="0">
              <a:solidFill>
                <a:srgbClr val="FF0000"/>
              </a:solidFill>
              <a:latin typeface="Century Gothic" pitchFamily="34" charset="0"/>
            </a:endParaRPr>
          </a:p>
        </p:txBody>
      </p:sp>
      <p:sp>
        <p:nvSpPr>
          <p:cNvPr id="4099" name="Content Placeholder 1"/>
          <p:cNvSpPr>
            <a:spLocks noGrp="1"/>
          </p:cNvSpPr>
          <p:nvPr>
            <p:ph idx="1"/>
          </p:nvPr>
        </p:nvSpPr>
        <p:spPr>
          <a:xfrm>
            <a:off x="500063" y="1428750"/>
            <a:ext cx="8177212" cy="4525963"/>
          </a:xfrm>
        </p:spPr>
        <p:txBody>
          <a:bodyPr/>
          <a:lstStyle/>
          <a:p>
            <a:pPr marL="0" indent="0" algn="just" eaLnBrk="1" hangingPunct="1">
              <a:buFont typeface="Arial" charset="0"/>
              <a:buNone/>
            </a:pPr>
            <a:r>
              <a:rPr lang="id-ID" sz="2400" b="1" dirty="0" smtClean="0">
                <a:solidFill>
                  <a:srgbClr val="FF0000"/>
                </a:solidFill>
                <a:latin typeface="Century Gothic" pitchFamily="34" charset="0"/>
                <a:cs typeface="Arial" charset="0"/>
              </a:rPr>
              <a:t>Emosi</a:t>
            </a:r>
            <a:r>
              <a:rPr lang="id-ID" sz="2400" b="1" dirty="0" smtClean="0">
                <a:latin typeface="Century Gothic" pitchFamily="34" charset="0"/>
                <a:cs typeface="Arial" charset="0"/>
              </a:rPr>
              <a:t> : Perasaan intens </a:t>
            </a:r>
            <a:r>
              <a:rPr lang="id-ID" sz="2400" dirty="0" smtClean="0">
                <a:latin typeface="Century Gothic" pitchFamily="34" charset="0"/>
                <a:cs typeface="Arial" charset="0"/>
              </a:rPr>
              <a:t>yang ditujukan kepada seseorang atau sesuatu</a:t>
            </a:r>
          </a:p>
          <a:p>
            <a:pPr marL="0" indent="0" algn="just" eaLnBrk="1" hangingPunct="1">
              <a:buFont typeface="Arial" charset="0"/>
              <a:buNone/>
            </a:pPr>
            <a:endParaRPr lang="id-ID" sz="2400" dirty="0" smtClean="0">
              <a:latin typeface="Century Gothic" pitchFamily="34" charset="0"/>
              <a:cs typeface="Arial" charset="0"/>
            </a:endParaRPr>
          </a:p>
          <a:p>
            <a:pPr marL="0" indent="0" algn="just" eaLnBrk="1" hangingPunct="1">
              <a:buFont typeface="Arial" charset="0"/>
              <a:buNone/>
            </a:pPr>
            <a:r>
              <a:rPr lang="id-ID" sz="2400" b="1" dirty="0" smtClean="0">
                <a:solidFill>
                  <a:srgbClr val="0070C0"/>
                </a:solidFill>
                <a:latin typeface="Century Gothic" pitchFamily="34" charset="0"/>
                <a:cs typeface="Arial" charset="0"/>
              </a:rPr>
              <a:t>Mood</a:t>
            </a:r>
            <a:r>
              <a:rPr lang="id-ID" sz="2400" b="1" dirty="0" smtClean="0">
                <a:latin typeface="Century Gothic" pitchFamily="34" charset="0"/>
                <a:cs typeface="Arial" charset="0"/>
              </a:rPr>
              <a:t> : Perasaan yang tidak begitu kuat </a:t>
            </a:r>
            <a:r>
              <a:rPr lang="id-ID" sz="2400" dirty="0" smtClean="0">
                <a:latin typeface="Century Gothic" pitchFamily="34" charset="0"/>
                <a:cs typeface="Arial" charset="0"/>
              </a:rPr>
              <a:t>dan tidak memiliki stimulus kontekstual</a:t>
            </a:r>
            <a:endParaRPr lang="en-US" sz="2400" dirty="0" smtClean="0">
              <a:latin typeface="Century Gothic" pitchFamily="34" charset="0"/>
              <a:cs typeface="Arial" charset="0"/>
            </a:endParaRPr>
          </a:p>
        </p:txBody>
      </p:sp>
      <p:pic>
        <p:nvPicPr>
          <p:cNvPr id="5" name="irc_mi" descr="http://www.telkomuniversity.ac.id/images/uploads/TU-logo-primer-utama.jpg"/>
          <p:cNvPicPr>
            <a:picLocks noChangeAspect="1" noChangeArrowheads="1"/>
          </p:cNvPicPr>
          <p:nvPr/>
        </p:nvPicPr>
        <p:blipFill>
          <a:blip r:embed="rId3"/>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p:txBody>
          <a:bodyPr/>
          <a:lstStyle/>
          <a:p>
            <a:pPr eaLnBrk="1" hangingPunct="1"/>
            <a:r>
              <a:rPr lang="id-ID" sz="2800" b="1" dirty="0" smtClean="0">
                <a:solidFill>
                  <a:srgbClr val="00B050"/>
                </a:solidFill>
                <a:latin typeface="Century Gothic" pitchFamily="34" charset="0"/>
              </a:rPr>
              <a:t>Macam-macam Emosi..</a:t>
            </a:r>
            <a:endParaRPr lang="en-US" sz="2800" b="1" dirty="0" smtClean="0">
              <a:solidFill>
                <a:srgbClr val="00B050"/>
              </a:solidFill>
              <a:latin typeface="Century Gothic" pitchFamily="34" charset="0"/>
            </a:endParaRPr>
          </a:p>
        </p:txBody>
      </p:sp>
      <p:sp>
        <p:nvSpPr>
          <p:cNvPr id="4099" name="Content Placeholder 1"/>
          <p:cNvSpPr>
            <a:spLocks noGrp="1"/>
          </p:cNvSpPr>
          <p:nvPr>
            <p:ph idx="1"/>
          </p:nvPr>
        </p:nvSpPr>
        <p:spPr>
          <a:xfrm>
            <a:off x="428596" y="1357298"/>
            <a:ext cx="8177212" cy="4525963"/>
          </a:xfrm>
        </p:spPr>
        <p:txBody>
          <a:bodyPr/>
          <a:lstStyle/>
          <a:p>
            <a:pPr marL="0" indent="0" algn="just" eaLnBrk="1" hangingPunct="1">
              <a:buFont typeface="Arial" charset="0"/>
              <a:buNone/>
            </a:pPr>
            <a:r>
              <a:rPr lang="id-ID" sz="2400" b="1" dirty="0" smtClean="0">
                <a:solidFill>
                  <a:srgbClr val="00B050"/>
                </a:solidFill>
                <a:latin typeface="Century Gothic" pitchFamily="34" charset="0"/>
                <a:cs typeface="Arial" charset="0"/>
              </a:rPr>
              <a:t>Emosi positif :</a:t>
            </a:r>
          </a:p>
          <a:p>
            <a:pPr marL="0" indent="0" algn="just" eaLnBrk="1" hangingPunct="1">
              <a:buFont typeface="Wingdings" pitchFamily="2" charset="2"/>
              <a:buChar char="q"/>
            </a:pPr>
            <a:r>
              <a:rPr lang="id-ID" sz="2400" b="1" dirty="0" smtClean="0">
                <a:solidFill>
                  <a:srgbClr val="00B050"/>
                </a:solidFill>
                <a:latin typeface="Century Gothic" pitchFamily="34" charset="0"/>
                <a:cs typeface="Arial" charset="0"/>
              </a:rPr>
              <a:t>Gembira</a:t>
            </a:r>
          </a:p>
          <a:p>
            <a:pPr marL="0" indent="0" algn="just" eaLnBrk="1" hangingPunct="1">
              <a:buFont typeface="Wingdings" pitchFamily="2" charset="2"/>
              <a:buChar char="q"/>
            </a:pPr>
            <a:r>
              <a:rPr lang="id-ID" sz="2400" b="1" dirty="0" smtClean="0">
                <a:solidFill>
                  <a:srgbClr val="00B050"/>
                </a:solidFill>
                <a:latin typeface="Century Gothic" pitchFamily="34" charset="0"/>
                <a:cs typeface="Arial" charset="0"/>
              </a:rPr>
              <a:t>Bahagia</a:t>
            </a:r>
          </a:p>
          <a:p>
            <a:pPr marL="0" indent="0" algn="just" eaLnBrk="1" hangingPunct="1">
              <a:buFont typeface="Wingdings" pitchFamily="2" charset="2"/>
              <a:buChar char="q"/>
            </a:pPr>
            <a:r>
              <a:rPr lang="id-ID" sz="2400" b="1" dirty="0" smtClean="0">
                <a:solidFill>
                  <a:srgbClr val="00B050"/>
                </a:solidFill>
                <a:latin typeface="Century Gothic" pitchFamily="34" charset="0"/>
                <a:cs typeface="Arial" charset="0"/>
              </a:rPr>
              <a:t>Bersyukur </a:t>
            </a:r>
          </a:p>
          <a:p>
            <a:pPr marL="0" indent="0" algn="just" eaLnBrk="1" hangingPunct="1">
              <a:buNone/>
            </a:pPr>
            <a:endParaRPr lang="id-ID" sz="2400" b="1" dirty="0">
              <a:solidFill>
                <a:srgbClr val="00B050"/>
              </a:solidFill>
              <a:latin typeface="Century Gothic" pitchFamily="34" charset="0"/>
              <a:cs typeface="Arial" charset="0"/>
            </a:endParaRPr>
          </a:p>
          <a:p>
            <a:pPr marL="0" indent="0" algn="just" eaLnBrk="1" hangingPunct="1">
              <a:buNone/>
            </a:pPr>
            <a:r>
              <a:rPr lang="id-ID" sz="2400" b="1" dirty="0" smtClean="0">
                <a:solidFill>
                  <a:srgbClr val="FF0000"/>
                </a:solidFill>
                <a:latin typeface="Century Gothic" pitchFamily="34" charset="0"/>
                <a:cs typeface="Arial" charset="0"/>
              </a:rPr>
              <a:t>Emosi negatif </a:t>
            </a:r>
            <a:r>
              <a:rPr lang="id-ID" sz="2400" b="1" dirty="0" smtClean="0">
                <a:solidFill>
                  <a:srgbClr val="00B050"/>
                </a:solidFill>
                <a:latin typeface="Century Gothic" pitchFamily="34" charset="0"/>
                <a:cs typeface="Arial" charset="0"/>
              </a:rPr>
              <a:t>:</a:t>
            </a:r>
          </a:p>
          <a:p>
            <a:pPr marL="0" indent="0" algn="just" eaLnBrk="1" hangingPunct="1">
              <a:buFont typeface="Wingdings" pitchFamily="2" charset="2"/>
              <a:buChar char="q"/>
            </a:pPr>
            <a:r>
              <a:rPr lang="id-ID" sz="2400" b="1" dirty="0">
                <a:solidFill>
                  <a:srgbClr val="FF0000"/>
                </a:solidFill>
                <a:latin typeface="Century Gothic" pitchFamily="34" charset="0"/>
                <a:cs typeface="Arial" charset="0"/>
              </a:rPr>
              <a:t> </a:t>
            </a:r>
            <a:r>
              <a:rPr lang="id-ID" sz="2400" b="1" dirty="0" smtClean="0">
                <a:solidFill>
                  <a:srgbClr val="FF0000"/>
                </a:solidFill>
                <a:latin typeface="Century Gothic" pitchFamily="34" charset="0"/>
                <a:cs typeface="Arial" charset="0"/>
              </a:rPr>
              <a:t>Marah</a:t>
            </a:r>
          </a:p>
          <a:p>
            <a:pPr marL="0" indent="0" algn="just" eaLnBrk="1" hangingPunct="1">
              <a:buFont typeface="Wingdings" pitchFamily="2" charset="2"/>
              <a:buChar char="q"/>
            </a:pPr>
            <a:r>
              <a:rPr lang="id-ID" sz="2400" b="1" dirty="0" smtClean="0">
                <a:solidFill>
                  <a:srgbClr val="FF0000"/>
                </a:solidFill>
                <a:latin typeface="Century Gothic" pitchFamily="34" charset="0"/>
                <a:cs typeface="Arial" charset="0"/>
              </a:rPr>
              <a:t> Benci</a:t>
            </a:r>
          </a:p>
          <a:p>
            <a:pPr marL="0" indent="0" algn="just" eaLnBrk="1" hangingPunct="1">
              <a:buFont typeface="Wingdings" pitchFamily="2" charset="2"/>
              <a:buChar char="q"/>
            </a:pPr>
            <a:r>
              <a:rPr lang="id-ID" sz="2400" b="1" dirty="0" smtClean="0">
                <a:solidFill>
                  <a:srgbClr val="FF0000"/>
                </a:solidFill>
                <a:latin typeface="Century Gothic" pitchFamily="34" charset="0"/>
                <a:cs typeface="Arial" charset="0"/>
              </a:rPr>
              <a:t> Dendam </a:t>
            </a:r>
          </a:p>
          <a:p>
            <a:pPr marL="0" indent="0" algn="just" eaLnBrk="1" hangingPunct="1">
              <a:buFont typeface="Wingdings" pitchFamily="2" charset="2"/>
              <a:buChar char="q"/>
            </a:pPr>
            <a:r>
              <a:rPr lang="id-ID" sz="2400" b="1" dirty="0" smtClean="0">
                <a:solidFill>
                  <a:srgbClr val="FF0000"/>
                </a:solidFill>
                <a:latin typeface="Century Gothic" pitchFamily="34" charset="0"/>
                <a:cs typeface="Arial" charset="0"/>
              </a:rPr>
              <a:t> Cemas</a:t>
            </a:r>
          </a:p>
          <a:p>
            <a:pPr marL="0" indent="0" algn="just" eaLnBrk="1" hangingPunct="1">
              <a:buFont typeface="Wingdings" pitchFamily="2" charset="2"/>
              <a:buChar char="q"/>
            </a:pPr>
            <a:endParaRPr lang="id-ID" sz="2400" b="1" dirty="0" smtClean="0">
              <a:solidFill>
                <a:srgbClr val="00B050"/>
              </a:solidFill>
              <a:latin typeface="Century Gothic" pitchFamily="34" charset="0"/>
              <a:cs typeface="Arial" charset="0"/>
            </a:endParaRPr>
          </a:p>
          <a:p>
            <a:pPr marL="0" indent="0" algn="just" eaLnBrk="1" hangingPunct="1">
              <a:buFont typeface="Wingdings" pitchFamily="2" charset="2"/>
              <a:buChar char="q"/>
            </a:pPr>
            <a:endParaRPr lang="en-US" sz="2400" b="1" dirty="0" smtClean="0">
              <a:solidFill>
                <a:srgbClr val="00B050"/>
              </a:solidFill>
              <a:latin typeface="Century Gothic" pitchFamily="34" charset="0"/>
              <a:cs typeface="Arial" charset="0"/>
            </a:endParaRPr>
          </a:p>
        </p:txBody>
      </p:sp>
      <p:pic>
        <p:nvPicPr>
          <p:cNvPr id="5" name="irc_mi" descr="http://www.telkomuniversity.ac.id/images/uploads/TU-logo-primer-utama.jpg"/>
          <p:cNvPicPr>
            <a:picLocks noChangeAspect="1" noChangeArrowheads="1"/>
          </p:cNvPicPr>
          <p:nvPr/>
        </p:nvPicPr>
        <p:blipFill>
          <a:blip r:embed="rId2"/>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solidFill>
                  <a:srgbClr val="0070C0"/>
                </a:solidFill>
                <a:latin typeface="Century Gothic" pitchFamily="34" charset="0"/>
              </a:rPr>
              <a:t>Fungsi Emosi..</a:t>
            </a:r>
            <a:endParaRPr lang="id-ID" sz="3200" dirty="0">
              <a:solidFill>
                <a:srgbClr val="0070C0"/>
              </a:solidFill>
              <a:latin typeface="Century Gothic" pitchFamily="34" charset="0"/>
            </a:endParaRPr>
          </a:p>
        </p:txBody>
      </p:sp>
      <p:sp>
        <p:nvSpPr>
          <p:cNvPr id="3" name="Content Placeholder 2"/>
          <p:cNvSpPr>
            <a:spLocks noGrp="1"/>
          </p:cNvSpPr>
          <p:nvPr>
            <p:ph idx="1"/>
          </p:nvPr>
        </p:nvSpPr>
        <p:spPr/>
        <p:txBody>
          <a:bodyPr>
            <a:normAutofit/>
          </a:bodyPr>
          <a:lstStyle/>
          <a:p>
            <a:r>
              <a:rPr lang="id-ID" sz="2800" dirty="0" smtClean="0">
                <a:latin typeface="Century Gothic" pitchFamily="34" charset="0"/>
              </a:rPr>
              <a:t>Menimbulkan respon otomatis seb</a:t>
            </a:r>
            <a:r>
              <a:rPr lang="en-US" sz="2800" dirty="0" smtClean="0">
                <a:latin typeface="Century Gothic" pitchFamily="34" charset="0"/>
              </a:rPr>
              <a:t>a</a:t>
            </a:r>
            <a:r>
              <a:rPr lang="id-ID" sz="2800" dirty="0" smtClean="0">
                <a:latin typeface="Century Gothic" pitchFamily="34" charset="0"/>
              </a:rPr>
              <a:t>gai persiapan situasi krisis</a:t>
            </a:r>
          </a:p>
          <a:p>
            <a:r>
              <a:rPr lang="id-ID" sz="2800" dirty="0" smtClean="0">
                <a:latin typeface="Century Gothic" pitchFamily="34" charset="0"/>
              </a:rPr>
              <a:t>Menyesuaikan reaksi dengan kondisi khusus</a:t>
            </a:r>
          </a:p>
          <a:p>
            <a:r>
              <a:rPr lang="id-ID" sz="2800" dirty="0" smtClean="0">
                <a:latin typeface="Century Gothic" pitchFamily="34" charset="0"/>
              </a:rPr>
              <a:t>Memotivasi tindakan yang ditujukan untuk pencapaian tujuan</a:t>
            </a:r>
          </a:p>
          <a:p>
            <a:r>
              <a:rPr lang="id-ID" sz="2800" dirty="0" smtClean="0">
                <a:latin typeface="Century Gothic" pitchFamily="34" charset="0"/>
              </a:rPr>
              <a:t>Meningkatkan interaksi sosial</a:t>
            </a:r>
          </a:p>
          <a:p>
            <a:endParaRPr lang="id-ID" sz="2800" dirty="0" smtClean="0">
              <a:latin typeface="Century Gothic" pitchFamily="34" charset="0"/>
            </a:endParaRPr>
          </a:p>
          <a:p>
            <a:endParaRPr lang="id-ID" sz="2800" dirty="0" smtClean="0">
              <a:latin typeface="Century Gothic" pitchFamily="34" charset="0"/>
            </a:endParaRPr>
          </a:p>
          <a:p>
            <a:endParaRPr lang="id-ID" sz="2800" dirty="0">
              <a:latin typeface="Century Gothic" pitchFamily="34" charset="0"/>
            </a:endParaRPr>
          </a:p>
        </p:txBody>
      </p:sp>
      <p:pic>
        <p:nvPicPr>
          <p:cNvPr id="4" name="irc_mi" descr="http://www.telkomuniversity.ac.id/images/uploads/TU-logo-primer-utama.jpg"/>
          <p:cNvPicPr>
            <a:picLocks noChangeAspect="1" noChangeArrowheads="1"/>
          </p:cNvPicPr>
          <p:nvPr/>
        </p:nvPicPr>
        <p:blipFill>
          <a:blip r:embed="rId3"/>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p:txBody>
          <a:bodyPr/>
          <a:lstStyle/>
          <a:p>
            <a:pPr eaLnBrk="1" hangingPunct="1"/>
            <a:r>
              <a:rPr lang="id-ID" sz="2800" b="1" dirty="0" smtClean="0">
                <a:solidFill>
                  <a:srgbClr val="00B050"/>
                </a:solidFill>
                <a:latin typeface="Century Gothic" pitchFamily="34" charset="0"/>
              </a:rPr>
              <a:t>Faktor yang mempengaruhi emosi..</a:t>
            </a:r>
            <a:endParaRPr lang="en-US" sz="2800" b="1" dirty="0" smtClean="0">
              <a:solidFill>
                <a:srgbClr val="00B050"/>
              </a:solidFill>
              <a:latin typeface="Century Gothic" pitchFamily="34" charset="0"/>
            </a:endParaRPr>
          </a:p>
        </p:txBody>
      </p:sp>
      <p:sp>
        <p:nvSpPr>
          <p:cNvPr id="4099" name="Content Placeholder 1"/>
          <p:cNvSpPr>
            <a:spLocks noGrp="1"/>
          </p:cNvSpPr>
          <p:nvPr>
            <p:ph idx="1"/>
          </p:nvPr>
        </p:nvSpPr>
        <p:spPr>
          <a:xfrm>
            <a:off x="500063" y="1428750"/>
            <a:ext cx="8177212" cy="4525963"/>
          </a:xfrm>
        </p:spPr>
        <p:txBody>
          <a:bodyPr/>
          <a:lstStyle/>
          <a:p>
            <a:pPr marL="0" indent="0" algn="just">
              <a:buFont typeface="Wingdings" pitchFamily="2" charset="2"/>
              <a:buChar char="q"/>
            </a:pPr>
            <a:r>
              <a:rPr lang="id-ID" sz="2400" b="1" dirty="0" smtClean="0">
                <a:solidFill>
                  <a:srgbClr val="FF0000"/>
                </a:solidFill>
                <a:latin typeface="Century Gothic" pitchFamily="34" charset="0"/>
                <a:cs typeface="Arial" charset="0"/>
              </a:rPr>
              <a:t>Pola asuh</a:t>
            </a:r>
          </a:p>
          <a:p>
            <a:pPr marL="0" indent="0" algn="just">
              <a:buFont typeface="Wingdings" pitchFamily="2" charset="2"/>
              <a:buChar char="q"/>
            </a:pPr>
            <a:r>
              <a:rPr lang="id-ID" sz="2400" b="1" dirty="0" smtClean="0">
                <a:solidFill>
                  <a:srgbClr val="FF0000"/>
                </a:solidFill>
                <a:latin typeface="Century Gothic" pitchFamily="34" charset="0"/>
                <a:cs typeface="Arial" charset="0"/>
              </a:rPr>
              <a:t>Pegalaman traumatik</a:t>
            </a:r>
          </a:p>
          <a:p>
            <a:pPr marL="0" indent="0" algn="just">
              <a:buFont typeface="Wingdings" pitchFamily="2" charset="2"/>
              <a:buChar char="q"/>
            </a:pPr>
            <a:r>
              <a:rPr lang="id-ID" sz="2400" b="1" dirty="0" smtClean="0">
                <a:solidFill>
                  <a:srgbClr val="FF0000"/>
                </a:solidFill>
                <a:latin typeface="Century Gothic" pitchFamily="34" charset="0"/>
                <a:cs typeface="Arial" charset="0"/>
              </a:rPr>
              <a:t>Tempramen</a:t>
            </a:r>
          </a:p>
          <a:p>
            <a:pPr marL="0" indent="0" algn="just">
              <a:buFont typeface="Wingdings" pitchFamily="2" charset="2"/>
              <a:buChar char="q"/>
            </a:pPr>
            <a:r>
              <a:rPr lang="id-ID" sz="2400" b="1" dirty="0" smtClean="0">
                <a:solidFill>
                  <a:srgbClr val="FF0000"/>
                </a:solidFill>
                <a:latin typeface="Century Gothic" pitchFamily="34" charset="0"/>
                <a:cs typeface="Arial" charset="0"/>
              </a:rPr>
              <a:t>Jenis kelamin</a:t>
            </a:r>
          </a:p>
          <a:p>
            <a:pPr marL="0" indent="0" algn="just">
              <a:buFont typeface="Wingdings" pitchFamily="2" charset="2"/>
              <a:buChar char="q"/>
            </a:pPr>
            <a:r>
              <a:rPr lang="id-ID" sz="2400" b="1" dirty="0" smtClean="0">
                <a:solidFill>
                  <a:srgbClr val="FF0000"/>
                </a:solidFill>
                <a:latin typeface="Century Gothic" pitchFamily="34" charset="0"/>
                <a:cs typeface="Arial" charset="0"/>
              </a:rPr>
              <a:t>Usia</a:t>
            </a:r>
          </a:p>
          <a:p>
            <a:pPr marL="0" indent="0" algn="just">
              <a:buFont typeface="Wingdings" pitchFamily="2" charset="2"/>
              <a:buChar char="q"/>
            </a:pPr>
            <a:r>
              <a:rPr lang="id-ID" sz="2400" b="1" dirty="0" smtClean="0">
                <a:solidFill>
                  <a:srgbClr val="FF0000"/>
                </a:solidFill>
                <a:latin typeface="Century Gothic" pitchFamily="34" charset="0"/>
                <a:cs typeface="Arial" charset="0"/>
              </a:rPr>
              <a:t>Perubahan jasmani</a:t>
            </a:r>
          </a:p>
          <a:p>
            <a:pPr marL="0" indent="0" algn="just">
              <a:buFont typeface="Wingdings" pitchFamily="2" charset="2"/>
              <a:buChar char="q"/>
            </a:pPr>
            <a:r>
              <a:rPr lang="id-ID" sz="2400" b="1" dirty="0" smtClean="0">
                <a:solidFill>
                  <a:srgbClr val="FF0000"/>
                </a:solidFill>
                <a:latin typeface="Century Gothic" pitchFamily="34" charset="0"/>
                <a:cs typeface="Arial" charset="0"/>
              </a:rPr>
              <a:t>Interaksi dengan teman sebaya</a:t>
            </a:r>
            <a:endParaRPr lang="en-US" sz="2400" b="1" dirty="0" smtClean="0">
              <a:solidFill>
                <a:srgbClr val="FF0000"/>
              </a:solidFill>
              <a:latin typeface="Century Gothic" pitchFamily="34" charset="0"/>
              <a:cs typeface="Arial" charset="0"/>
            </a:endParaRPr>
          </a:p>
        </p:txBody>
      </p:sp>
      <p:pic>
        <p:nvPicPr>
          <p:cNvPr id="5" name="irc_mi" descr="http://www.telkomuniversity.ac.id/images/uploads/TU-logo-primer-utama.jpg"/>
          <p:cNvPicPr>
            <a:picLocks noChangeAspect="1" noChangeArrowheads="1"/>
          </p:cNvPicPr>
          <p:nvPr/>
        </p:nvPicPr>
        <p:blipFill>
          <a:blip r:embed="rId3"/>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p:txBody>
          <a:bodyPr/>
          <a:lstStyle/>
          <a:p>
            <a:pPr eaLnBrk="1" hangingPunct="1"/>
            <a:r>
              <a:rPr lang="id-ID" sz="2800" b="1" dirty="0" smtClean="0">
                <a:solidFill>
                  <a:srgbClr val="00B050"/>
                </a:solidFill>
                <a:latin typeface="Century Gothic" pitchFamily="34" charset="0"/>
              </a:rPr>
              <a:t>Bagaimana mengelola emosi?..</a:t>
            </a:r>
            <a:endParaRPr lang="en-US" sz="2800" b="1" dirty="0" smtClean="0">
              <a:solidFill>
                <a:srgbClr val="00B050"/>
              </a:solidFill>
              <a:latin typeface="Century Gothic" pitchFamily="34" charset="0"/>
            </a:endParaRPr>
          </a:p>
        </p:txBody>
      </p:sp>
      <p:sp>
        <p:nvSpPr>
          <p:cNvPr id="4099" name="Content Placeholder 1"/>
          <p:cNvSpPr>
            <a:spLocks noGrp="1"/>
          </p:cNvSpPr>
          <p:nvPr>
            <p:ph idx="1"/>
          </p:nvPr>
        </p:nvSpPr>
        <p:spPr>
          <a:xfrm>
            <a:off x="500063" y="1428750"/>
            <a:ext cx="8177212" cy="4525963"/>
          </a:xfrm>
        </p:spPr>
        <p:txBody>
          <a:bodyPr/>
          <a:lstStyle/>
          <a:p>
            <a:pPr marL="0" indent="0" algn="just" eaLnBrk="1" hangingPunct="1">
              <a:buFont typeface="Arial" charset="0"/>
              <a:buNone/>
            </a:pPr>
            <a:r>
              <a:rPr lang="id-ID" sz="2400" b="1" dirty="0" smtClean="0">
                <a:latin typeface="Century Gothic" pitchFamily="34" charset="0"/>
                <a:cs typeface="Arial" charset="0"/>
              </a:rPr>
              <a:t>Menurut Goleman (2007</a:t>
            </a:r>
            <a:r>
              <a:rPr lang="id-ID" sz="2400" dirty="0" smtClean="0">
                <a:latin typeface="Century Gothic" pitchFamily="34" charset="0"/>
                <a:cs typeface="Arial" charset="0"/>
              </a:rPr>
              <a:t>), kecerdasan IQ hanya menyumbang 20% bagi faktor </a:t>
            </a:r>
            <a:r>
              <a:rPr lang="id-ID" sz="2400" b="1" dirty="0" smtClean="0">
                <a:latin typeface="Century Gothic" pitchFamily="34" charset="0"/>
                <a:cs typeface="Arial" charset="0"/>
              </a:rPr>
              <a:t>KESUKSESAN</a:t>
            </a:r>
            <a:r>
              <a:rPr lang="id-ID" sz="2400" dirty="0" smtClean="0">
                <a:latin typeface="Century Gothic" pitchFamily="34" charset="0"/>
                <a:cs typeface="Arial" charset="0"/>
              </a:rPr>
              <a:t>, maka 80%-nya adalah </a:t>
            </a:r>
            <a:r>
              <a:rPr lang="id-ID" sz="2400" b="1" dirty="0" smtClean="0">
                <a:latin typeface="Century Gothic" pitchFamily="34" charset="0"/>
                <a:cs typeface="Arial" charset="0"/>
              </a:rPr>
              <a:t>KECERDASAN EMOSIONAL &amp; SPIRITUAL..</a:t>
            </a:r>
          </a:p>
          <a:p>
            <a:pPr marL="0" indent="0" algn="just" eaLnBrk="1" hangingPunct="1">
              <a:buFont typeface="Arial" charset="0"/>
              <a:buNone/>
            </a:pPr>
            <a:endParaRPr lang="id-ID" sz="2400" b="1" dirty="0">
              <a:latin typeface="Century Gothic" pitchFamily="34" charset="0"/>
              <a:cs typeface="Arial" charset="0"/>
            </a:endParaRPr>
          </a:p>
        </p:txBody>
      </p:sp>
      <p:pic>
        <p:nvPicPr>
          <p:cNvPr id="5" name="irc_mi" descr="http://www.telkomuniversity.ac.id/images/uploads/TU-logo-primer-utama.jpg"/>
          <p:cNvPicPr>
            <a:picLocks noChangeAspect="1" noChangeArrowheads="1"/>
          </p:cNvPicPr>
          <p:nvPr/>
        </p:nvPicPr>
        <p:blipFill>
          <a:blip r:embed="rId2"/>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idx="4294967295"/>
          </p:nvPr>
        </p:nvSpPr>
        <p:spPr>
          <a:xfrm>
            <a:off x="1000100" y="1857364"/>
            <a:ext cx="7286676" cy="3214710"/>
          </a:xfrm>
          <a:prstGeom prst="rect">
            <a:avLst/>
          </a:prstGeom>
        </p:spPr>
        <p:txBody>
          <a:bodyPr/>
          <a:lstStyle/>
          <a:p>
            <a:r>
              <a:rPr lang="en-US" sz="4800" dirty="0" err="1" smtClean="0">
                <a:solidFill>
                  <a:srgbClr val="00FF00"/>
                </a:solidFill>
                <a:latin typeface="Berlin Sans FB" pitchFamily="34" charset="0"/>
              </a:rPr>
              <a:t>Kecerdasan</a:t>
            </a:r>
            <a:r>
              <a:rPr lang="en-US" sz="4800" dirty="0" smtClean="0">
                <a:solidFill>
                  <a:srgbClr val="00FF00"/>
                </a:solidFill>
                <a:latin typeface="Berlin Sans FB" pitchFamily="34" charset="0"/>
              </a:rPr>
              <a:t> </a:t>
            </a:r>
            <a:r>
              <a:rPr lang="en-US" sz="4800" dirty="0" err="1" smtClean="0">
                <a:solidFill>
                  <a:srgbClr val="00FF00"/>
                </a:solidFill>
                <a:latin typeface="Berlin Sans FB" pitchFamily="34" charset="0"/>
              </a:rPr>
              <a:t>Emosional</a:t>
            </a:r>
            <a:r>
              <a:rPr lang="en-US" sz="4800" dirty="0" smtClean="0">
                <a:solidFill>
                  <a:srgbClr val="00FF00"/>
                </a:solidFill>
                <a:latin typeface="Berlin Sans FB" pitchFamily="34" charset="0"/>
              </a:rPr>
              <a:t/>
            </a:r>
            <a:br>
              <a:rPr lang="en-US" sz="4800" dirty="0" smtClean="0">
                <a:solidFill>
                  <a:srgbClr val="00FF00"/>
                </a:solidFill>
                <a:latin typeface="Berlin Sans FB" pitchFamily="34" charset="0"/>
              </a:rPr>
            </a:br>
            <a:endParaRPr lang="en-US" sz="4800" dirty="0" smtClean="0">
              <a:solidFill>
                <a:srgbClr val="7030A0"/>
              </a:solidFill>
              <a:latin typeface="Berlin Sans FB" pitchFamily="34" charset="0"/>
            </a:endParaRPr>
          </a:p>
        </p:txBody>
      </p:sp>
      <p:pic>
        <p:nvPicPr>
          <p:cNvPr id="4" name="irc_mi" descr="http://www.telkomuniversity.ac.id/images/uploads/TU-logo-primer-utama.jpg"/>
          <p:cNvPicPr>
            <a:picLocks noChangeAspect="1" noChangeArrowheads="1"/>
          </p:cNvPicPr>
          <p:nvPr/>
        </p:nvPicPr>
        <p:blipFill>
          <a:blip r:embed="rId2"/>
          <a:srcRect/>
          <a:stretch>
            <a:fillRect/>
          </a:stretch>
        </p:blipFill>
        <p:spPr bwMode="auto">
          <a:xfrm>
            <a:off x="6858000" y="5715000"/>
            <a:ext cx="2286000" cy="11430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TotalTime>
  <Words>682</Words>
  <Application>Microsoft Office PowerPoint</Application>
  <PresentationFormat>On-screen Show (4:3)</PresentationFormat>
  <Paragraphs>139</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What  do U see?..</vt:lpstr>
      <vt:lpstr>Emosi..</vt:lpstr>
      <vt:lpstr>Macam-macam Emosi..</vt:lpstr>
      <vt:lpstr>Fungsi Emosi..</vt:lpstr>
      <vt:lpstr>Faktor yang mempengaruhi emosi..</vt:lpstr>
      <vt:lpstr>Bagaimana mengelola emosi?..</vt:lpstr>
      <vt:lpstr>Kecerdasan Emosional </vt:lpstr>
      <vt:lpstr>Slide 10</vt:lpstr>
      <vt:lpstr>Slide 11</vt:lpstr>
      <vt:lpstr>Aspek-aspek Kecerdasan Emosional</vt:lpstr>
      <vt:lpstr>Hal yang Perlu Diperhatikan</vt:lpstr>
      <vt:lpstr>MELATIH KECERDASAN EMOSIONAL</vt:lpstr>
      <vt:lpstr>Bila Terjadi Kemalasan</vt:lpstr>
      <vt:lpstr>Refleksi diri</vt:lpstr>
      <vt:lpstr>TUGAS INDIVIDU</vt:lpstr>
      <vt:lpstr>Slide 18</vt:lpstr>
      <vt:lpstr>Daftar pustaka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26</cp:revision>
  <dcterms:created xsi:type="dcterms:W3CDTF">2013-09-07T13:03:51Z</dcterms:created>
  <dcterms:modified xsi:type="dcterms:W3CDTF">2016-09-15T23:17:55Z</dcterms:modified>
</cp:coreProperties>
</file>