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3"/>
  </p:notes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3300"/>
    <a:srgbClr val="660066"/>
    <a:srgbClr val="C092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E5741-DBEE-4633-87D2-F48505F87AE7}" type="doc">
      <dgm:prSet loTypeId="urn:microsoft.com/office/officeart/2005/8/layout/default#4" loCatId="list" qsTypeId="urn:microsoft.com/office/officeart/2005/8/quickstyle/3d9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AFA4F1F-4890-4F10-93AC-830C86BFBA5D}">
      <dgm:prSet phldrT="[Text]"/>
      <dgm:spPr/>
      <dgm:t>
        <a:bodyPr/>
        <a:lstStyle/>
        <a:p>
          <a:r>
            <a:rPr lang="en-US" dirty="0" smtClean="0"/>
            <a:t>Provide Effective Feedback</a:t>
          </a:r>
          <a:endParaRPr lang="en-US" dirty="0"/>
        </a:p>
      </dgm:t>
    </dgm:pt>
    <dgm:pt modelId="{67EFAEA8-B564-4DA6-A109-1B4DFA8F4485}" type="parTrans" cxnId="{CA6F1531-6309-47AB-BA1B-240D6DC508C0}">
      <dgm:prSet/>
      <dgm:spPr/>
      <dgm:t>
        <a:bodyPr/>
        <a:lstStyle/>
        <a:p>
          <a:endParaRPr lang="en-US"/>
        </a:p>
      </dgm:t>
    </dgm:pt>
    <dgm:pt modelId="{41F2D736-2F3D-47A5-95E6-6F7A79C75F68}" type="sibTrans" cxnId="{CA6F1531-6309-47AB-BA1B-240D6DC508C0}">
      <dgm:prSet/>
      <dgm:spPr/>
      <dgm:t>
        <a:bodyPr/>
        <a:lstStyle/>
        <a:p>
          <a:endParaRPr lang="en-US"/>
        </a:p>
      </dgm:t>
    </dgm:pt>
    <dgm:pt modelId="{C092335F-8810-43AD-A215-E7A296A7A7FA}">
      <dgm:prSet phldrT="[Text]"/>
      <dgm:spPr/>
      <dgm:t>
        <a:bodyPr/>
        <a:lstStyle/>
        <a:p>
          <a:r>
            <a:rPr lang="en-US" dirty="0" smtClean="0"/>
            <a:t>Guidance and Assistance</a:t>
          </a:r>
          <a:endParaRPr lang="en-US" dirty="0"/>
        </a:p>
      </dgm:t>
    </dgm:pt>
    <dgm:pt modelId="{B36B9F01-E8CD-4D39-910F-DDD38B1CD910}" type="parTrans" cxnId="{024A5D00-82A6-449B-A1B8-19B28344EECB}">
      <dgm:prSet/>
      <dgm:spPr/>
      <dgm:t>
        <a:bodyPr/>
        <a:lstStyle/>
        <a:p>
          <a:endParaRPr lang="en-US"/>
        </a:p>
      </dgm:t>
    </dgm:pt>
    <dgm:pt modelId="{6993296D-2EC8-4192-8369-485C47AD6B92}" type="sibTrans" cxnId="{024A5D00-82A6-449B-A1B8-19B28344EECB}">
      <dgm:prSet/>
      <dgm:spPr/>
      <dgm:t>
        <a:bodyPr/>
        <a:lstStyle/>
        <a:p>
          <a:endParaRPr lang="en-US"/>
        </a:p>
      </dgm:t>
    </dgm:pt>
    <dgm:pt modelId="{6E40E19D-A7D6-413D-BC2B-22DEA34CB045}" type="pres">
      <dgm:prSet presAssocID="{E0BE5741-DBEE-4633-87D2-F48505F87A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312736-4CD3-45DB-8D46-D6AC4C72D8C6}" type="pres">
      <dgm:prSet presAssocID="{8AFA4F1F-4890-4F10-93AC-830C86BFBA5D}" presName="node" presStyleLbl="node1" presStyleIdx="0" presStyleCnt="2" custLinFactNeighborX="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00796-ED7F-4D85-9D83-7A26BB9EC2FC}" type="pres">
      <dgm:prSet presAssocID="{41F2D736-2F3D-47A5-95E6-6F7A79C75F68}" presName="sibTrans" presStyleCnt="0"/>
      <dgm:spPr/>
      <dgm:t>
        <a:bodyPr/>
        <a:lstStyle/>
        <a:p>
          <a:endParaRPr lang="en-US"/>
        </a:p>
      </dgm:t>
    </dgm:pt>
    <dgm:pt modelId="{D2517777-E316-4B68-868D-D624F0FC3FE0}" type="pres">
      <dgm:prSet presAssocID="{C092335F-8810-43AD-A215-E7A296A7A7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BDF85-770A-4F6B-8587-6448D8882D03}" type="presOf" srcId="{C092335F-8810-43AD-A215-E7A296A7A7FA}" destId="{D2517777-E316-4B68-868D-D624F0FC3FE0}" srcOrd="0" destOrd="0" presId="urn:microsoft.com/office/officeart/2005/8/layout/default#4"/>
    <dgm:cxn modelId="{E7B8249B-E8DB-4465-8CDA-13C44AD7A738}" type="presOf" srcId="{E0BE5741-DBEE-4633-87D2-F48505F87AE7}" destId="{6E40E19D-A7D6-413D-BC2B-22DEA34CB045}" srcOrd="0" destOrd="0" presId="urn:microsoft.com/office/officeart/2005/8/layout/default#4"/>
    <dgm:cxn modelId="{710D2947-1030-491D-AB3E-51593944FB44}" type="presOf" srcId="{8AFA4F1F-4890-4F10-93AC-830C86BFBA5D}" destId="{74312736-4CD3-45DB-8D46-D6AC4C72D8C6}" srcOrd="0" destOrd="0" presId="urn:microsoft.com/office/officeart/2005/8/layout/default#4"/>
    <dgm:cxn modelId="{CA6F1531-6309-47AB-BA1B-240D6DC508C0}" srcId="{E0BE5741-DBEE-4633-87D2-F48505F87AE7}" destId="{8AFA4F1F-4890-4F10-93AC-830C86BFBA5D}" srcOrd="0" destOrd="0" parTransId="{67EFAEA8-B564-4DA6-A109-1B4DFA8F4485}" sibTransId="{41F2D736-2F3D-47A5-95E6-6F7A79C75F68}"/>
    <dgm:cxn modelId="{024A5D00-82A6-449B-A1B8-19B28344EECB}" srcId="{E0BE5741-DBEE-4633-87D2-F48505F87AE7}" destId="{C092335F-8810-43AD-A215-E7A296A7A7FA}" srcOrd="1" destOrd="0" parTransId="{B36B9F01-E8CD-4D39-910F-DDD38B1CD910}" sibTransId="{6993296D-2EC8-4192-8369-485C47AD6B92}"/>
    <dgm:cxn modelId="{C10E5C17-B5DF-46C1-935C-761AEA8B39D9}" type="presParOf" srcId="{6E40E19D-A7D6-413D-BC2B-22DEA34CB045}" destId="{74312736-4CD3-45DB-8D46-D6AC4C72D8C6}" srcOrd="0" destOrd="0" presId="urn:microsoft.com/office/officeart/2005/8/layout/default#4"/>
    <dgm:cxn modelId="{199EE398-A73B-4183-AC48-E2169415B59A}" type="presParOf" srcId="{6E40E19D-A7D6-413D-BC2B-22DEA34CB045}" destId="{85F00796-ED7F-4D85-9D83-7A26BB9EC2FC}" srcOrd="1" destOrd="0" presId="urn:microsoft.com/office/officeart/2005/8/layout/default#4"/>
    <dgm:cxn modelId="{709122A8-BD98-41F6-9B4E-B3F270E32E60}" type="presParOf" srcId="{6E40E19D-A7D6-413D-BC2B-22DEA34CB045}" destId="{D2517777-E316-4B68-868D-D624F0FC3FE0}" srcOrd="2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E92D2-EB6A-4F68-964D-5574B51BD64A}" type="doc">
      <dgm:prSet loTypeId="urn:microsoft.com/office/officeart/2005/8/layout/vList3#1" loCatId="list" qsTypeId="urn:microsoft.com/office/officeart/2005/8/quickstyle/simple2" qsCatId="simple" csTypeId="urn:microsoft.com/office/officeart/2005/8/colors/accent2_2" csCatId="accent2" phldr="1"/>
      <dgm:spPr/>
    </dgm:pt>
    <dgm:pt modelId="{019F1082-B7E5-4E28-8A59-A18C58E2DE2C}">
      <dgm:prSet phldrT="[Text]"/>
      <dgm:spPr/>
      <dgm:t>
        <a:bodyPr/>
        <a:lstStyle/>
        <a:p>
          <a:r>
            <a:rPr lang="en-US" dirty="0" smtClean="0"/>
            <a:t>Acceptable response times.</a:t>
          </a:r>
          <a:endParaRPr lang="en-US" dirty="0"/>
        </a:p>
      </dgm:t>
    </dgm:pt>
    <dgm:pt modelId="{2076C7CE-1D50-4FA4-A743-1D5F0F8528D2}" type="parTrans" cxnId="{3D737626-1FF5-4096-96BB-D3DEF713F7EB}">
      <dgm:prSet/>
      <dgm:spPr/>
      <dgm:t>
        <a:bodyPr/>
        <a:lstStyle/>
        <a:p>
          <a:endParaRPr lang="en-US"/>
        </a:p>
      </dgm:t>
    </dgm:pt>
    <dgm:pt modelId="{127AB279-5C5A-4FED-8714-2B88505C0061}" type="sibTrans" cxnId="{3D737626-1FF5-4096-96BB-D3DEF713F7EB}">
      <dgm:prSet/>
      <dgm:spPr/>
      <dgm:t>
        <a:bodyPr/>
        <a:lstStyle/>
        <a:p>
          <a:endParaRPr lang="en-US"/>
        </a:p>
      </dgm:t>
    </dgm:pt>
    <dgm:pt modelId="{B08D2BC0-00E2-42E0-A0B1-25A275730A46}">
      <dgm:prSet/>
      <dgm:spPr/>
      <dgm:t>
        <a:bodyPr/>
        <a:lstStyle/>
        <a:p>
          <a:r>
            <a:rPr lang="en-US" dirty="0" smtClean="0"/>
            <a:t>Dealing with time delays.</a:t>
          </a:r>
          <a:endParaRPr lang="en-US" dirty="0"/>
        </a:p>
      </dgm:t>
    </dgm:pt>
    <dgm:pt modelId="{0A61035C-DB64-4AF5-9912-4700C7184C9E}" type="parTrans" cxnId="{AE4CC195-077E-478C-B192-2815CDF61D52}">
      <dgm:prSet/>
      <dgm:spPr/>
      <dgm:t>
        <a:bodyPr/>
        <a:lstStyle/>
        <a:p>
          <a:endParaRPr lang="en-US"/>
        </a:p>
      </dgm:t>
    </dgm:pt>
    <dgm:pt modelId="{C184DC7E-6C7F-4645-84DE-7EA98B94BC95}" type="sibTrans" cxnId="{AE4CC195-077E-478C-B192-2815CDF61D52}">
      <dgm:prSet/>
      <dgm:spPr/>
      <dgm:t>
        <a:bodyPr/>
        <a:lstStyle/>
        <a:p>
          <a:endParaRPr lang="en-US"/>
        </a:p>
      </dgm:t>
    </dgm:pt>
    <dgm:pt modelId="{9976617C-FC0A-4B21-A096-17257C7F7CEF}">
      <dgm:prSet/>
      <dgm:spPr/>
      <dgm:t>
        <a:bodyPr/>
        <a:lstStyle/>
        <a:p>
          <a:r>
            <a:rPr lang="en-US" dirty="0" smtClean="0"/>
            <a:t>Blinking for attention.</a:t>
          </a:r>
          <a:endParaRPr lang="en-US" dirty="0"/>
        </a:p>
      </dgm:t>
    </dgm:pt>
    <dgm:pt modelId="{6331285C-D676-4F32-AA2F-A350EE9D3C91}" type="parTrans" cxnId="{014DF938-441F-4482-94F1-99212A5B777A}">
      <dgm:prSet/>
      <dgm:spPr/>
      <dgm:t>
        <a:bodyPr/>
        <a:lstStyle/>
        <a:p>
          <a:endParaRPr lang="en-US"/>
        </a:p>
      </dgm:t>
    </dgm:pt>
    <dgm:pt modelId="{F984D4F5-FBA5-425A-AE01-4C265AAB6C06}" type="sibTrans" cxnId="{014DF938-441F-4482-94F1-99212A5B777A}">
      <dgm:prSet/>
      <dgm:spPr/>
      <dgm:t>
        <a:bodyPr/>
        <a:lstStyle/>
        <a:p>
          <a:endParaRPr lang="en-US"/>
        </a:p>
      </dgm:t>
    </dgm:pt>
    <dgm:pt modelId="{B4B51069-0DD5-48E4-A522-FE7BDD3F7B0E}">
      <dgm:prSet/>
      <dgm:spPr/>
      <dgm:t>
        <a:bodyPr/>
        <a:lstStyle/>
        <a:p>
          <a:r>
            <a:rPr lang="en-US" dirty="0" smtClean="0"/>
            <a:t>The use of sound.</a:t>
          </a:r>
          <a:endParaRPr lang="en-US" dirty="0"/>
        </a:p>
      </dgm:t>
    </dgm:pt>
    <dgm:pt modelId="{7D792EEA-0D1D-4F5D-BC68-307CA97B3EFE}" type="parTrans" cxnId="{67BBC98F-00D6-44A0-A5F7-7A330D5AD701}">
      <dgm:prSet/>
      <dgm:spPr/>
      <dgm:t>
        <a:bodyPr/>
        <a:lstStyle/>
        <a:p>
          <a:endParaRPr lang="en-US"/>
        </a:p>
      </dgm:t>
    </dgm:pt>
    <dgm:pt modelId="{34B2FA9A-2436-4564-AEF9-9535F178F85C}" type="sibTrans" cxnId="{67BBC98F-00D6-44A0-A5F7-7A330D5AD701}">
      <dgm:prSet/>
      <dgm:spPr/>
      <dgm:t>
        <a:bodyPr/>
        <a:lstStyle/>
        <a:p>
          <a:endParaRPr lang="en-US"/>
        </a:p>
      </dgm:t>
    </dgm:pt>
    <dgm:pt modelId="{271C2EBC-4A0C-4A21-A820-7BA50DB22AFC}" type="pres">
      <dgm:prSet presAssocID="{28EE92D2-EB6A-4F68-964D-5574B51BD64A}" presName="linearFlow" presStyleCnt="0">
        <dgm:presLayoutVars>
          <dgm:dir/>
          <dgm:resizeHandles val="exact"/>
        </dgm:presLayoutVars>
      </dgm:prSet>
      <dgm:spPr/>
    </dgm:pt>
    <dgm:pt modelId="{FA6808CA-4B57-45BF-9C8E-6606D2206749}" type="pres">
      <dgm:prSet presAssocID="{019F1082-B7E5-4E28-8A59-A18C58E2DE2C}" presName="composite" presStyleCnt="0"/>
      <dgm:spPr/>
    </dgm:pt>
    <dgm:pt modelId="{01D04E63-A1A1-4859-BEAE-E176F433D291}" type="pres">
      <dgm:prSet presAssocID="{019F1082-B7E5-4E28-8A59-A18C58E2DE2C}" presName="imgShp" presStyleLbl="fgImgPlace1" presStyleIdx="0" presStyleCnt="4" custLinFactNeighborX="-48143" custLinFactNeighborY="-22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8550E81-2EF4-43B5-838E-24C4AF54F5AF}" type="pres">
      <dgm:prSet presAssocID="{019F1082-B7E5-4E28-8A59-A18C58E2DE2C}" presName="txShp" presStyleLbl="node1" presStyleIdx="0" presStyleCnt="4" custScaleX="117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87749-567A-4316-93F8-B3DCFDDB8797}" type="pres">
      <dgm:prSet presAssocID="{127AB279-5C5A-4FED-8714-2B88505C0061}" presName="spacing" presStyleCnt="0"/>
      <dgm:spPr/>
    </dgm:pt>
    <dgm:pt modelId="{4F952B27-109B-4AEC-84BF-4D99649CD79F}" type="pres">
      <dgm:prSet presAssocID="{B08D2BC0-00E2-42E0-A0B1-25A275730A46}" presName="composite" presStyleCnt="0"/>
      <dgm:spPr/>
    </dgm:pt>
    <dgm:pt modelId="{966C3F23-7A9F-467D-A36C-00AEB301FDA2}" type="pres">
      <dgm:prSet presAssocID="{B08D2BC0-00E2-42E0-A0B1-25A275730A46}" presName="imgShp" presStyleLbl="fgImgPlace1" presStyleIdx="1" presStyleCnt="4" custLinFactNeighborX="-4814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56ABEAB-FCCA-47C8-B4D4-3B27FE31DED8}" type="pres">
      <dgm:prSet presAssocID="{B08D2BC0-00E2-42E0-A0B1-25A275730A46}" presName="txShp" presStyleLbl="node1" presStyleIdx="1" presStyleCnt="4" custScaleX="117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E111B-9866-4E3F-8A23-382F4F483F8B}" type="pres">
      <dgm:prSet presAssocID="{C184DC7E-6C7F-4645-84DE-7EA98B94BC95}" presName="spacing" presStyleCnt="0"/>
      <dgm:spPr/>
    </dgm:pt>
    <dgm:pt modelId="{E3FE3FD1-42DC-4CCF-8A48-7EEE9A915BD0}" type="pres">
      <dgm:prSet presAssocID="{9976617C-FC0A-4B21-A096-17257C7F7CEF}" presName="composite" presStyleCnt="0"/>
      <dgm:spPr/>
    </dgm:pt>
    <dgm:pt modelId="{829DE671-C6AA-4F92-8DD3-3508519AFEC6}" type="pres">
      <dgm:prSet presAssocID="{9976617C-FC0A-4B21-A096-17257C7F7CEF}" presName="imgShp" presStyleLbl="fgImgPlace1" presStyleIdx="2" presStyleCnt="4" custLinFactNeighborX="-4814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0414207-EE7C-4061-8D0C-24C3DDFC38B2}" type="pres">
      <dgm:prSet presAssocID="{9976617C-FC0A-4B21-A096-17257C7F7CEF}" presName="txShp" presStyleLbl="node1" presStyleIdx="2" presStyleCnt="4" custScaleX="117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574E6-C234-40A9-96AA-EB7CC15C7F33}" type="pres">
      <dgm:prSet presAssocID="{F984D4F5-FBA5-425A-AE01-4C265AAB6C06}" presName="spacing" presStyleCnt="0"/>
      <dgm:spPr/>
    </dgm:pt>
    <dgm:pt modelId="{39A52E3E-7B13-4B08-B1C7-F5212E1DA469}" type="pres">
      <dgm:prSet presAssocID="{B4B51069-0DD5-48E4-A522-FE7BDD3F7B0E}" presName="composite" presStyleCnt="0"/>
      <dgm:spPr/>
    </dgm:pt>
    <dgm:pt modelId="{B9060FB1-6A18-4A13-9A04-A23C55E7E6A6}" type="pres">
      <dgm:prSet presAssocID="{B4B51069-0DD5-48E4-A522-FE7BDD3F7B0E}" presName="imgShp" presStyleLbl="fgImgPlace1" presStyleIdx="3" presStyleCnt="4" custLinFactNeighborX="-4814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3AFB469-389D-4CCD-B62E-3C31B46D0882}" type="pres">
      <dgm:prSet presAssocID="{B4B51069-0DD5-48E4-A522-FE7BDD3F7B0E}" presName="txShp" presStyleLbl="node1" presStyleIdx="3" presStyleCnt="4" custScaleX="117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D321A2-9A93-4F01-A835-3D0EEC80B569}" type="presOf" srcId="{B4B51069-0DD5-48E4-A522-FE7BDD3F7B0E}" destId="{F3AFB469-389D-4CCD-B62E-3C31B46D0882}" srcOrd="0" destOrd="0" presId="urn:microsoft.com/office/officeart/2005/8/layout/vList3#1"/>
    <dgm:cxn modelId="{B64CF2E0-2E7E-4655-AB88-8C885F4DCE12}" type="presOf" srcId="{9976617C-FC0A-4B21-A096-17257C7F7CEF}" destId="{00414207-EE7C-4061-8D0C-24C3DDFC38B2}" srcOrd="0" destOrd="0" presId="urn:microsoft.com/office/officeart/2005/8/layout/vList3#1"/>
    <dgm:cxn modelId="{AE4CC195-077E-478C-B192-2815CDF61D52}" srcId="{28EE92D2-EB6A-4F68-964D-5574B51BD64A}" destId="{B08D2BC0-00E2-42E0-A0B1-25A275730A46}" srcOrd="1" destOrd="0" parTransId="{0A61035C-DB64-4AF5-9912-4700C7184C9E}" sibTransId="{C184DC7E-6C7F-4645-84DE-7EA98B94BC95}"/>
    <dgm:cxn modelId="{67BBC98F-00D6-44A0-A5F7-7A330D5AD701}" srcId="{28EE92D2-EB6A-4F68-964D-5574B51BD64A}" destId="{B4B51069-0DD5-48E4-A522-FE7BDD3F7B0E}" srcOrd="3" destOrd="0" parTransId="{7D792EEA-0D1D-4F5D-BC68-307CA97B3EFE}" sibTransId="{34B2FA9A-2436-4564-AEF9-9535F178F85C}"/>
    <dgm:cxn modelId="{ECC41EBB-90CA-4E49-BFDB-041AB70CEE87}" type="presOf" srcId="{019F1082-B7E5-4E28-8A59-A18C58E2DE2C}" destId="{D8550E81-2EF4-43B5-838E-24C4AF54F5AF}" srcOrd="0" destOrd="0" presId="urn:microsoft.com/office/officeart/2005/8/layout/vList3#1"/>
    <dgm:cxn modelId="{87D98374-380F-477B-A231-564AE6108C1F}" type="presOf" srcId="{28EE92D2-EB6A-4F68-964D-5574B51BD64A}" destId="{271C2EBC-4A0C-4A21-A820-7BA50DB22AFC}" srcOrd="0" destOrd="0" presId="urn:microsoft.com/office/officeart/2005/8/layout/vList3#1"/>
    <dgm:cxn modelId="{014DF938-441F-4482-94F1-99212A5B777A}" srcId="{28EE92D2-EB6A-4F68-964D-5574B51BD64A}" destId="{9976617C-FC0A-4B21-A096-17257C7F7CEF}" srcOrd="2" destOrd="0" parTransId="{6331285C-D676-4F32-AA2F-A350EE9D3C91}" sibTransId="{F984D4F5-FBA5-425A-AE01-4C265AAB6C06}"/>
    <dgm:cxn modelId="{3D737626-1FF5-4096-96BB-D3DEF713F7EB}" srcId="{28EE92D2-EB6A-4F68-964D-5574B51BD64A}" destId="{019F1082-B7E5-4E28-8A59-A18C58E2DE2C}" srcOrd="0" destOrd="0" parTransId="{2076C7CE-1D50-4FA4-A743-1D5F0F8528D2}" sibTransId="{127AB279-5C5A-4FED-8714-2B88505C0061}"/>
    <dgm:cxn modelId="{90438FAE-04A0-4C5D-B982-6E41F1214FAC}" type="presOf" srcId="{B08D2BC0-00E2-42E0-A0B1-25A275730A46}" destId="{356ABEAB-FCCA-47C8-B4D4-3B27FE31DED8}" srcOrd="0" destOrd="0" presId="urn:microsoft.com/office/officeart/2005/8/layout/vList3#1"/>
    <dgm:cxn modelId="{77B3C79F-5C77-43FB-9A2F-3644392830F6}" type="presParOf" srcId="{271C2EBC-4A0C-4A21-A820-7BA50DB22AFC}" destId="{FA6808CA-4B57-45BF-9C8E-6606D2206749}" srcOrd="0" destOrd="0" presId="urn:microsoft.com/office/officeart/2005/8/layout/vList3#1"/>
    <dgm:cxn modelId="{6320259A-3EC3-444E-A407-2B89B351F8A8}" type="presParOf" srcId="{FA6808CA-4B57-45BF-9C8E-6606D2206749}" destId="{01D04E63-A1A1-4859-BEAE-E176F433D291}" srcOrd="0" destOrd="0" presId="urn:microsoft.com/office/officeart/2005/8/layout/vList3#1"/>
    <dgm:cxn modelId="{FC7473CD-FA1F-4EA2-B684-4754330A9FAE}" type="presParOf" srcId="{FA6808CA-4B57-45BF-9C8E-6606D2206749}" destId="{D8550E81-2EF4-43B5-838E-24C4AF54F5AF}" srcOrd="1" destOrd="0" presId="urn:microsoft.com/office/officeart/2005/8/layout/vList3#1"/>
    <dgm:cxn modelId="{D2D3D29E-EFA4-43BC-B725-6ABB0931A018}" type="presParOf" srcId="{271C2EBC-4A0C-4A21-A820-7BA50DB22AFC}" destId="{FCB87749-567A-4316-93F8-B3DCFDDB8797}" srcOrd="1" destOrd="0" presId="urn:microsoft.com/office/officeart/2005/8/layout/vList3#1"/>
    <dgm:cxn modelId="{05962DF0-9C3C-4002-A769-7E38A8379303}" type="presParOf" srcId="{271C2EBC-4A0C-4A21-A820-7BA50DB22AFC}" destId="{4F952B27-109B-4AEC-84BF-4D99649CD79F}" srcOrd="2" destOrd="0" presId="urn:microsoft.com/office/officeart/2005/8/layout/vList3#1"/>
    <dgm:cxn modelId="{51C4FE8E-BC7A-41D2-9BAB-5721E09089D9}" type="presParOf" srcId="{4F952B27-109B-4AEC-84BF-4D99649CD79F}" destId="{966C3F23-7A9F-467D-A36C-00AEB301FDA2}" srcOrd="0" destOrd="0" presId="urn:microsoft.com/office/officeart/2005/8/layout/vList3#1"/>
    <dgm:cxn modelId="{CE6D470B-9058-4C07-A35B-6C1FD7903808}" type="presParOf" srcId="{4F952B27-109B-4AEC-84BF-4D99649CD79F}" destId="{356ABEAB-FCCA-47C8-B4D4-3B27FE31DED8}" srcOrd="1" destOrd="0" presId="urn:microsoft.com/office/officeart/2005/8/layout/vList3#1"/>
    <dgm:cxn modelId="{D464DAD9-AB7D-4CF4-AFC4-932EAFC5F5E7}" type="presParOf" srcId="{271C2EBC-4A0C-4A21-A820-7BA50DB22AFC}" destId="{59EE111B-9866-4E3F-8A23-382F4F483F8B}" srcOrd="3" destOrd="0" presId="urn:microsoft.com/office/officeart/2005/8/layout/vList3#1"/>
    <dgm:cxn modelId="{736EECC3-E724-4032-AA4E-249F7E8C7EB5}" type="presParOf" srcId="{271C2EBC-4A0C-4A21-A820-7BA50DB22AFC}" destId="{E3FE3FD1-42DC-4CCF-8A48-7EEE9A915BD0}" srcOrd="4" destOrd="0" presId="urn:microsoft.com/office/officeart/2005/8/layout/vList3#1"/>
    <dgm:cxn modelId="{25106F4E-75AE-4BDE-9B97-77393755A10B}" type="presParOf" srcId="{E3FE3FD1-42DC-4CCF-8A48-7EEE9A915BD0}" destId="{829DE671-C6AA-4F92-8DD3-3508519AFEC6}" srcOrd="0" destOrd="0" presId="urn:microsoft.com/office/officeart/2005/8/layout/vList3#1"/>
    <dgm:cxn modelId="{C76EEB3D-09D9-4051-B2B7-F6FBB79963AA}" type="presParOf" srcId="{E3FE3FD1-42DC-4CCF-8A48-7EEE9A915BD0}" destId="{00414207-EE7C-4061-8D0C-24C3DDFC38B2}" srcOrd="1" destOrd="0" presId="urn:microsoft.com/office/officeart/2005/8/layout/vList3#1"/>
    <dgm:cxn modelId="{94B2E1BA-BB8B-4DA6-9C2D-65EB52896C42}" type="presParOf" srcId="{271C2EBC-4A0C-4A21-A820-7BA50DB22AFC}" destId="{3F8574E6-C234-40A9-96AA-EB7CC15C7F33}" srcOrd="5" destOrd="0" presId="urn:microsoft.com/office/officeart/2005/8/layout/vList3#1"/>
    <dgm:cxn modelId="{523BBFF1-CBBE-4390-9BDB-7DB55B9BA8B5}" type="presParOf" srcId="{271C2EBC-4A0C-4A21-A820-7BA50DB22AFC}" destId="{39A52E3E-7B13-4B08-B1C7-F5212E1DA469}" srcOrd="6" destOrd="0" presId="urn:microsoft.com/office/officeart/2005/8/layout/vList3#1"/>
    <dgm:cxn modelId="{7DE60C93-DC64-499F-9A67-3657B1122E11}" type="presParOf" srcId="{39A52E3E-7B13-4B08-B1C7-F5212E1DA469}" destId="{B9060FB1-6A18-4A13-9A04-A23C55E7E6A6}" srcOrd="0" destOrd="0" presId="urn:microsoft.com/office/officeart/2005/8/layout/vList3#1"/>
    <dgm:cxn modelId="{029F416B-3249-4EB8-A30B-EC800EBD9B95}" type="presParOf" srcId="{39A52E3E-7B13-4B08-B1C7-F5212E1DA469}" destId="{F3AFB469-389D-4CCD-B62E-3C31B46D088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C5FB87-BDA5-4868-A663-4E799A4B2869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AAEDF62-B7C5-445D-ACFE-A7D7CBC9D4E0}">
      <dgm:prSet phldrT="[Text]" custT="1"/>
      <dgm:spPr/>
      <dgm:t>
        <a:bodyPr/>
        <a:lstStyle/>
        <a:p>
          <a:r>
            <a:rPr lang="en-US" sz="1600" dirty="0" smtClean="0"/>
            <a:t>T</a:t>
          </a:r>
          <a:r>
            <a:rPr lang="en-US" sz="1800" dirty="0" smtClean="0"/>
            <a:t>he optimum response time is dependent upon the task</a:t>
          </a:r>
          <a:endParaRPr lang="en-US" sz="1800" dirty="0"/>
        </a:p>
      </dgm:t>
    </dgm:pt>
    <dgm:pt modelId="{FC0231D8-497F-426E-9BBC-F46868D16B29}" type="parTrans" cxnId="{27C7112C-C288-4E0C-846E-1475DF421DE3}">
      <dgm:prSet/>
      <dgm:spPr/>
      <dgm:t>
        <a:bodyPr/>
        <a:lstStyle/>
        <a:p>
          <a:endParaRPr lang="en-US"/>
        </a:p>
      </dgm:t>
    </dgm:pt>
    <dgm:pt modelId="{D47093A0-ADE5-4961-9C68-8B1CFC0CA6FC}" type="sibTrans" cxnId="{27C7112C-C288-4E0C-846E-1475DF421DE3}">
      <dgm:prSet/>
      <dgm:spPr/>
      <dgm:t>
        <a:bodyPr/>
        <a:lstStyle/>
        <a:p>
          <a:endParaRPr lang="en-US"/>
        </a:p>
      </dgm:t>
    </dgm:pt>
    <dgm:pt modelId="{A19366C4-838D-4B99-9AF6-04AFB1ECB1E9}">
      <dgm:prSet phldrT="[Text]" custT="1"/>
      <dgm:spPr/>
      <dgm:t>
        <a:bodyPr/>
        <a:lstStyle/>
        <a:p>
          <a:r>
            <a:rPr lang="en-US" sz="1800" dirty="0" smtClean="0"/>
            <a:t>Dissatisfaction with response time is a function of one’s uncertainty about delay</a:t>
          </a:r>
          <a:endParaRPr lang="en-US" sz="1800" dirty="0"/>
        </a:p>
      </dgm:t>
    </dgm:pt>
    <dgm:pt modelId="{8692EEC3-4461-4140-90F5-62F088786EA2}" type="parTrans" cxnId="{B5AA8E48-1362-4523-8A51-4304156B48CE}">
      <dgm:prSet/>
      <dgm:spPr/>
      <dgm:t>
        <a:bodyPr/>
        <a:lstStyle/>
        <a:p>
          <a:endParaRPr lang="en-US"/>
        </a:p>
      </dgm:t>
    </dgm:pt>
    <dgm:pt modelId="{4E2E23B3-DE5C-4E89-B8D6-10C940BBB691}" type="sibTrans" cxnId="{B5AA8E48-1362-4523-8A51-4304156B48CE}">
      <dgm:prSet/>
      <dgm:spPr/>
      <dgm:t>
        <a:bodyPr/>
        <a:lstStyle/>
        <a:p>
          <a:endParaRPr lang="en-US"/>
        </a:p>
      </dgm:t>
    </dgm:pt>
    <dgm:pt modelId="{0A9F1399-A283-487A-8C93-686B22F7F694}">
      <dgm:prSet phldrT="[Text]" custT="1"/>
      <dgm:spPr/>
      <dgm:t>
        <a:bodyPr/>
        <a:lstStyle/>
        <a:p>
          <a:r>
            <a:rPr lang="en-US" sz="1800" dirty="0" smtClean="0"/>
            <a:t>People will change work habits to conform to response time</a:t>
          </a:r>
          <a:endParaRPr lang="en-US" sz="1800" dirty="0"/>
        </a:p>
      </dgm:t>
    </dgm:pt>
    <dgm:pt modelId="{D7FCC649-8C8C-43BE-B543-D1922FC35EED}" type="parTrans" cxnId="{8DC7D77F-301D-4F27-B7A9-70B027AFF0E0}">
      <dgm:prSet/>
      <dgm:spPr/>
      <dgm:t>
        <a:bodyPr/>
        <a:lstStyle/>
        <a:p>
          <a:endParaRPr lang="en-US"/>
        </a:p>
      </dgm:t>
    </dgm:pt>
    <dgm:pt modelId="{9521B834-B4D5-44EA-B766-9EE4D7FFE3C6}" type="sibTrans" cxnId="{8DC7D77F-301D-4F27-B7A9-70B027AFF0E0}">
      <dgm:prSet/>
      <dgm:spPr/>
      <dgm:t>
        <a:bodyPr/>
        <a:lstStyle/>
        <a:p>
          <a:endParaRPr lang="en-US"/>
        </a:p>
      </dgm:t>
    </dgm:pt>
    <dgm:pt modelId="{89F98198-3038-43B3-882F-0AFCB2B7BF36}">
      <dgm:prSet phldrT="[Text]" custT="1"/>
      <dgm:spPr/>
      <dgm:t>
        <a:bodyPr/>
        <a:lstStyle/>
        <a:p>
          <a:r>
            <a:rPr lang="en-US" sz="1800" dirty="0" smtClean="0"/>
            <a:t>Satisfaction with response time is a function of expectations</a:t>
          </a:r>
          <a:endParaRPr lang="en-US" sz="1800" dirty="0"/>
        </a:p>
      </dgm:t>
    </dgm:pt>
    <dgm:pt modelId="{4244C9AB-808E-4054-A6EF-3877894B497C}" type="parTrans" cxnId="{51E7AB42-4B90-4914-9AAB-1C2B80EA609B}">
      <dgm:prSet/>
      <dgm:spPr/>
      <dgm:t>
        <a:bodyPr/>
        <a:lstStyle/>
        <a:p>
          <a:endParaRPr lang="en-US"/>
        </a:p>
      </dgm:t>
    </dgm:pt>
    <dgm:pt modelId="{2896C962-F730-4945-BD68-08673ABD06D3}" type="sibTrans" cxnId="{51E7AB42-4B90-4914-9AAB-1C2B80EA609B}">
      <dgm:prSet/>
      <dgm:spPr/>
      <dgm:t>
        <a:bodyPr/>
        <a:lstStyle/>
        <a:p>
          <a:endParaRPr lang="en-US"/>
        </a:p>
      </dgm:t>
    </dgm:pt>
    <dgm:pt modelId="{7A93215F-D27D-453F-B5EF-972F1CDC49AD}">
      <dgm:prSet phldrT="[Text]" custT="1"/>
      <dgm:spPr/>
      <dgm:t>
        <a:bodyPr/>
        <a:lstStyle/>
        <a:p>
          <a:r>
            <a:rPr lang="en-US" sz="1800" dirty="0" smtClean="0"/>
            <a:t>Constant delays are preferable to variable delays</a:t>
          </a:r>
          <a:endParaRPr lang="en-US" sz="1800" dirty="0"/>
        </a:p>
      </dgm:t>
    </dgm:pt>
    <dgm:pt modelId="{AE47C2D5-3073-4260-9D0B-4700BA01F78F}" type="parTrans" cxnId="{55636713-4900-495E-AB04-13A06B8D97BA}">
      <dgm:prSet/>
      <dgm:spPr/>
      <dgm:t>
        <a:bodyPr/>
        <a:lstStyle/>
        <a:p>
          <a:endParaRPr lang="en-US"/>
        </a:p>
      </dgm:t>
    </dgm:pt>
    <dgm:pt modelId="{6A81CD85-DC4F-4917-A142-3ABC973D056E}" type="sibTrans" cxnId="{55636713-4900-495E-AB04-13A06B8D97BA}">
      <dgm:prSet/>
      <dgm:spPr/>
      <dgm:t>
        <a:bodyPr/>
        <a:lstStyle/>
        <a:p>
          <a:endParaRPr lang="en-US"/>
        </a:p>
      </dgm:t>
    </dgm:pt>
    <dgm:pt modelId="{DA448B15-2536-4BF8-AF4B-6C358B9A8F4B}">
      <dgm:prSet phldrT="[Text]" custT="1"/>
      <dgm:spPr/>
      <dgm:t>
        <a:bodyPr/>
        <a:lstStyle/>
        <a:p>
          <a:r>
            <a:rPr lang="en-US" sz="1800" dirty="0" smtClean="0"/>
            <a:t>Very fast or slow response times can lead to symptoms of stress</a:t>
          </a:r>
          <a:endParaRPr lang="en-US" sz="900" dirty="0"/>
        </a:p>
      </dgm:t>
    </dgm:pt>
    <dgm:pt modelId="{DBC05B1E-3287-409D-BDEF-B64542E1E7B1}" type="parTrans" cxnId="{8FD19034-D8A0-4A23-830C-6A14742FCF6E}">
      <dgm:prSet/>
      <dgm:spPr/>
      <dgm:t>
        <a:bodyPr/>
        <a:lstStyle/>
        <a:p>
          <a:endParaRPr lang="en-US"/>
        </a:p>
      </dgm:t>
    </dgm:pt>
    <dgm:pt modelId="{5DEF5788-8B2C-4C91-B3A6-9BE6836DE7BB}" type="sibTrans" cxnId="{8FD19034-D8A0-4A23-830C-6A14742FCF6E}">
      <dgm:prSet/>
      <dgm:spPr/>
      <dgm:t>
        <a:bodyPr/>
        <a:lstStyle/>
        <a:p>
          <a:endParaRPr lang="en-US"/>
        </a:p>
      </dgm:t>
    </dgm:pt>
    <dgm:pt modelId="{E3F29FBA-0FF7-4E28-851E-CE5E9F8C2504}" type="pres">
      <dgm:prSet presAssocID="{E0C5FB87-BDA5-4868-A663-4E799A4B286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213251-4AFA-469D-A2CA-85ACE64DE70D}" type="pres">
      <dgm:prSet presAssocID="{EAAEDF62-B7C5-445D-ACFE-A7D7CBC9D4E0}" presName="parentLin" presStyleCnt="0"/>
      <dgm:spPr/>
      <dgm:t>
        <a:bodyPr/>
        <a:lstStyle/>
        <a:p>
          <a:endParaRPr lang="en-US"/>
        </a:p>
      </dgm:t>
    </dgm:pt>
    <dgm:pt modelId="{47E183BE-67D4-4084-B097-9646FC2AC7DA}" type="pres">
      <dgm:prSet presAssocID="{EAAEDF62-B7C5-445D-ACFE-A7D7CBC9D4E0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05223C49-8C32-4186-BBD2-6E714B9BB81F}" type="pres">
      <dgm:prSet presAssocID="{EAAEDF62-B7C5-445D-ACFE-A7D7CBC9D4E0}" presName="parentText" presStyleLbl="node1" presStyleIdx="0" presStyleCnt="6" custScaleX="142857" custScaleY="1285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B53B4-4CA2-4F79-B41C-E25F2CBAB02B}" type="pres">
      <dgm:prSet presAssocID="{EAAEDF62-B7C5-445D-ACFE-A7D7CBC9D4E0}" presName="negativeSpace" presStyleCnt="0"/>
      <dgm:spPr/>
      <dgm:t>
        <a:bodyPr/>
        <a:lstStyle/>
        <a:p>
          <a:endParaRPr lang="en-US"/>
        </a:p>
      </dgm:t>
    </dgm:pt>
    <dgm:pt modelId="{0B8E30FA-9B66-4148-AD6C-F3572B32C05C}" type="pres">
      <dgm:prSet presAssocID="{EAAEDF62-B7C5-445D-ACFE-A7D7CBC9D4E0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C1D46-15EA-42B6-8CF1-1794AB819429}" type="pres">
      <dgm:prSet presAssocID="{D47093A0-ADE5-4961-9C68-8B1CFC0CA6FC}" presName="spaceBetweenRectangles" presStyleCnt="0"/>
      <dgm:spPr/>
      <dgm:t>
        <a:bodyPr/>
        <a:lstStyle/>
        <a:p>
          <a:endParaRPr lang="en-US"/>
        </a:p>
      </dgm:t>
    </dgm:pt>
    <dgm:pt modelId="{6BC9A417-A664-4C30-A940-39BE6948B603}" type="pres">
      <dgm:prSet presAssocID="{89F98198-3038-43B3-882F-0AFCB2B7BF36}" presName="parentLin" presStyleCnt="0"/>
      <dgm:spPr/>
      <dgm:t>
        <a:bodyPr/>
        <a:lstStyle/>
        <a:p>
          <a:endParaRPr lang="en-US"/>
        </a:p>
      </dgm:t>
    </dgm:pt>
    <dgm:pt modelId="{EF609B10-6358-49F9-B107-E1ADC59917D0}" type="pres">
      <dgm:prSet presAssocID="{89F98198-3038-43B3-882F-0AFCB2B7BF36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28E7B542-7E7D-4E60-A46E-A7909A4A3416}" type="pres">
      <dgm:prSet presAssocID="{89F98198-3038-43B3-882F-0AFCB2B7BF36}" presName="parentText" presStyleLbl="node1" presStyleIdx="1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AECCF-3535-4A20-943F-B0545B612BDF}" type="pres">
      <dgm:prSet presAssocID="{89F98198-3038-43B3-882F-0AFCB2B7BF36}" presName="negativeSpace" presStyleCnt="0"/>
      <dgm:spPr/>
      <dgm:t>
        <a:bodyPr/>
        <a:lstStyle/>
        <a:p>
          <a:endParaRPr lang="en-US"/>
        </a:p>
      </dgm:t>
    </dgm:pt>
    <dgm:pt modelId="{C5EF3E37-A75F-4AE5-A56D-1B07B8AFE9D7}" type="pres">
      <dgm:prSet presAssocID="{89F98198-3038-43B3-882F-0AFCB2B7BF36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4051E-DDAD-4C51-9098-DA2ADDA474C6}" type="pres">
      <dgm:prSet presAssocID="{2896C962-F730-4945-BD68-08673ABD06D3}" presName="spaceBetweenRectangles" presStyleCnt="0"/>
      <dgm:spPr/>
      <dgm:t>
        <a:bodyPr/>
        <a:lstStyle/>
        <a:p>
          <a:endParaRPr lang="en-US"/>
        </a:p>
      </dgm:t>
    </dgm:pt>
    <dgm:pt modelId="{86A2467E-1FD7-4972-9D7E-53872139BB3C}" type="pres">
      <dgm:prSet presAssocID="{A19366C4-838D-4B99-9AF6-04AFB1ECB1E9}" presName="parentLin" presStyleCnt="0"/>
      <dgm:spPr/>
      <dgm:t>
        <a:bodyPr/>
        <a:lstStyle/>
        <a:p>
          <a:endParaRPr lang="en-US"/>
        </a:p>
      </dgm:t>
    </dgm:pt>
    <dgm:pt modelId="{1B6904D3-773F-4256-BFBD-EC335CB49DF8}" type="pres">
      <dgm:prSet presAssocID="{A19366C4-838D-4B99-9AF6-04AFB1ECB1E9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14580696-7C21-447E-8907-ACC180008827}" type="pres">
      <dgm:prSet presAssocID="{A19366C4-838D-4B99-9AF6-04AFB1ECB1E9}" presName="parentText" presStyleLbl="node1" presStyleIdx="2" presStyleCnt="6" custScaleX="142857" custScaleY="1481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4390B-063B-436A-9487-9340D0E3A1A8}" type="pres">
      <dgm:prSet presAssocID="{A19366C4-838D-4B99-9AF6-04AFB1ECB1E9}" presName="negativeSpace" presStyleCnt="0"/>
      <dgm:spPr/>
      <dgm:t>
        <a:bodyPr/>
        <a:lstStyle/>
        <a:p>
          <a:endParaRPr lang="en-US"/>
        </a:p>
      </dgm:t>
    </dgm:pt>
    <dgm:pt modelId="{272224EB-6A0E-452F-9F38-041B871C14D2}" type="pres">
      <dgm:prSet presAssocID="{A19366C4-838D-4B99-9AF6-04AFB1ECB1E9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41BCE-28FA-46D7-A280-9A9BC689CD60}" type="pres">
      <dgm:prSet presAssocID="{4E2E23B3-DE5C-4E89-B8D6-10C940BBB691}" presName="spaceBetweenRectangles" presStyleCnt="0"/>
      <dgm:spPr/>
      <dgm:t>
        <a:bodyPr/>
        <a:lstStyle/>
        <a:p>
          <a:endParaRPr lang="en-US"/>
        </a:p>
      </dgm:t>
    </dgm:pt>
    <dgm:pt modelId="{25E509F5-0862-4443-9723-023C32066A4D}" type="pres">
      <dgm:prSet presAssocID="{0A9F1399-A283-487A-8C93-686B22F7F694}" presName="parentLin" presStyleCnt="0"/>
      <dgm:spPr/>
      <dgm:t>
        <a:bodyPr/>
        <a:lstStyle/>
        <a:p>
          <a:endParaRPr lang="en-US"/>
        </a:p>
      </dgm:t>
    </dgm:pt>
    <dgm:pt modelId="{A90B9E9F-03E9-4039-B003-C8AFB69B496F}" type="pres">
      <dgm:prSet presAssocID="{0A9F1399-A283-487A-8C93-686B22F7F694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1B40CDDC-4620-4C8F-9B80-E64EFE1E4FEC}" type="pres">
      <dgm:prSet presAssocID="{0A9F1399-A283-487A-8C93-686B22F7F694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285C7-E71B-447E-A367-D73B0595FA02}" type="pres">
      <dgm:prSet presAssocID="{0A9F1399-A283-487A-8C93-686B22F7F694}" presName="negativeSpace" presStyleCnt="0"/>
      <dgm:spPr/>
      <dgm:t>
        <a:bodyPr/>
        <a:lstStyle/>
        <a:p>
          <a:endParaRPr lang="en-US"/>
        </a:p>
      </dgm:t>
    </dgm:pt>
    <dgm:pt modelId="{C08C06FA-37ED-40AD-BAAC-D853D2D4D067}" type="pres">
      <dgm:prSet presAssocID="{0A9F1399-A283-487A-8C93-686B22F7F694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E54A1-A7B3-4DFA-A682-A21928704456}" type="pres">
      <dgm:prSet presAssocID="{9521B834-B4D5-44EA-B766-9EE4D7FFE3C6}" presName="spaceBetweenRectangles" presStyleCnt="0"/>
      <dgm:spPr/>
      <dgm:t>
        <a:bodyPr/>
        <a:lstStyle/>
        <a:p>
          <a:endParaRPr lang="en-US"/>
        </a:p>
      </dgm:t>
    </dgm:pt>
    <dgm:pt modelId="{6FB2AF8E-E3FD-44EB-82E3-7737BF5EC327}" type="pres">
      <dgm:prSet presAssocID="{7A93215F-D27D-453F-B5EF-972F1CDC49AD}" presName="parentLin" presStyleCnt="0"/>
      <dgm:spPr/>
      <dgm:t>
        <a:bodyPr/>
        <a:lstStyle/>
        <a:p>
          <a:endParaRPr lang="en-US"/>
        </a:p>
      </dgm:t>
    </dgm:pt>
    <dgm:pt modelId="{BD7CF2AA-3A11-4345-B917-CFAFB5C3631F}" type="pres">
      <dgm:prSet presAssocID="{7A93215F-D27D-453F-B5EF-972F1CDC49A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6D8EF7E3-7BDB-4393-B555-123DEA3687E0}" type="pres">
      <dgm:prSet presAssocID="{7A93215F-D27D-453F-B5EF-972F1CDC49AD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2BBFB-8279-44C5-934D-A5131CA35A85}" type="pres">
      <dgm:prSet presAssocID="{7A93215F-D27D-453F-B5EF-972F1CDC49AD}" presName="negativeSpace" presStyleCnt="0"/>
      <dgm:spPr/>
      <dgm:t>
        <a:bodyPr/>
        <a:lstStyle/>
        <a:p>
          <a:endParaRPr lang="en-US"/>
        </a:p>
      </dgm:t>
    </dgm:pt>
    <dgm:pt modelId="{60DF1002-FB0F-4741-97F4-4C07EBDC42A5}" type="pres">
      <dgm:prSet presAssocID="{7A93215F-D27D-453F-B5EF-972F1CDC49AD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1494F-23E8-47C9-A510-98E314A76C16}" type="pres">
      <dgm:prSet presAssocID="{6A81CD85-DC4F-4917-A142-3ABC973D056E}" presName="spaceBetweenRectangles" presStyleCnt="0"/>
      <dgm:spPr/>
      <dgm:t>
        <a:bodyPr/>
        <a:lstStyle/>
        <a:p>
          <a:endParaRPr lang="en-US"/>
        </a:p>
      </dgm:t>
    </dgm:pt>
    <dgm:pt modelId="{F7D7C954-5FBE-4D06-9CF7-CA16685E9566}" type="pres">
      <dgm:prSet presAssocID="{DA448B15-2536-4BF8-AF4B-6C358B9A8F4B}" presName="parentLin" presStyleCnt="0"/>
      <dgm:spPr/>
      <dgm:t>
        <a:bodyPr/>
        <a:lstStyle/>
        <a:p>
          <a:endParaRPr lang="en-US"/>
        </a:p>
      </dgm:t>
    </dgm:pt>
    <dgm:pt modelId="{C859F7D9-41F2-468B-9C68-78E3A233F06D}" type="pres">
      <dgm:prSet presAssocID="{DA448B15-2536-4BF8-AF4B-6C358B9A8F4B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084F06C0-1052-451A-B8B1-4FCE85A754B9}" type="pres">
      <dgm:prSet presAssocID="{DA448B15-2536-4BF8-AF4B-6C358B9A8F4B}" presName="parentText" presStyleLbl="node1" presStyleIdx="5" presStyleCnt="6" custScaleX="141443" custScaleY="1614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CB498-6905-48A7-A99A-FD9E80AA411F}" type="pres">
      <dgm:prSet presAssocID="{DA448B15-2536-4BF8-AF4B-6C358B9A8F4B}" presName="negativeSpace" presStyleCnt="0"/>
      <dgm:spPr/>
      <dgm:t>
        <a:bodyPr/>
        <a:lstStyle/>
        <a:p>
          <a:endParaRPr lang="en-US"/>
        </a:p>
      </dgm:t>
    </dgm:pt>
    <dgm:pt modelId="{468765E1-CEFB-4409-B56C-55B619900A69}" type="pres">
      <dgm:prSet presAssocID="{DA448B15-2536-4BF8-AF4B-6C358B9A8F4B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D19034-D8A0-4A23-830C-6A14742FCF6E}" srcId="{E0C5FB87-BDA5-4868-A663-4E799A4B2869}" destId="{DA448B15-2536-4BF8-AF4B-6C358B9A8F4B}" srcOrd="5" destOrd="0" parTransId="{DBC05B1E-3287-409D-BDEF-B64542E1E7B1}" sibTransId="{5DEF5788-8B2C-4C91-B3A6-9BE6836DE7BB}"/>
    <dgm:cxn modelId="{27C7112C-C288-4E0C-846E-1475DF421DE3}" srcId="{E0C5FB87-BDA5-4868-A663-4E799A4B2869}" destId="{EAAEDF62-B7C5-445D-ACFE-A7D7CBC9D4E0}" srcOrd="0" destOrd="0" parTransId="{FC0231D8-497F-426E-9BBC-F46868D16B29}" sibTransId="{D47093A0-ADE5-4961-9C68-8B1CFC0CA6FC}"/>
    <dgm:cxn modelId="{7561B32B-5463-43E2-8AED-D5DDC9EF687E}" type="presOf" srcId="{EAAEDF62-B7C5-445D-ACFE-A7D7CBC9D4E0}" destId="{47E183BE-67D4-4084-B097-9646FC2AC7DA}" srcOrd="0" destOrd="0" presId="urn:microsoft.com/office/officeart/2005/8/layout/list1"/>
    <dgm:cxn modelId="{51E7AB42-4B90-4914-9AAB-1C2B80EA609B}" srcId="{E0C5FB87-BDA5-4868-A663-4E799A4B2869}" destId="{89F98198-3038-43B3-882F-0AFCB2B7BF36}" srcOrd="1" destOrd="0" parTransId="{4244C9AB-808E-4054-A6EF-3877894B497C}" sibTransId="{2896C962-F730-4945-BD68-08673ABD06D3}"/>
    <dgm:cxn modelId="{E723A891-A7E5-44FB-ACB7-63351784C68B}" type="presOf" srcId="{89F98198-3038-43B3-882F-0AFCB2B7BF36}" destId="{28E7B542-7E7D-4E60-A46E-A7909A4A3416}" srcOrd="1" destOrd="0" presId="urn:microsoft.com/office/officeart/2005/8/layout/list1"/>
    <dgm:cxn modelId="{55636713-4900-495E-AB04-13A06B8D97BA}" srcId="{E0C5FB87-BDA5-4868-A663-4E799A4B2869}" destId="{7A93215F-D27D-453F-B5EF-972F1CDC49AD}" srcOrd="4" destOrd="0" parTransId="{AE47C2D5-3073-4260-9D0B-4700BA01F78F}" sibTransId="{6A81CD85-DC4F-4917-A142-3ABC973D056E}"/>
    <dgm:cxn modelId="{1F6D88A5-313D-40D9-960E-92493A6E489D}" type="presOf" srcId="{7A93215F-D27D-453F-B5EF-972F1CDC49AD}" destId="{6D8EF7E3-7BDB-4393-B555-123DEA3687E0}" srcOrd="1" destOrd="0" presId="urn:microsoft.com/office/officeart/2005/8/layout/list1"/>
    <dgm:cxn modelId="{F1FE06EE-6FE9-4107-A27F-75FD7CBF1229}" type="presOf" srcId="{A19366C4-838D-4B99-9AF6-04AFB1ECB1E9}" destId="{14580696-7C21-447E-8907-ACC180008827}" srcOrd="1" destOrd="0" presId="urn:microsoft.com/office/officeart/2005/8/layout/list1"/>
    <dgm:cxn modelId="{B19483ED-3867-4D1B-AA55-CC9ADE392477}" type="presOf" srcId="{A19366C4-838D-4B99-9AF6-04AFB1ECB1E9}" destId="{1B6904D3-773F-4256-BFBD-EC335CB49DF8}" srcOrd="0" destOrd="0" presId="urn:microsoft.com/office/officeart/2005/8/layout/list1"/>
    <dgm:cxn modelId="{55626C8D-59F3-4D60-B71C-E3D7E3DDB72E}" type="presOf" srcId="{EAAEDF62-B7C5-445D-ACFE-A7D7CBC9D4E0}" destId="{05223C49-8C32-4186-BBD2-6E714B9BB81F}" srcOrd="1" destOrd="0" presId="urn:microsoft.com/office/officeart/2005/8/layout/list1"/>
    <dgm:cxn modelId="{25094344-B411-4673-B5A4-8C1D1397429E}" type="presOf" srcId="{DA448B15-2536-4BF8-AF4B-6C358B9A8F4B}" destId="{C859F7D9-41F2-468B-9C68-78E3A233F06D}" srcOrd="0" destOrd="0" presId="urn:microsoft.com/office/officeart/2005/8/layout/list1"/>
    <dgm:cxn modelId="{D27A124C-87D9-4B83-A3B7-646BA476351B}" type="presOf" srcId="{0A9F1399-A283-487A-8C93-686B22F7F694}" destId="{1B40CDDC-4620-4C8F-9B80-E64EFE1E4FEC}" srcOrd="1" destOrd="0" presId="urn:microsoft.com/office/officeart/2005/8/layout/list1"/>
    <dgm:cxn modelId="{D619C2D5-B99A-4F51-A349-5BEF5834A7E1}" type="presOf" srcId="{DA448B15-2536-4BF8-AF4B-6C358B9A8F4B}" destId="{084F06C0-1052-451A-B8B1-4FCE85A754B9}" srcOrd="1" destOrd="0" presId="urn:microsoft.com/office/officeart/2005/8/layout/list1"/>
    <dgm:cxn modelId="{8DC7D77F-301D-4F27-B7A9-70B027AFF0E0}" srcId="{E0C5FB87-BDA5-4868-A663-4E799A4B2869}" destId="{0A9F1399-A283-487A-8C93-686B22F7F694}" srcOrd="3" destOrd="0" parTransId="{D7FCC649-8C8C-43BE-B543-D1922FC35EED}" sibTransId="{9521B834-B4D5-44EA-B766-9EE4D7FFE3C6}"/>
    <dgm:cxn modelId="{A320C1EF-0ED5-491C-A7B7-A83FC0E9CFE9}" type="presOf" srcId="{89F98198-3038-43B3-882F-0AFCB2B7BF36}" destId="{EF609B10-6358-49F9-B107-E1ADC59917D0}" srcOrd="0" destOrd="0" presId="urn:microsoft.com/office/officeart/2005/8/layout/list1"/>
    <dgm:cxn modelId="{B5AA8E48-1362-4523-8A51-4304156B48CE}" srcId="{E0C5FB87-BDA5-4868-A663-4E799A4B2869}" destId="{A19366C4-838D-4B99-9AF6-04AFB1ECB1E9}" srcOrd="2" destOrd="0" parTransId="{8692EEC3-4461-4140-90F5-62F088786EA2}" sibTransId="{4E2E23B3-DE5C-4E89-B8D6-10C940BBB691}"/>
    <dgm:cxn modelId="{E4DAE05D-640B-4D6C-9834-06F971895C32}" type="presOf" srcId="{E0C5FB87-BDA5-4868-A663-4E799A4B2869}" destId="{E3F29FBA-0FF7-4E28-851E-CE5E9F8C2504}" srcOrd="0" destOrd="0" presId="urn:microsoft.com/office/officeart/2005/8/layout/list1"/>
    <dgm:cxn modelId="{0EE70CEA-6A80-4B22-938D-A26C8F8A569D}" type="presOf" srcId="{7A93215F-D27D-453F-B5EF-972F1CDC49AD}" destId="{BD7CF2AA-3A11-4345-B917-CFAFB5C3631F}" srcOrd="0" destOrd="0" presId="urn:microsoft.com/office/officeart/2005/8/layout/list1"/>
    <dgm:cxn modelId="{A5505EF0-4F33-4898-A2AF-3C3550FC8831}" type="presOf" srcId="{0A9F1399-A283-487A-8C93-686B22F7F694}" destId="{A90B9E9F-03E9-4039-B003-C8AFB69B496F}" srcOrd="0" destOrd="0" presId="urn:microsoft.com/office/officeart/2005/8/layout/list1"/>
    <dgm:cxn modelId="{304F281D-776D-4830-8481-63510CC6B409}" type="presParOf" srcId="{E3F29FBA-0FF7-4E28-851E-CE5E9F8C2504}" destId="{5D213251-4AFA-469D-A2CA-85ACE64DE70D}" srcOrd="0" destOrd="0" presId="urn:microsoft.com/office/officeart/2005/8/layout/list1"/>
    <dgm:cxn modelId="{359F34E7-889F-443D-BA5E-E262F573DB0E}" type="presParOf" srcId="{5D213251-4AFA-469D-A2CA-85ACE64DE70D}" destId="{47E183BE-67D4-4084-B097-9646FC2AC7DA}" srcOrd="0" destOrd="0" presId="urn:microsoft.com/office/officeart/2005/8/layout/list1"/>
    <dgm:cxn modelId="{DA6BF595-8994-4F19-A13F-AA6F6F299854}" type="presParOf" srcId="{5D213251-4AFA-469D-A2CA-85ACE64DE70D}" destId="{05223C49-8C32-4186-BBD2-6E714B9BB81F}" srcOrd="1" destOrd="0" presId="urn:microsoft.com/office/officeart/2005/8/layout/list1"/>
    <dgm:cxn modelId="{0DCCB769-CCA0-4B1E-8436-161714C469E8}" type="presParOf" srcId="{E3F29FBA-0FF7-4E28-851E-CE5E9F8C2504}" destId="{F8DB53B4-4CA2-4F79-B41C-E25F2CBAB02B}" srcOrd="1" destOrd="0" presId="urn:microsoft.com/office/officeart/2005/8/layout/list1"/>
    <dgm:cxn modelId="{FB6DF01D-0CFA-4ECD-B278-F3A3F42C7675}" type="presParOf" srcId="{E3F29FBA-0FF7-4E28-851E-CE5E9F8C2504}" destId="{0B8E30FA-9B66-4148-AD6C-F3572B32C05C}" srcOrd="2" destOrd="0" presId="urn:microsoft.com/office/officeart/2005/8/layout/list1"/>
    <dgm:cxn modelId="{2AAEEF9E-DEA1-4703-8F07-74B763B4B35B}" type="presParOf" srcId="{E3F29FBA-0FF7-4E28-851E-CE5E9F8C2504}" destId="{AD0C1D46-15EA-42B6-8CF1-1794AB819429}" srcOrd="3" destOrd="0" presId="urn:microsoft.com/office/officeart/2005/8/layout/list1"/>
    <dgm:cxn modelId="{3F07466B-8103-4921-90E5-37A5874F7E67}" type="presParOf" srcId="{E3F29FBA-0FF7-4E28-851E-CE5E9F8C2504}" destId="{6BC9A417-A664-4C30-A940-39BE6948B603}" srcOrd="4" destOrd="0" presId="urn:microsoft.com/office/officeart/2005/8/layout/list1"/>
    <dgm:cxn modelId="{22D5B4C0-D055-4FF7-B6F7-9BED8A0C3EDA}" type="presParOf" srcId="{6BC9A417-A664-4C30-A940-39BE6948B603}" destId="{EF609B10-6358-49F9-B107-E1ADC59917D0}" srcOrd="0" destOrd="0" presId="urn:microsoft.com/office/officeart/2005/8/layout/list1"/>
    <dgm:cxn modelId="{70C2C4E8-5508-473B-8EB0-305B4C7C7454}" type="presParOf" srcId="{6BC9A417-A664-4C30-A940-39BE6948B603}" destId="{28E7B542-7E7D-4E60-A46E-A7909A4A3416}" srcOrd="1" destOrd="0" presId="urn:microsoft.com/office/officeart/2005/8/layout/list1"/>
    <dgm:cxn modelId="{54A46B42-A4E7-47BB-BA0F-38E69E035D0F}" type="presParOf" srcId="{E3F29FBA-0FF7-4E28-851E-CE5E9F8C2504}" destId="{A92AECCF-3535-4A20-943F-B0545B612BDF}" srcOrd="5" destOrd="0" presId="urn:microsoft.com/office/officeart/2005/8/layout/list1"/>
    <dgm:cxn modelId="{E9907161-901F-41CF-A290-0E7B0D0671AE}" type="presParOf" srcId="{E3F29FBA-0FF7-4E28-851E-CE5E9F8C2504}" destId="{C5EF3E37-A75F-4AE5-A56D-1B07B8AFE9D7}" srcOrd="6" destOrd="0" presId="urn:microsoft.com/office/officeart/2005/8/layout/list1"/>
    <dgm:cxn modelId="{BA8B7BDC-6A18-4F7B-B4DA-D8EF8159578A}" type="presParOf" srcId="{E3F29FBA-0FF7-4E28-851E-CE5E9F8C2504}" destId="{C584051E-DDAD-4C51-9098-DA2ADDA474C6}" srcOrd="7" destOrd="0" presId="urn:microsoft.com/office/officeart/2005/8/layout/list1"/>
    <dgm:cxn modelId="{F237AF6A-EA6D-4F81-B709-E230D3EDA897}" type="presParOf" srcId="{E3F29FBA-0FF7-4E28-851E-CE5E9F8C2504}" destId="{86A2467E-1FD7-4972-9D7E-53872139BB3C}" srcOrd="8" destOrd="0" presId="urn:microsoft.com/office/officeart/2005/8/layout/list1"/>
    <dgm:cxn modelId="{F192F0FD-431C-44D6-9BD3-7EAFA010DCD3}" type="presParOf" srcId="{86A2467E-1FD7-4972-9D7E-53872139BB3C}" destId="{1B6904D3-773F-4256-BFBD-EC335CB49DF8}" srcOrd="0" destOrd="0" presId="urn:microsoft.com/office/officeart/2005/8/layout/list1"/>
    <dgm:cxn modelId="{0923E33C-5E57-4516-8D7E-22B3BC8909F8}" type="presParOf" srcId="{86A2467E-1FD7-4972-9D7E-53872139BB3C}" destId="{14580696-7C21-447E-8907-ACC180008827}" srcOrd="1" destOrd="0" presId="urn:microsoft.com/office/officeart/2005/8/layout/list1"/>
    <dgm:cxn modelId="{CB8015AA-AB2A-4179-BDEE-80ED587C74F7}" type="presParOf" srcId="{E3F29FBA-0FF7-4E28-851E-CE5E9F8C2504}" destId="{AE04390B-063B-436A-9487-9340D0E3A1A8}" srcOrd="9" destOrd="0" presId="urn:microsoft.com/office/officeart/2005/8/layout/list1"/>
    <dgm:cxn modelId="{DBADBCB6-D981-4868-8A8D-E161EAFFB959}" type="presParOf" srcId="{E3F29FBA-0FF7-4E28-851E-CE5E9F8C2504}" destId="{272224EB-6A0E-452F-9F38-041B871C14D2}" srcOrd="10" destOrd="0" presId="urn:microsoft.com/office/officeart/2005/8/layout/list1"/>
    <dgm:cxn modelId="{EB858919-C9CF-442C-BAE5-E5AD5B41E694}" type="presParOf" srcId="{E3F29FBA-0FF7-4E28-851E-CE5E9F8C2504}" destId="{77441BCE-28FA-46D7-A280-9A9BC689CD60}" srcOrd="11" destOrd="0" presId="urn:microsoft.com/office/officeart/2005/8/layout/list1"/>
    <dgm:cxn modelId="{8EB71D55-0405-4379-B5E0-46288BBCE63D}" type="presParOf" srcId="{E3F29FBA-0FF7-4E28-851E-CE5E9F8C2504}" destId="{25E509F5-0862-4443-9723-023C32066A4D}" srcOrd="12" destOrd="0" presId="urn:microsoft.com/office/officeart/2005/8/layout/list1"/>
    <dgm:cxn modelId="{03219497-62E6-4DCA-989A-5DEF51DEF8A3}" type="presParOf" srcId="{25E509F5-0862-4443-9723-023C32066A4D}" destId="{A90B9E9F-03E9-4039-B003-C8AFB69B496F}" srcOrd="0" destOrd="0" presId="urn:microsoft.com/office/officeart/2005/8/layout/list1"/>
    <dgm:cxn modelId="{2CE05E18-7D9C-4BDC-A4EB-6CD73EAC226C}" type="presParOf" srcId="{25E509F5-0862-4443-9723-023C32066A4D}" destId="{1B40CDDC-4620-4C8F-9B80-E64EFE1E4FEC}" srcOrd="1" destOrd="0" presId="urn:microsoft.com/office/officeart/2005/8/layout/list1"/>
    <dgm:cxn modelId="{C5CA50E4-459E-4535-A885-6CF039C59985}" type="presParOf" srcId="{E3F29FBA-0FF7-4E28-851E-CE5E9F8C2504}" destId="{9B9285C7-E71B-447E-A367-D73B0595FA02}" srcOrd="13" destOrd="0" presId="urn:microsoft.com/office/officeart/2005/8/layout/list1"/>
    <dgm:cxn modelId="{8B0A8EDF-F053-435E-835B-05E3133346D1}" type="presParOf" srcId="{E3F29FBA-0FF7-4E28-851E-CE5E9F8C2504}" destId="{C08C06FA-37ED-40AD-BAAC-D853D2D4D067}" srcOrd="14" destOrd="0" presId="urn:microsoft.com/office/officeart/2005/8/layout/list1"/>
    <dgm:cxn modelId="{30BB84CE-B28C-4476-8B20-EB970DD3505E}" type="presParOf" srcId="{E3F29FBA-0FF7-4E28-851E-CE5E9F8C2504}" destId="{29FE54A1-A7B3-4DFA-A682-A21928704456}" srcOrd="15" destOrd="0" presId="urn:microsoft.com/office/officeart/2005/8/layout/list1"/>
    <dgm:cxn modelId="{2218150B-11B0-4B10-8CF0-79DA29063BEA}" type="presParOf" srcId="{E3F29FBA-0FF7-4E28-851E-CE5E9F8C2504}" destId="{6FB2AF8E-E3FD-44EB-82E3-7737BF5EC327}" srcOrd="16" destOrd="0" presId="urn:microsoft.com/office/officeart/2005/8/layout/list1"/>
    <dgm:cxn modelId="{B840F00D-506F-4B71-948E-52985FE194E0}" type="presParOf" srcId="{6FB2AF8E-E3FD-44EB-82E3-7737BF5EC327}" destId="{BD7CF2AA-3A11-4345-B917-CFAFB5C3631F}" srcOrd="0" destOrd="0" presId="urn:microsoft.com/office/officeart/2005/8/layout/list1"/>
    <dgm:cxn modelId="{559C9258-F74B-496C-B02F-794E88223971}" type="presParOf" srcId="{6FB2AF8E-E3FD-44EB-82E3-7737BF5EC327}" destId="{6D8EF7E3-7BDB-4393-B555-123DEA3687E0}" srcOrd="1" destOrd="0" presId="urn:microsoft.com/office/officeart/2005/8/layout/list1"/>
    <dgm:cxn modelId="{04DDF149-0B3C-4038-B878-4F715587CFD2}" type="presParOf" srcId="{E3F29FBA-0FF7-4E28-851E-CE5E9F8C2504}" destId="{30D2BBFB-8279-44C5-934D-A5131CA35A85}" srcOrd="17" destOrd="0" presId="urn:microsoft.com/office/officeart/2005/8/layout/list1"/>
    <dgm:cxn modelId="{B502B3FD-2E8A-42FB-87DB-0BEC3C5D4212}" type="presParOf" srcId="{E3F29FBA-0FF7-4E28-851E-CE5E9F8C2504}" destId="{60DF1002-FB0F-4741-97F4-4C07EBDC42A5}" srcOrd="18" destOrd="0" presId="urn:microsoft.com/office/officeart/2005/8/layout/list1"/>
    <dgm:cxn modelId="{A7EA1828-64B4-4FD9-8590-65870A166E53}" type="presParOf" srcId="{E3F29FBA-0FF7-4E28-851E-CE5E9F8C2504}" destId="{AB21494F-23E8-47C9-A510-98E314A76C16}" srcOrd="19" destOrd="0" presId="urn:microsoft.com/office/officeart/2005/8/layout/list1"/>
    <dgm:cxn modelId="{70C9183B-432A-46DD-ABCF-2C168E7C03B4}" type="presParOf" srcId="{E3F29FBA-0FF7-4E28-851E-CE5E9F8C2504}" destId="{F7D7C954-5FBE-4D06-9CF7-CA16685E9566}" srcOrd="20" destOrd="0" presId="urn:microsoft.com/office/officeart/2005/8/layout/list1"/>
    <dgm:cxn modelId="{CC36090F-7128-4743-B90D-A01781966A45}" type="presParOf" srcId="{F7D7C954-5FBE-4D06-9CF7-CA16685E9566}" destId="{C859F7D9-41F2-468B-9C68-78E3A233F06D}" srcOrd="0" destOrd="0" presId="urn:microsoft.com/office/officeart/2005/8/layout/list1"/>
    <dgm:cxn modelId="{E3A8BCB7-8BFB-4CEA-8C36-29590FA99025}" type="presParOf" srcId="{F7D7C954-5FBE-4D06-9CF7-CA16685E9566}" destId="{084F06C0-1052-451A-B8B1-4FCE85A754B9}" srcOrd="1" destOrd="0" presId="urn:microsoft.com/office/officeart/2005/8/layout/list1"/>
    <dgm:cxn modelId="{E6D9836D-0268-49D4-8025-CB337DD323AC}" type="presParOf" srcId="{E3F29FBA-0FF7-4E28-851E-CE5E9F8C2504}" destId="{73FCB498-6905-48A7-A99A-FD9E80AA411F}" srcOrd="21" destOrd="0" presId="urn:microsoft.com/office/officeart/2005/8/layout/list1"/>
    <dgm:cxn modelId="{F398C901-9504-437F-AB2B-6DE833249EC8}" type="presParOf" srcId="{E3F29FBA-0FF7-4E28-851E-CE5E9F8C2504}" destId="{468765E1-CEFB-4409-B56C-55B619900A6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2A7AA0-59D8-41F1-A7C8-5B419004A716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AB3BEC-DAC4-4DBC-9055-E838921D51EC}">
      <dgm:prSet/>
      <dgm:spPr/>
      <dgm:t>
        <a:bodyPr/>
        <a:lstStyle/>
        <a:p>
          <a:pPr rtl="0"/>
          <a:r>
            <a:rPr lang="en-US" dirty="0" smtClean="0"/>
            <a:t>Error</a:t>
          </a:r>
          <a:endParaRPr lang="en-US" b="0" dirty="0"/>
        </a:p>
      </dgm:t>
    </dgm:pt>
    <dgm:pt modelId="{C368E677-0AE0-4118-861A-5D81DD2E9FBD}" type="parTrans" cxnId="{51883360-EA0D-4A1E-9B73-EFA5BE291D6D}">
      <dgm:prSet/>
      <dgm:spPr/>
      <dgm:t>
        <a:bodyPr/>
        <a:lstStyle/>
        <a:p>
          <a:endParaRPr lang="en-US"/>
        </a:p>
      </dgm:t>
    </dgm:pt>
    <dgm:pt modelId="{3129A0AB-C6AD-4EC2-96D3-9A603D59ED88}" type="sibTrans" cxnId="{51883360-EA0D-4A1E-9B73-EFA5BE291D6D}">
      <dgm:prSet/>
      <dgm:spPr/>
      <dgm:t>
        <a:bodyPr/>
        <a:lstStyle/>
        <a:p>
          <a:endParaRPr lang="en-US"/>
        </a:p>
      </dgm:t>
    </dgm:pt>
    <dgm:pt modelId="{86ECE8A6-DDCB-4293-889C-2633FC8A4B40}">
      <dgm:prSet/>
      <dgm:spPr/>
      <dgm:t>
        <a:bodyPr/>
        <a:lstStyle/>
        <a:p>
          <a:pPr rtl="0"/>
          <a:r>
            <a:rPr lang="en-US" b="0" dirty="0" smtClean="0"/>
            <a:t>Slip  </a:t>
          </a:r>
          <a:endParaRPr lang="en-US" b="0" dirty="0"/>
        </a:p>
      </dgm:t>
    </dgm:pt>
    <dgm:pt modelId="{B4D5F8EB-5071-4456-88DD-58F63844C7D5}" type="parTrans" cxnId="{2A58708E-C11C-4052-BA91-2E461F32B6C8}">
      <dgm:prSet/>
      <dgm:spPr/>
      <dgm:t>
        <a:bodyPr/>
        <a:lstStyle/>
        <a:p>
          <a:endParaRPr lang="en-US"/>
        </a:p>
      </dgm:t>
    </dgm:pt>
    <dgm:pt modelId="{A9460E2A-2ECA-4333-A6A9-C4542571710D}" type="sibTrans" cxnId="{2A58708E-C11C-4052-BA91-2E461F32B6C8}">
      <dgm:prSet/>
      <dgm:spPr/>
      <dgm:t>
        <a:bodyPr/>
        <a:lstStyle/>
        <a:p>
          <a:endParaRPr lang="en-US"/>
        </a:p>
      </dgm:t>
    </dgm:pt>
    <dgm:pt modelId="{262040AC-5C74-49E7-A4DD-B86BB8723BA0}">
      <dgm:prSet/>
      <dgm:spPr/>
      <dgm:t>
        <a:bodyPr/>
        <a:lstStyle/>
        <a:p>
          <a:pPr rtl="0"/>
          <a:r>
            <a:rPr lang="en-US" b="0" dirty="0" smtClean="0"/>
            <a:t>Mistakes</a:t>
          </a:r>
          <a:endParaRPr lang="en-US" b="0" dirty="0"/>
        </a:p>
      </dgm:t>
    </dgm:pt>
    <dgm:pt modelId="{A5D98DB7-6666-424B-9540-39585190F003}" type="parTrans" cxnId="{4A5DBC6A-6362-4DB1-852D-80C3746C02CD}">
      <dgm:prSet/>
      <dgm:spPr/>
      <dgm:t>
        <a:bodyPr/>
        <a:lstStyle/>
        <a:p>
          <a:endParaRPr lang="en-US"/>
        </a:p>
      </dgm:t>
    </dgm:pt>
    <dgm:pt modelId="{C80419F6-7DA2-4933-991A-34C0A713E8C0}" type="sibTrans" cxnId="{4A5DBC6A-6362-4DB1-852D-80C3746C02CD}">
      <dgm:prSet/>
      <dgm:spPr/>
      <dgm:t>
        <a:bodyPr/>
        <a:lstStyle/>
        <a:p>
          <a:endParaRPr lang="en-US"/>
        </a:p>
      </dgm:t>
    </dgm:pt>
    <dgm:pt modelId="{854190C2-4313-46BC-8746-DDE8B40037F9}">
      <dgm:prSet/>
      <dgm:spPr/>
      <dgm:t>
        <a:bodyPr/>
        <a:lstStyle/>
        <a:p>
          <a:pPr rtl="0"/>
          <a:r>
            <a:rPr lang="en-US" b="0" dirty="0" smtClean="0"/>
            <a:t>automatic behavior gone awry</a:t>
          </a:r>
          <a:endParaRPr lang="en-US" b="0" dirty="0"/>
        </a:p>
      </dgm:t>
    </dgm:pt>
    <dgm:pt modelId="{84F08C59-5C70-4E21-A203-DCB265DE961C}" type="parTrans" cxnId="{E777FCD7-4C48-4E26-AC59-6EE766732A32}">
      <dgm:prSet/>
      <dgm:spPr/>
      <dgm:t>
        <a:bodyPr/>
        <a:lstStyle/>
        <a:p>
          <a:endParaRPr lang="en-US"/>
        </a:p>
      </dgm:t>
    </dgm:pt>
    <dgm:pt modelId="{AAE320F9-7D60-4AD4-8A92-2AFAB21AFD57}" type="sibTrans" cxnId="{E777FCD7-4C48-4E26-AC59-6EE766732A32}">
      <dgm:prSet/>
      <dgm:spPr/>
      <dgm:t>
        <a:bodyPr/>
        <a:lstStyle/>
        <a:p>
          <a:endParaRPr lang="en-US"/>
        </a:p>
      </dgm:t>
    </dgm:pt>
    <dgm:pt modelId="{28E963D1-80BA-4AA2-A420-4C6DC8EC1C8D}">
      <dgm:prSet/>
      <dgm:spPr/>
      <dgm:t>
        <a:bodyPr/>
        <a:lstStyle/>
        <a:p>
          <a:pPr rtl="0"/>
          <a:r>
            <a:rPr lang="en-US" b="0" dirty="0" smtClean="0"/>
            <a:t>results from forming a wrong model or goal and then acting on it</a:t>
          </a:r>
          <a:endParaRPr lang="en-US" b="0" dirty="0"/>
        </a:p>
      </dgm:t>
    </dgm:pt>
    <dgm:pt modelId="{AC96CC17-BD48-4DBC-8659-517218BC82A2}" type="parTrans" cxnId="{4BFD33C9-0E5E-4F50-BAE8-7D295233D0DC}">
      <dgm:prSet/>
      <dgm:spPr/>
      <dgm:t>
        <a:bodyPr/>
        <a:lstStyle/>
        <a:p>
          <a:endParaRPr lang="en-US"/>
        </a:p>
      </dgm:t>
    </dgm:pt>
    <dgm:pt modelId="{B84A5CFC-DBF5-4AEC-8108-76911534A392}" type="sibTrans" cxnId="{4BFD33C9-0E5E-4F50-BAE8-7D295233D0DC}">
      <dgm:prSet/>
      <dgm:spPr/>
      <dgm:t>
        <a:bodyPr/>
        <a:lstStyle/>
        <a:p>
          <a:endParaRPr lang="en-US"/>
        </a:p>
      </dgm:t>
    </dgm:pt>
    <dgm:pt modelId="{43057A30-2D2C-437C-8FEC-7F0796CBC2BE}" type="pres">
      <dgm:prSet presAssocID="{AD2A7AA0-59D8-41F1-A7C8-5B419004A7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BC09FE-7FC8-4928-AE61-EA55EEF2AD62}" type="pres">
      <dgm:prSet presAssocID="{21AB3BEC-DAC4-4DBC-9055-E838921D51EC}" presName="root1" presStyleCnt="0"/>
      <dgm:spPr/>
    </dgm:pt>
    <dgm:pt modelId="{091CBD76-05D1-4A64-81DF-0B5242534E30}" type="pres">
      <dgm:prSet presAssocID="{21AB3BEC-DAC4-4DBC-9055-E838921D51EC}" presName="LevelOneTextNode" presStyleLbl="node0" presStyleIdx="0" presStyleCnt="1" custScaleY="127251" custLinFactNeighborX="699" custLinFactNeighborY="-356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D6BC2-3731-4015-BB92-8B903239354C}" type="pres">
      <dgm:prSet presAssocID="{21AB3BEC-DAC4-4DBC-9055-E838921D51EC}" presName="level2hierChild" presStyleCnt="0"/>
      <dgm:spPr/>
    </dgm:pt>
    <dgm:pt modelId="{5A1DF63D-F5A4-4757-AD76-AB69129A5935}" type="pres">
      <dgm:prSet presAssocID="{B4D5F8EB-5071-4456-88DD-58F63844C7D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0F77606-D6D2-4588-9E3E-7E96CAB33BB8}" type="pres">
      <dgm:prSet presAssocID="{B4D5F8EB-5071-4456-88DD-58F63844C7D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1849295-34D1-4B68-B11B-0F3136934942}" type="pres">
      <dgm:prSet presAssocID="{86ECE8A6-DDCB-4293-889C-2633FC8A4B40}" presName="root2" presStyleCnt="0"/>
      <dgm:spPr/>
    </dgm:pt>
    <dgm:pt modelId="{5348E758-7EFC-43C0-9BF1-FDFD03F7F511}" type="pres">
      <dgm:prSet presAssocID="{86ECE8A6-DDCB-4293-889C-2633FC8A4B40}" presName="LevelTwoTextNode" presStyleLbl="node2" presStyleIdx="0" presStyleCnt="2" custScaleY="127251" custLinFactNeighborX="699" custLinFactNeighborY="-356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50F1C4-8CC0-4FB3-97D2-CF4C73D8B6A4}" type="pres">
      <dgm:prSet presAssocID="{86ECE8A6-DDCB-4293-889C-2633FC8A4B40}" presName="level3hierChild" presStyleCnt="0"/>
      <dgm:spPr/>
    </dgm:pt>
    <dgm:pt modelId="{B46AB957-220E-48CE-9A1D-AB8856100506}" type="pres">
      <dgm:prSet presAssocID="{84F08C59-5C70-4E21-A203-DCB265DE961C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6CAADC1F-1BB9-4528-B2E7-55F031BB85BC}" type="pres">
      <dgm:prSet presAssocID="{84F08C59-5C70-4E21-A203-DCB265DE961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657CCD50-2A65-4889-B4BE-4CAB5FF8B7BE}" type="pres">
      <dgm:prSet presAssocID="{854190C2-4313-46BC-8746-DDE8B40037F9}" presName="root2" presStyleCnt="0"/>
      <dgm:spPr/>
    </dgm:pt>
    <dgm:pt modelId="{F4AFB978-AC6D-4945-A7C1-D6EA6E547469}" type="pres">
      <dgm:prSet presAssocID="{854190C2-4313-46BC-8746-DDE8B40037F9}" presName="LevelTwoTextNode" presStyleLbl="node3" presStyleIdx="0" presStyleCnt="2" custScaleX="137795" custScaleY="127251" custLinFactNeighborX="699" custLinFactNeighborY="-356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F6F7B-913C-4D14-8B71-EDE1B253580E}" type="pres">
      <dgm:prSet presAssocID="{854190C2-4313-46BC-8746-DDE8B40037F9}" presName="level3hierChild" presStyleCnt="0"/>
      <dgm:spPr/>
    </dgm:pt>
    <dgm:pt modelId="{FDC53801-A3C8-4D8A-8D5B-9737A788F8B2}" type="pres">
      <dgm:prSet presAssocID="{A5D98DB7-6666-424B-9540-39585190F00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B7C7B6E-70B7-4BB6-B4A0-E36EF6A816F2}" type="pres">
      <dgm:prSet presAssocID="{A5D98DB7-6666-424B-9540-39585190F00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E5CD11-7197-4741-A31B-2561A5954E55}" type="pres">
      <dgm:prSet presAssocID="{262040AC-5C74-49E7-A4DD-B86BB8723BA0}" presName="root2" presStyleCnt="0"/>
      <dgm:spPr/>
    </dgm:pt>
    <dgm:pt modelId="{C246A6AB-491C-4452-ABFB-7E57821DA42F}" type="pres">
      <dgm:prSet presAssocID="{262040AC-5C74-49E7-A4DD-B86BB8723BA0}" presName="LevelTwoTextNode" presStyleLbl="node2" presStyleIdx="1" presStyleCnt="2" custScaleY="127251" custLinFactNeighborX="699" custLinFactNeighborY="-356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A623D-C8CB-4C3C-AF46-322787A5F10E}" type="pres">
      <dgm:prSet presAssocID="{262040AC-5C74-49E7-A4DD-B86BB8723BA0}" presName="level3hierChild" presStyleCnt="0"/>
      <dgm:spPr/>
    </dgm:pt>
    <dgm:pt modelId="{34FA7647-8720-406D-8311-A6B98357AAC5}" type="pres">
      <dgm:prSet presAssocID="{AC96CC17-BD48-4DBC-8659-517218BC82A2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964F862B-1D65-49A5-8D30-3B0E7FC75DF6}" type="pres">
      <dgm:prSet presAssocID="{AC96CC17-BD48-4DBC-8659-517218BC82A2}" presName="connTx" presStyleLbl="parChTrans1D3" presStyleIdx="1" presStyleCnt="2"/>
      <dgm:spPr/>
      <dgm:t>
        <a:bodyPr/>
        <a:lstStyle/>
        <a:p>
          <a:endParaRPr lang="en-US"/>
        </a:p>
      </dgm:t>
    </dgm:pt>
    <dgm:pt modelId="{45747548-43FA-4B5D-A568-AAE24AF20EB7}" type="pres">
      <dgm:prSet presAssocID="{28E963D1-80BA-4AA2-A420-4C6DC8EC1C8D}" presName="root2" presStyleCnt="0"/>
      <dgm:spPr/>
    </dgm:pt>
    <dgm:pt modelId="{48966813-A944-4A67-8C1A-B67683F8F151}" type="pres">
      <dgm:prSet presAssocID="{28E963D1-80BA-4AA2-A420-4C6DC8EC1C8D}" presName="LevelTwoTextNode" presStyleLbl="node3" presStyleIdx="1" presStyleCnt="2" custScaleX="137795" custScaleY="127251" custLinFactNeighborX="699" custLinFactNeighborY="-356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B750D-FA27-45CA-9554-0CD42B427FB3}" type="pres">
      <dgm:prSet presAssocID="{28E963D1-80BA-4AA2-A420-4C6DC8EC1C8D}" presName="level3hierChild" presStyleCnt="0"/>
      <dgm:spPr/>
    </dgm:pt>
  </dgm:ptLst>
  <dgm:cxnLst>
    <dgm:cxn modelId="{E7A58F65-4D05-437B-8800-39F64B91235F}" type="presOf" srcId="{B4D5F8EB-5071-4456-88DD-58F63844C7D5}" destId="{5A1DF63D-F5A4-4757-AD76-AB69129A5935}" srcOrd="0" destOrd="0" presId="urn:microsoft.com/office/officeart/2005/8/layout/hierarchy2"/>
    <dgm:cxn modelId="{E4FD2F89-9E5E-4348-87D8-5457B9CECB8C}" type="presOf" srcId="{262040AC-5C74-49E7-A4DD-B86BB8723BA0}" destId="{C246A6AB-491C-4452-ABFB-7E57821DA42F}" srcOrd="0" destOrd="0" presId="urn:microsoft.com/office/officeart/2005/8/layout/hierarchy2"/>
    <dgm:cxn modelId="{3E665360-1BFA-4932-A774-1ECA64F310CC}" type="presOf" srcId="{84F08C59-5C70-4E21-A203-DCB265DE961C}" destId="{6CAADC1F-1BB9-4528-B2E7-55F031BB85BC}" srcOrd="1" destOrd="0" presId="urn:microsoft.com/office/officeart/2005/8/layout/hierarchy2"/>
    <dgm:cxn modelId="{516FC3B3-3CCD-4487-8A5D-CB61ECBD5396}" type="presOf" srcId="{AC96CC17-BD48-4DBC-8659-517218BC82A2}" destId="{34FA7647-8720-406D-8311-A6B98357AAC5}" srcOrd="0" destOrd="0" presId="urn:microsoft.com/office/officeart/2005/8/layout/hierarchy2"/>
    <dgm:cxn modelId="{E777FCD7-4C48-4E26-AC59-6EE766732A32}" srcId="{86ECE8A6-DDCB-4293-889C-2633FC8A4B40}" destId="{854190C2-4313-46BC-8746-DDE8B40037F9}" srcOrd="0" destOrd="0" parTransId="{84F08C59-5C70-4E21-A203-DCB265DE961C}" sibTransId="{AAE320F9-7D60-4AD4-8A92-2AFAB21AFD57}"/>
    <dgm:cxn modelId="{51883360-EA0D-4A1E-9B73-EFA5BE291D6D}" srcId="{AD2A7AA0-59D8-41F1-A7C8-5B419004A716}" destId="{21AB3BEC-DAC4-4DBC-9055-E838921D51EC}" srcOrd="0" destOrd="0" parTransId="{C368E677-0AE0-4118-861A-5D81DD2E9FBD}" sibTransId="{3129A0AB-C6AD-4EC2-96D3-9A603D59ED88}"/>
    <dgm:cxn modelId="{F75F58C8-7F24-4D97-84AD-EE00D5F6E2D1}" type="presOf" srcId="{AC96CC17-BD48-4DBC-8659-517218BC82A2}" destId="{964F862B-1D65-49A5-8D30-3B0E7FC75DF6}" srcOrd="1" destOrd="0" presId="urn:microsoft.com/office/officeart/2005/8/layout/hierarchy2"/>
    <dgm:cxn modelId="{59C1DD0F-0CD3-4C47-A508-1571D45B6FDD}" type="presOf" srcId="{B4D5F8EB-5071-4456-88DD-58F63844C7D5}" destId="{40F77606-D6D2-4588-9E3E-7E96CAB33BB8}" srcOrd="1" destOrd="0" presId="urn:microsoft.com/office/officeart/2005/8/layout/hierarchy2"/>
    <dgm:cxn modelId="{2A58708E-C11C-4052-BA91-2E461F32B6C8}" srcId="{21AB3BEC-DAC4-4DBC-9055-E838921D51EC}" destId="{86ECE8A6-DDCB-4293-889C-2633FC8A4B40}" srcOrd="0" destOrd="0" parTransId="{B4D5F8EB-5071-4456-88DD-58F63844C7D5}" sibTransId="{A9460E2A-2ECA-4333-A6A9-C4542571710D}"/>
    <dgm:cxn modelId="{C1A835B9-36ED-4302-AE1C-3037E83EDED6}" type="presOf" srcId="{84F08C59-5C70-4E21-A203-DCB265DE961C}" destId="{B46AB957-220E-48CE-9A1D-AB8856100506}" srcOrd="0" destOrd="0" presId="urn:microsoft.com/office/officeart/2005/8/layout/hierarchy2"/>
    <dgm:cxn modelId="{77DED3A6-9D80-41EF-AC53-07C8BD0C0362}" type="presOf" srcId="{21AB3BEC-DAC4-4DBC-9055-E838921D51EC}" destId="{091CBD76-05D1-4A64-81DF-0B5242534E30}" srcOrd="0" destOrd="0" presId="urn:microsoft.com/office/officeart/2005/8/layout/hierarchy2"/>
    <dgm:cxn modelId="{980E3E69-0070-4F72-9F37-E35D9BDC8340}" type="presOf" srcId="{86ECE8A6-DDCB-4293-889C-2633FC8A4B40}" destId="{5348E758-7EFC-43C0-9BF1-FDFD03F7F511}" srcOrd="0" destOrd="0" presId="urn:microsoft.com/office/officeart/2005/8/layout/hierarchy2"/>
    <dgm:cxn modelId="{4A5DBC6A-6362-4DB1-852D-80C3746C02CD}" srcId="{21AB3BEC-DAC4-4DBC-9055-E838921D51EC}" destId="{262040AC-5C74-49E7-A4DD-B86BB8723BA0}" srcOrd="1" destOrd="0" parTransId="{A5D98DB7-6666-424B-9540-39585190F003}" sibTransId="{C80419F6-7DA2-4933-991A-34C0A713E8C0}"/>
    <dgm:cxn modelId="{1BDE9887-C171-45E5-A3F9-22F2F7DC20AE}" type="presOf" srcId="{854190C2-4313-46BC-8746-DDE8B40037F9}" destId="{F4AFB978-AC6D-4945-A7C1-D6EA6E547469}" srcOrd="0" destOrd="0" presId="urn:microsoft.com/office/officeart/2005/8/layout/hierarchy2"/>
    <dgm:cxn modelId="{356BA2E2-2A59-4A8D-A260-2A04AD7532E4}" type="presOf" srcId="{A5D98DB7-6666-424B-9540-39585190F003}" destId="{FDC53801-A3C8-4D8A-8D5B-9737A788F8B2}" srcOrd="0" destOrd="0" presId="urn:microsoft.com/office/officeart/2005/8/layout/hierarchy2"/>
    <dgm:cxn modelId="{A075974A-0EA0-4404-9A9E-F26FFB8C2B3F}" type="presOf" srcId="{A5D98DB7-6666-424B-9540-39585190F003}" destId="{4B7C7B6E-70B7-4BB6-B4A0-E36EF6A816F2}" srcOrd="1" destOrd="0" presId="urn:microsoft.com/office/officeart/2005/8/layout/hierarchy2"/>
    <dgm:cxn modelId="{9EA6E53E-8E17-483E-AEAF-C486AC8F8D98}" type="presOf" srcId="{28E963D1-80BA-4AA2-A420-4C6DC8EC1C8D}" destId="{48966813-A944-4A67-8C1A-B67683F8F151}" srcOrd="0" destOrd="0" presId="urn:microsoft.com/office/officeart/2005/8/layout/hierarchy2"/>
    <dgm:cxn modelId="{BB033A2E-B499-4A2D-92D5-FB207272D0D7}" type="presOf" srcId="{AD2A7AA0-59D8-41F1-A7C8-5B419004A716}" destId="{43057A30-2D2C-437C-8FEC-7F0796CBC2BE}" srcOrd="0" destOrd="0" presId="urn:microsoft.com/office/officeart/2005/8/layout/hierarchy2"/>
    <dgm:cxn modelId="{4BFD33C9-0E5E-4F50-BAE8-7D295233D0DC}" srcId="{262040AC-5C74-49E7-A4DD-B86BB8723BA0}" destId="{28E963D1-80BA-4AA2-A420-4C6DC8EC1C8D}" srcOrd="0" destOrd="0" parTransId="{AC96CC17-BD48-4DBC-8659-517218BC82A2}" sibTransId="{B84A5CFC-DBF5-4AEC-8108-76911534A392}"/>
    <dgm:cxn modelId="{82A4CC7B-9B8E-4C8B-9366-C34B16128DEE}" type="presParOf" srcId="{43057A30-2D2C-437C-8FEC-7F0796CBC2BE}" destId="{5CBC09FE-7FC8-4928-AE61-EA55EEF2AD62}" srcOrd="0" destOrd="0" presId="urn:microsoft.com/office/officeart/2005/8/layout/hierarchy2"/>
    <dgm:cxn modelId="{84466C0A-D113-4FB7-92F3-8980F9F91E84}" type="presParOf" srcId="{5CBC09FE-7FC8-4928-AE61-EA55EEF2AD62}" destId="{091CBD76-05D1-4A64-81DF-0B5242534E30}" srcOrd="0" destOrd="0" presId="urn:microsoft.com/office/officeart/2005/8/layout/hierarchy2"/>
    <dgm:cxn modelId="{5C19E4BD-5641-42E3-88A6-0FEDA722A4EA}" type="presParOf" srcId="{5CBC09FE-7FC8-4928-AE61-EA55EEF2AD62}" destId="{B77D6BC2-3731-4015-BB92-8B903239354C}" srcOrd="1" destOrd="0" presId="urn:microsoft.com/office/officeart/2005/8/layout/hierarchy2"/>
    <dgm:cxn modelId="{75989C1D-2B68-4A76-AFF5-56B6999D139F}" type="presParOf" srcId="{B77D6BC2-3731-4015-BB92-8B903239354C}" destId="{5A1DF63D-F5A4-4757-AD76-AB69129A5935}" srcOrd="0" destOrd="0" presId="urn:microsoft.com/office/officeart/2005/8/layout/hierarchy2"/>
    <dgm:cxn modelId="{DED50585-A69C-40C6-A4CF-6BD0E2AA78AF}" type="presParOf" srcId="{5A1DF63D-F5A4-4757-AD76-AB69129A5935}" destId="{40F77606-D6D2-4588-9E3E-7E96CAB33BB8}" srcOrd="0" destOrd="0" presId="urn:microsoft.com/office/officeart/2005/8/layout/hierarchy2"/>
    <dgm:cxn modelId="{FB9B88FB-11EC-47AF-98A7-D1DAA2160D02}" type="presParOf" srcId="{B77D6BC2-3731-4015-BB92-8B903239354C}" destId="{81849295-34D1-4B68-B11B-0F3136934942}" srcOrd="1" destOrd="0" presId="urn:microsoft.com/office/officeart/2005/8/layout/hierarchy2"/>
    <dgm:cxn modelId="{D798DDD6-A16B-471C-B8B6-A14DDB7800B2}" type="presParOf" srcId="{81849295-34D1-4B68-B11B-0F3136934942}" destId="{5348E758-7EFC-43C0-9BF1-FDFD03F7F511}" srcOrd="0" destOrd="0" presId="urn:microsoft.com/office/officeart/2005/8/layout/hierarchy2"/>
    <dgm:cxn modelId="{1DD2AF27-6C3F-491A-B340-DB96869CC743}" type="presParOf" srcId="{81849295-34D1-4B68-B11B-0F3136934942}" destId="{A450F1C4-8CC0-4FB3-97D2-CF4C73D8B6A4}" srcOrd="1" destOrd="0" presId="urn:microsoft.com/office/officeart/2005/8/layout/hierarchy2"/>
    <dgm:cxn modelId="{8FD2E7D9-5551-4F54-878C-1591298035E6}" type="presParOf" srcId="{A450F1C4-8CC0-4FB3-97D2-CF4C73D8B6A4}" destId="{B46AB957-220E-48CE-9A1D-AB8856100506}" srcOrd="0" destOrd="0" presId="urn:microsoft.com/office/officeart/2005/8/layout/hierarchy2"/>
    <dgm:cxn modelId="{C02B8754-5395-4EB2-8B4D-50C24E11EC24}" type="presParOf" srcId="{B46AB957-220E-48CE-9A1D-AB8856100506}" destId="{6CAADC1F-1BB9-4528-B2E7-55F031BB85BC}" srcOrd="0" destOrd="0" presId="urn:microsoft.com/office/officeart/2005/8/layout/hierarchy2"/>
    <dgm:cxn modelId="{3067A8F2-16F9-4CBF-B7B4-6162C43694E7}" type="presParOf" srcId="{A450F1C4-8CC0-4FB3-97D2-CF4C73D8B6A4}" destId="{657CCD50-2A65-4889-B4BE-4CAB5FF8B7BE}" srcOrd="1" destOrd="0" presId="urn:microsoft.com/office/officeart/2005/8/layout/hierarchy2"/>
    <dgm:cxn modelId="{39C0EBCE-F5AB-44C2-AAF0-741BEFE4D7C3}" type="presParOf" srcId="{657CCD50-2A65-4889-B4BE-4CAB5FF8B7BE}" destId="{F4AFB978-AC6D-4945-A7C1-D6EA6E547469}" srcOrd="0" destOrd="0" presId="urn:microsoft.com/office/officeart/2005/8/layout/hierarchy2"/>
    <dgm:cxn modelId="{23AE2DE6-2DD8-40CA-85EF-97BE29C5BBE9}" type="presParOf" srcId="{657CCD50-2A65-4889-B4BE-4CAB5FF8B7BE}" destId="{DE3F6F7B-913C-4D14-8B71-EDE1B253580E}" srcOrd="1" destOrd="0" presId="urn:microsoft.com/office/officeart/2005/8/layout/hierarchy2"/>
    <dgm:cxn modelId="{8C82EDB7-D64A-45EA-8528-81F3AC0B559E}" type="presParOf" srcId="{B77D6BC2-3731-4015-BB92-8B903239354C}" destId="{FDC53801-A3C8-4D8A-8D5B-9737A788F8B2}" srcOrd="2" destOrd="0" presId="urn:microsoft.com/office/officeart/2005/8/layout/hierarchy2"/>
    <dgm:cxn modelId="{25BCCBE8-438C-48E5-AC7D-52D06239A8CE}" type="presParOf" srcId="{FDC53801-A3C8-4D8A-8D5B-9737A788F8B2}" destId="{4B7C7B6E-70B7-4BB6-B4A0-E36EF6A816F2}" srcOrd="0" destOrd="0" presId="urn:microsoft.com/office/officeart/2005/8/layout/hierarchy2"/>
    <dgm:cxn modelId="{EE6C1622-0F57-4D48-A8CE-EB2891849019}" type="presParOf" srcId="{B77D6BC2-3731-4015-BB92-8B903239354C}" destId="{00E5CD11-7197-4741-A31B-2561A5954E55}" srcOrd="3" destOrd="0" presId="urn:microsoft.com/office/officeart/2005/8/layout/hierarchy2"/>
    <dgm:cxn modelId="{C7EE5D75-35FA-4E01-819F-588380E136D1}" type="presParOf" srcId="{00E5CD11-7197-4741-A31B-2561A5954E55}" destId="{C246A6AB-491C-4452-ABFB-7E57821DA42F}" srcOrd="0" destOrd="0" presId="urn:microsoft.com/office/officeart/2005/8/layout/hierarchy2"/>
    <dgm:cxn modelId="{8ECFC273-102A-41F8-9649-93FFDA8993BE}" type="presParOf" srcId="{00E5CD11-7197-4741-A31B-2561A5954E55}" destId="{298A623D-C8CB-4C3C-AF46-322787A5F10E}" srcOrd="1" destOrd="0" presId="urn:microsoft.com/office/officeart/2005/8/layout/hierarchy2"/>
    <dgm:cxn modelId="{8021CDFB-20BF-455A-8851-3F0C9A24FC76}" type="presParOf" srcId="{298A623D-C8CB-4C3C-AF46-322787A5F10E}" destId="{34FA7647-8720-406D-8311-A6B98357AAC5}" srcOrd="0" destOrd="0" presId="urn:microsoft.com/office/officeart/2005/8/layout/hierarchy2"/>
    <dgm:cxn modelId="{04B40CA7-2BB2-41BB-A070-6D1BAB73FC31}" type="presParOf" srcId="{34FA7647-8720-406D-8311-A6B98357AAC5}" destId="{964F862B-1D65-49A5-8D30-3B0E7FC75DF6}" srcOrd="0" destOrd="0" presId="urn:microsoft.com/office/officeart/2005/8/layout/hierarchy2"/>
    <dgm:cxn modelId="{D750B9D2-A47D-46BA-BBB8-C2884BF3B8D0}" type="presParOf" srcId="{298A623D-C8CB-4C3C-AF46-322787A5F10E}" destId="{45747548-43FA-4B5D-A568-AAE24AF20EB7}" srcOrd="1" destOrd="0" presId="urn:microsoft.com/office/officeart/2005/8/layout/hierarchy2"/>
    <dgm:cxn modelId="{369F5DC3-2ED7-41B9-A722-D794E2E44D64}" type="presParOf" srcId="{45747548-43FA-4B5D-A568-AAE24AF20EB7}" destId="{48966813-A944-4A67-8C1A-B67683F8F151}" srcOrd="0" destOrd="0" presId="urn:microsoft.com/office/officeart/2005/8/layout/hierarchy2"/>
    <dgm:cxn modelId="{8DEBBBA3-9701-4C9B-826C-7173F9DB35BA}" type="presParOf" srcId="{45747548-43FA-4B5D-A568-AAE24AF20EB7}" destId="{F72B750D-FA27-45CA-9554-0CD42B427FB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040F58-39BE-481E-90BE-287A4FE6E767}" type="doc">
      <dgm:prSet loTypeId="urn:microsoft.com/office/officeart/2005/8/layout/h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3A30199-1C08-43E2-9036-9A4209E17371}">
      <dgm:prSet phldrT="[Text]"/>
      <dgm:spPr/>
      <dgm:t>
        <a:bodyPr/>
        <a:lstStyle/>
        <a:p>
          <a:r>
            <a:rPr lang="en-US" dirty="0" smtClean="0"/>
            <a:t>Prevention</a:t>
          </a:r>
          <a:endParaRPr lang="en-US" dirty="0"/>
        </a:p>
      </dgm:t>
    </dgm:pt>
    <dgm:pt modelId="{5743A67C-DADB-408C-AB34-4D72968B7920}" type="parTrans" cxnId="{13B3F328-3D71-4AE3-84CD-BA7271A7A3AB}">
      <dgm:prSet/>
      <dgm:spPr/>
      <dgm:t>
        <a:bodyPr/>
        <a:lstStyle/>
        <a:p>
          <a:endParaRPr lang="en-US"/>
        </a:p>
      </dgm:t>
    </dgm:pt>
    <dgm:pt modelId="{CECFC55B-319D-43C7-ADC1-E967BE7C0C07}" type="sibTrans" cxnId="{13B3F328-3D71-4AE3-84CD-BA7271A7A3AB}">
      <dgm:prSet/>
      <dgm:spPr/>
      <dgm:t>
        <a:bodyPr/>
        <a:lstStyle/>
        <a:p>
          <a:endParaRPr lang="en-US"/>
        </a:p>
      </dgm:t>
    </dgm:pt>
    <dgm:pt modelId="{BA890B70-96A7-4390-B732-D2F025704943}">
      <dgm:prSet phldrT="[Text]" custT="1"/>
      <dgm:spPr/>
      <dgm:t>
        <a:bodyPr/>
        <a:lstStyle/>
        <a:p>
          <a:r>
            <a:rPr lang="en-US" sz="1200" dirty="0" smtClean="0"/>
            <a:t>Disable inapplicable choices.</a:t>
          </a:r>
          <a:endParaRPr lang="en-US" sz="1200" dirty="0"/>
        </a:p>
      </dgm:t>
    </dgm:pt>
    <dgm:pt modelId="{3698A76A-87A7-4714-BCF2-7F9B68B32860}" type="parTrans" cxnId="{8E775C7C-7166-4F00-93B8-69A6B1DA21E6}">
      <dgm:prSet/>
      <dgm:spPr/>
      <dgm:t>
        <a:bodyPr/>
        <a:lstStyle/>
        <a:p>
          <a:endParaRPr lang="en-US"/>
        </a:p>
      </dgm:t>
    </dgm:pt>
    <dgm:pt modelId="{402164E0-C0D8-4A36-BF17-C147F0DCAF1A}" type="sibTrans" cxnId="{8E775C7C-7166-4F00-93B8-69A6B1DA21E6}">
      <dgm:prSet/>
      <dgm:spPr/>
      <dgm:t>
        <a:bodyPr/>
        <a:lstStyle/>
        <a:p>
          <a:endParaRPr lang="en-US"/>
        </a:p>
      </dgm:t>
    </dgm:pt>
    <dgm:pt modelId="{D311E025-8B00-4ED8-B281-CB5EE050C1A7}">
      <dgm:prSet phldrT="[Text]" custT="1"/>
      <dgm:spPr/>
      <dgm:t>
        <a:bodyPr/>
        <a:lstStyle/>
        <a:p>
          <a:r>
            <a:rPr lang="en-US" sz="1200" dirty="0" smtClean="0"/>
            <a:t>For conversational dialogs, validate entries as close to point of entry as possible</a:t>
          </a:r>
          <a:endParaRPr lang="en-US" sz="1200" dirty="0"/>
        </a:p>
      </dgm:t>
    </dgm:pt>
    <dgm:pt modelId="{669E68E5-8556-48AE-AE5F-49A976AC1BAC}" type="parTrans" cxnId="{605A624A-7DEA-40F8-9E97-B514CB3ACB6F}">
      <dgm:prSet/>
      <dgm:spPr/>
      <dgm:t>
        <a:bodyPr/>
        <a:lstStyle/>
        <a:p>
          <a:endParaRPr lang="en-US"/>
        </a:p>
      </dgm:t>
    </dgm:pt>
    <dgm:pt modelId="{86FB9CFE-5D31-45FE-A887-442DE0B03D29}" type="sibTrans" cxnId="{605A624A-7DEA-40F8-9E97-B514CB3ACB6F}">
      <dgm:prSet/>
      <dgm:spPr/>
      <dgm:t>
        <a:bodyPr/>
        <a:lstStyle/>
        <a:p>
          <a:endParaRPr lang="en-US"/>
        </a:p>
      </dgm:t>
    </dgm:pt>
    <dgm:pt modelId="{6F442154-A180-4A13-B74D-417F550BF589}">
      <dgm:prSet phldrT="[Text]"/>
      <dgm:spPr/>
      <dgm:t>
        <a:bodyPr/>
        <a:lstStyle/>
        <a:p>
          <a:r>
            <a:rPr lang="en-US" dirty="0" smtClean="0"/>
            <a:t>Correction</a:t>
          </a:r>
          <a:endParaRPr lang="en-US" dirty="0"/>
        </a:p>
      </dgm:t>
    </dgm:pt>
    <dgm:pt modelId="{0D4FB548-0D1E-433A-98A4-2D56802C77C9}" type="parTrans" cxnId="{4AFFCC78-72DD-47A9-ACCE-DD827FD4E851}">
      <dgm:prSet/>
      <dgm:spPr/>
      <dgm:t>
        <a:bodyPr/>
        <a:lstStyle/>
        <a:p>
          <a:endParaRPr lang="en-US"/>
        </a:p>
      </dgm:t>
    </dgm:pt>
    <dgm:pt modelId="{09A24BBF-14BE-40E8-8C4D-C29A3D1B2F4C}" type="sibTrans" cxnId="{4AFFCC78-72DD-47A9-ACCE-DD827FD4E851}">
      <dgm:prSet/>
      <dgm:spPr/>
      <dgm:t>
        <a:bodyPr/>
        <a:lstStyle/>
        <a:p>
          <a:endParaRPr lang="en-US"/>
        </a:p>
      </dgm:t>
    </dgm:pt>
    <dgm:pt modelId="{F88497D2-C160-4632-84B8-9BB16905EB43}">
      <dgm:prSet phldrT="[Text]" custT="1"/>
      <dgm:spPr/>
      <dgm:t>
        <a:bodyPr/>
        <a:lstStyle/>
        <a:p>
          <a:r>
            <a:rPr lang="en-US" sz="1200" dirty="0" smtClean="0"/>
            <a:t>Preserve as much of the user’s work as possible. </a:t>
          </a:r>
          <a:endParaRPr lang="en-US" sz="1200" dirty="0"/>
        </a:p>
      </dgm:t>
    </dgm:pt>
    <dgm:pt modelId="{1C386925-E859-4A61-96F4-1BDC66D69B12}" type="parTrans" cxnId="{FF9DAD9B-51A6-4663-B14A-B184D094840E}">
      <dgm:prSet/>
      <dgm:spPr/>
      <dgm:t>
        <a:bodyPr/>
        <a:lstStyle/>
        <a:p>
          <a:endParaRPr lang="en-US"/>
        </a:p>
      </dgm:t>
    </dgm:pt>
    <dgm:pt modelId="{3744A6AE-F885-43FB-8963-71E0701A1B8C}" type="sibTrans" cxnId="{FF9DAD9B-51A6-4663-B14A-B184D094840E}">
      <dgm:prSet/>
      <dgm:spPr/>
      <dgm:t>
        <a:bodyPr/>
        <a:lstStyle/>
        <a:p>
          <a:endParaRPr lang="en-US"/>
        </a:p>
      </dgm:t>
    </dgm:pt>
    <dgm:pt modelId="{FA3DBC44-D868-4BD1-B307-F930ED0A2787}">
      <dgm:prSet phldrT="[Text]" custT="1"/>
      <dgm:spPr/>
      <dgm:t>
        <a:bodyPr/>
        <a:lstStyle/>
        <a:p>
          <a:r>
            <a:rPr lang="en-US" sz="1200" dirty="0" smtClean="0"/>
            <a:t>Always give a person something to do when an error occurs</a:t>
          </a:r>
          <a:endParaRPr lang="en-US" sz="1200" dirty="0"/>
        </a:p>
      </dgm:t>
    </dgm:pt>
    <dgm:pt modelId="{76AAF9E1-A407-446E-BBF6-61D081F8773B}" type="parTrans" cxnId="{E7599311-831D-4103-BD5A-ABD63D852675}">
      <dgm:prSet/>
      <dgm:spPr/>
      <dgm:t>
        <a:bodyPr/>
        <a:lstStyle/>
        <a:p>
          <a:endParaRPr lang="en-US"/>
        </a:p>
      </dgm:t>
    </dgm:pt>
    <dgm:pt modelId="{4B0AC48D-58A8-408A-8510-A76B2247FF8A}" type="sibTrans" cxnId="{E7599311-831D-4103-BD5A-ABD63D852675}">
      <dgm:prSet/>
      <dgm:spPr/>
      <dgm:t>
        <a:bodyPr/>
        <a:lstStyle/>
        <a:p>
          <a:endParaRPr lang="en-US"/>
        </a:p>
      </dgm:t>
    </dgm:pt>
    <dgm:pt modelId="{EEFD10DA-3404-4D6E-A524-3D24E6371066}">
      <dgm:prSet custT="1"/>
      <dgm:spPr/>
      <dgm:t>
        <a:bodyPr/>
        <a:lstStyle/>
        <a:p>
          <a:r>
            <a:rPr lang="en-US" sz="1200" dirty="0" smtClean="0"/>
            <a:t>Use selection instead of entry controls.</a:t>
          </a:r>
          <a:endParaRPr lang="en-US" sz="1200" dirty="0"/>
        </a:p>
      </dgm:t>
    </dgm:pt>
    <dgm:pt modelId="{3F894429-DE16-407C-AA3C-2EA2E821A7EA}" type="parTrans" cxnId="{41AFF9E3-3623-4809-A3D5-BF20D5FB5DEB}">
      <dgm:prSet/>
      <dgm:spPr/>
      <dgm:t>
        <a:bodyPr/>
        <a:lstStyle/>
        <a:p>
          <a:endParaRPr lang="en-US"/>
        </a:p>
      </dgm:t>
    </dgm:pt>
    <dgm:pt modelId="{44906361-7A5B-4650-A828-97731594A680}" type="sibTrans" cxnId="{41AFF9E3-3623-4809-A3D5-BF20D5FB5DEB}">
      <dgm:prSet/>
      <dgm:spPr/>
      <dgm:t>
        <a:bodyPr/>
        <a:lstStyle/>
        <a:p>
          <a:endParaRPr lang="en-US"/>
        </a:p>
      </dgm:t>
    </dgm:pt>
    <dgm:pt modelId="{8BF6227D-4D60-4149-881B-97F7D7D7FB54}">
      <dgm:prSet custT="1"/>
      <dgm:spPr/>
      <dgm:t>
        <a:bodyPr/>
        <a:lstStyle/>
        <a:p>
          <a:r>
            <a:rPr lang="en-US" sz="1200" dirty="0" smtClean="0"/>
            <a:t>Accept common misspellings, whenever possible</a:t>
          </a:r>
          <a:endParaRPr lang="en-US" sz="1200" dirty="0"/>
        </a:p>
      </dgm:t>
    </dgm:pt>
    <dgm:pt modelId="{C55FE2DA-23FA-40EA-A04D-E600A4368199}" type="parTrans" cxnId="{1ED86FBC-BF73-4A2F-9289-66BB13F2CD74}">
      <dgm:prSet/>
      <dgm:spPr/>
      <dgm:t>
        <a:bodyPr/>
        <a:lstStyle/>
        <a:p>
          <a:endParaRPr lang="en-US"/>
        </a:p>
      </dgm:t>
    </dgm:pt>
    <dgm:pt modelId="{7768784D-5B96-46BA-ADFA-3476F7A3D393}" type="sibTrans" cxnId="{1ED86FBC-BF73-4A2F-9289-66BB13F2CD74}">
      <dgm:prSet/>
      <dgm:spPr/>
      <dgm:t>
        <a:bodyPr/>
        <a:lstStyle/>
        <a:p>
          <a:endParaRPr lang="en-US"/>
        </a:p>
      </dgm:t>
    </dgm:pt>
    <dgm:pt modelId="{CD9A2F20-766F-47F3-B2C0-AB4E04A39DBD}">
      <dgm:prSet custT="1"/>
      <dgm:spPr/>
      <dgm:t>
        <a:bodyPr/>
        <a:lstStyle/>
        <a:p>
          <a:r>
            <a:rPr lang="en-US" sz="1200" dirty="0" smtClean="0"/>
            <a:t>Use aided entry.</a:t>
          </a:r>
          <a:endParaRPr lang="en-US" sz="1200" dirty="0"/>
        </a:p>
      </dgm:t>
    </dgm:pt>
    <dgm:pt modelId="{F4E86282-6F36-4AA3-944A-FEAC6EE36633}" type="sibTrans" cxnId="{83EB7A13-340C-4119-B5F5-0AF2DBEFBCD0}">
      <dgm:prSet/>
      <dgm:spPr/>
      <dgm:t>
        <a:bodyPr/>
        <a:lstStyle/>
        <a:p>
          <a:endParaRPr lang="en-US"/>
        </a:p>
      </dgm:t>
    </dgm:pt>
    <dgm:pt modelId="{473E12B2-EA7A-4F93-BE3E-D8EA3EE8A9BC}" type="parTrans" cxnId="{83EB7A13-340C-4119-B5F5-0AF2DBEFBCD0}">
      <dgm:prSet/>
      <dgm:spPr/>
      <dgm:t>
        <a:bodyPr/>
        <a:lstStyle/>
        <a:p>
          <a:endParaRPr lang="en-US"/>
        </a:p>
      </dgm:t>
    </dgm:pt>
    <dgm:pt modelId="{6C904E8D-1386-4339-AB7F-F172734C08E4}">
      <dgm:prSet phldrT="[Text]"/>
      <dgm:spPr/>
      <dgm:t>
        <a:bodyPr/>
        <a:lstStyle/>
        <a:p>
          <a:r>
            <a:rPr lang="en-US" dirty="0" smtClean="0"/>
            <a:t>Detection</a:t>
          </a:r>
          <a:endParaRPr lang="en-US" dirty="0"/>
        </a:p>
      </dgm:t>
    </dgm:pt>
    <dgm:pt modelId="{110F0666-47EA-4307-8C36-3368B160571C}" type="sibTrans" cxnId="{53989D1B-1D40-4F9F-A881-BBD72CC75BAA}">
      <dgm:prSet/>
      <dgm:spPr/>
      <dgm:t>
        <a:bodyPr/>
        <a:lstStyle/>
        <a:p>
          <a:endParaRPr lang="en-US"/>
        </a:p>
      </dgm:t>
    </dgm:pt>
    <dgm:pt modelId="{FEAD091E-3EDD-4E6C-A248-AE4B670DB491}" type="parTrans" cxnId="{53989D1B-1D40-4F9F-A881-BBD72CC75BAA}">
      <dgm:prSet/>
      <dgm:spPr/>
      <dgm:t>
        <a:bodyPr/>
        <a:lstStyle/>
        <a:p>
          <a:endParaRPr lang="en-US"/>
        </a:p>
      </dgm:t>
    </dgm:pt>
    <dgm:pt modelId="{F3710D28-D49E-4590-A7FF-495A8E977014}">
      <dgm:prSet custT="1"/>
      <dgm:spPr/>
      <dgm:t>
        <a:bodyPr/>
        <a:lstStyle/>
        <a:p>
          <a:r>
            <a:rPr lang="en-US" sz="1200" dirty="0" smtClean="0"/>
            <a:t>At character level.</a:t>
          </a:r>
          <a:endParaRPr lang="en-US" sz="1200" dirty="0"/>
        </a:p>
      </dgm:t>
    </dgm:pt>
    <dgm:pt modelId="{FF76CAE5-AD6B-45A6-A2BD-69567C83A6F5}" type="parTrans" cxnId="{3FF3E21D-F510-4468-AE34-9D10BFE81D72}">
      <dgm:prSet/>
      <dgm:spPr/>
      <dgm:t>
        <a:bodyPr/>
        <a:lstStyle/>
        <a:p>
          <a:endParaRPr lang="en-US"/>
        </a:p>
      </dgm:t>
    </dgm:pt>
    <dgm:pt modelId="{FAAA1492-4352-428A-8342-751F2D16901F}" type="sibTrans" cxnId="{3FF3E21D-F510-4468-AE34-9D10BFE81D72}">
      <dgm:prSet/>
      <dgm:spPr/>
      <dgm:t>
        <a:bodyPr/>
        <a:lstStyle/>
        <a:p>
          <a:endParaRPr lang="en-US"/>
        </a:p>
      </dgm:t>
    </dgm:pt>
    <dgm:pt modelId="{1D9666F1-C103-4E71-BDCC-CE59C9AEFD77}">
      <dgm:prSet custT="1"/>
      <dgm:spPr/>
      <dgm:t>
        <a:bodyPr/>
        <a:lstStyle/>
        <a:p>
          <a:r>
            <a:rPr lang="en-US" sz="1200" dirty="0" smtClean="0"/>
            <a:t>At control level.</a:t>
          </a:r>
          <a:endParaRPr lang="en-US" sz="1200" dirty="0"/>
        </a:p>
      </dgm:t>
    </dgm:pt>
    <dgm:pt modelId="{044E85A6-1CB9-4CFB-8836-1DE634A65282}" type="parTrans" cxnId="{6CF9E518-2E46-460C-B8B5-CA5D04845274}">
      <dgm:prSet/>
      <dgm:spPr/>
      <dgm:t>
        <a:bodyPr/>
        <a:lstStyle/>
        <a:p>
          <a:endParaRPr lang="en-US"/>
        </a:p>
      </dgm:t>
    </dgm:pt>
    <dgm:pt modelId="{ED40A785-B93E-4C4C-BB87-BD31E61EB0C6}" type="sibTrans" cxnId="{6CF9E518-2E46-460C-B8B5-CA5D04845274}">
      <dgm:prSet/>
      <dgm:spPr/>
      <dgm:t>
        <a:bodyPr/>
        <a:lstStyle/>
        <a:p>
          <a:endParaRPr lang="en-US"/>
        </a:p>
      </dgm:t>
    </dgm:pt>
    <dgm:pt modelId="{B7B9993F-FF5D-4B71-A542-C1CCB9CBE505}">
      <dgm:prSet custT="1"/>
      <dgm:spPr/>
      <dgm:t>
        <a:bodyPr/>
        <a:lstStyle/>
        <a:p>
          <a:r>
            <a:rPr lang="en-US" sz="1200" dirty="0" smtClean="0"/>
            <a:t>When the transaction is completed or the window closed.</a:t>
          </a:r>
          <a:endParaRPr lang="en-US" sz="1200" dirty="0"/>
        </a:p>
      </dgm:t>
    </dgm:pt>
    <dgm:pt modelId="{EE4954FE-5930-4D60-B2A2-1C6E500D920D}" type="parTrans" cxnId="{D1EB3DD4-E50D-4AFD-945C-A2D51FE20F32}">
      <dgm:prSet/>
      <dgm:spPr/>
      <dgm:t>
        <a:bodyPr/>
        <a:lstStyle/>
        <a:p>
          <a:endParaRPr lang="en-US"/>
        </a:p>
      </dgm:t>
    </dgm:pt>
    <dgm:pt modelId="{39FEBBE4-A6E0-48B0-AD79-D721D80DBDA4}" type="sibTrans" cxnId="{D1EB3DD4-E50D-4AFD-945C-A2D51FE20F32}">
      <dgm:prSet/>
      <dgm:spPr/>
      <dgm:t>
        <a:bodyPr/>
        <a:lstStyle/>
        <a:p>
          <a:endParaRPr lang="en-US"/>
        </a:p>
      </dgm:t>
    </dgm:pt>
    <dgm:pt modelId="{ED6B09D6-92C8-4552-B095-46FA7096E635}">
      <dgm:prSet custT="1"/>
      <dgm:spPr/>
      <dgm:t>
        <a:bodyPr/>
        <a:lstStyle/>
        <a:p>
          <a:r>
            <a:rPr lang="en-US" sz="1200" dirty="0" smtClean="0"/>
            <a:t>Do not obscure item in error.</a:t>
          </a:r>
          <a:endParaRPr lang="en-US" sz="1200" dirty="0"/>
        </a:p>
      </dgm:t>
    </dgm:pt>
    <dgm:pt modelId="{2BD1B1E5-95C0-4726-82A0-26B4E3664ABA}" type="parTrans" cxnId="{2F030DF0-99F6-451E-8D54-AB618246AD8A}">
      <dgm:prSet/>
      <dgm:spPr/>
      <dgm:t>
        <a:bodyPr/>
        <a:lstStyle/>
        <a:p>
          <a:endParaRPr lang="en-US"/>
        </a:p>
      </dgm:t>
    </dgm:pt>
    <dgm:pt modelId="{34C16EF3-00BD-408E-9671-75C51C6FE0A0}" type="sibTrans" cxnId="{2F030DF0-99F6-451E-8D54-AB618246AD8A}">
      <dgm:prSet/>
      <dgm:spPr/>
      <dgm:t>
        <a:bodyPr/>
        <a:lstStyle/>
        <a:p>
          <a:endParaRPr lang="en-US"/>
        </a:p>
      </dgm:t>
    </dgm:pt>
    <dgm:pt modelId="{709A87B1-7AD9-414C-BC94-1D102FEE0B96}">
      <dgm:prSet custT="1"/>
      <dgm:spPr/>
      <dgm:t>
        <a:bodyPr/>
        <a:lstStyle/>
        <a:p>
          <a:r>
            <a:rPr lang="en-US" sz="1200" dirty="0" smtClean="0"/>
            <a:t>At window-level validation, use a modeless dialog box to display an error list.</a:t>
          </a:r>
          <a:endParaRPr lang="en-US" sz="1200" dirty="0"/>
        </a:p>
      </dgm:t>
    </dgm:pt>
    <dgm:pt modelId="{70AD3279-0AA9-4BDC-8887-74B210937BDC}" type="parTrans" cxnId="{317C140E-503B-49C9-AB82-90E15816AB27}">
      <dgm:prSet/>
      <dgm:spPr/>
      <dgm:t>
        <a:bodyPr/>
        <a:lstStyle/>
        <a:p>
          <a:endParaRPr lang="en-US"/>
        </a:p>
      </dgm:t>
    </dgm:pt>
    <dgm:pt modelId="{C53A212C-2074-403E-B621-BEBD5B06AB80}" type="sibTrans" cxnId="{317C140E-503B-49C9-AB82-90E15816AB27}">
      <dgm:prSet/>
      <dgm:spPr/>
      <dgm:t>
        <a:bodyPr/>
        <a:lstStyle/>
        <a:p>
          <a:endParaRPr lang="en-US"/>
        </a:p>
      </dgm:t>
    </dgm:pt>
    <dgm:pt modelId="{012FE327-0E69-482F-8E16-8084E0BEADB1}" type="pres">
      <dgm:prSet presAssocID="{51040F58-39BE-481E-90BE-287A4FE6E7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A699FB-6B61-43B6-B0F2-01455676D9E5}" type="pres">
      <dgm:prSet presAssocID="{51040F58-39BE-481E-90BE-287A4FE6E767}" presName="tSp" presStyleCnt="0"/>
      <dgm:spPr/>
    </dgm:pt>
    <dgm:pt modelId="{64F3FB9B-C075-447C-872B-E91A7424D017}" type="pres">
      <dgm:prSet presAssocID="{51040F58-39BE-481E-90BE-287A4FE6E767}" presName="bSp" presStyleCnt="0"/>
      <dgm:spPr/>
    </dgm:pt>
    <dgm:pt modelId="{2539D7AA-29B3-47C7-A154-075553F6DBC4}" type="pres">
      <dgm:prSet presAssocID="{51040F58-39BE-481E-90BE-287A4FE6E767}" presName="process" presStyleCnt="0"/>
      <dgm:spPr/>
    </dgm:pt>
    <dgm:pt modelId="{F578662E-0034-4B09-B6FC-A60F08AE1C61}" type="pres">
      <dgm:prSet presAssocID="{E3A30199-1C08-43E2-9036-9A4209E17371}" presName="composite1" presStyleCnt="0"/>
      <dgm:spPr/>
    </dgm:pt>
    <dgm:pt modelId="{FD17B7DB-A88E-4A5F-9878-1743405D6204}" type="pres">
      <dgm:prSet presAssocID="{E3A30199-1C08-43E2-9036-9A4209E17371}" presName="dummyNode1" presStyleLbl="node1" presStyleIdx="0" presStyleCnt="3"/>
      <dgm:spPr/>
    </dgm:pt>
    <dgm:pt modelId="{3B394D0E-D1B9-44FE-BD25-6A305C7863D4}" type="pres">
      <dgm:prSet presAssocID="{E3A30199-1C08-43E2-9036-9A4209E17371}" presName="childNode1" presStyleLbl="bgAcc1" presStyleIdx="0" presStyleCnt="3" custScaleX="117045" custScaleY="120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3E0DE-F24E-4710-9FD8-B470F41A2480}" type="pres">
      <dgm:prSet presAssocID="{E3A30199-1C08-43E2-9036-9A4209E17371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A5CEB-5AA1-4721-BA85-83242F523BDE}" type="pres">
      <dgm:prSet presAssocID="{E3A30199-1C08-43E2-9036-9A4209E17371}" presName="parentNode1" presStyleLbl="node1" presStyleIdx="0" presStyleCnt="3" custLinFactNeighborX="1464" custLinFactNeighborY="255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FA2AE-380F-4898-8A35-4E4ED4ACC6F2}" type="pres">
      <dgm:prSet presAssocID="{E3A30199-1C08-43E2-9036-9A4209E17371}" presName="connSite1" presStyleCnt="0"/>
      <dgm:spPr/>
    </dgm:pt>
    <dgm:pt modelId="{BBB0F32E-103A-49FC-A319-21682CFAFDDD}" type="pres">
      <dgm:prSet presAssocID="{CECFC55B-319D-43C7-ADC1-E967BE7C0C07}" presName="Name9" presStyleLbl="sibTrans2D1" presStyleIdx="0" presStyleCnt="2"/>
      <dgm:spPr/>
      <dgm:t>
        <a:bodyPr/>
        <a:lstStyle/>
        <a:p>
          <a:endParaRPr lang="en-US"/>
        </a:p>
      </dgm:t>
    </dgm:pt>
    <dgm:pt modelId="{ABADEEA2-E597-47BC-9FF4-2D4D2E781F42}" type="pres">
      <dgm:prSet presAssocID="{6C904E8D-1386-4339-AB7F-F172734C08E4}" presName="composite2" presStyleCnt="0"/>
      <dgm:spPr/>
    </dgm:pt>
    <dgm:pt modelId="{BDA20E94-F086-4C54-961C-8F11CE6F6A10}" type="pres">
      <dgm:prSet presAssocID="{6C904E8D-1386-4339-AB7F-F172734C08E4}" presName="dummyNode2" presStyleLbl="node1" presStyleIdx="0" presStyleCnt="3"/>
      <dgm:spPr/>
    </dgm:pt>
    <dgm:pt modelId="{C7C8BB31-E272-4C3F-888A-AFC00FFD27E0}" type="pres">
      <dgm:prSet presAssocID="{6C904E8D-1386-4339-AB7F-F172734C08E4}" presName="childNode2" presStyleLbl="bgAcc1" presStyleIdx="1" presStyleCnt="3" custScaleX="143065" custScaleY="151288" custLinFactNeighborX="5182" custLinFactNeighborY="-1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9AFDD-A9D1-4D61-AE69-15908CD827CC}" type="pres">
      <dgm:prSet presAssocID="{6C904E8D-1386-4339-AB7F-F172734C08E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C5E77-78FA-4831-98A3-CDE0E24DFC89}" type="pres">
      <dgm:prSet presAssocID="{6C904E8D-1386-4339-AB7F-F172734C08E4}" presName="parentNode2" presStyleLbl="node1" presStyleIdx="1" presStyleCnt="3" custScaleX="113347" custLinFactNeighborX="-3350" custLinFactNeighborY="-169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23E12-5EDA-43C1-9C3C-0F31EA970AC3}" type="pres">
      <dgm:prSet presAssocID="{6C904E8D-1386-4339-AB7F-F172734C08E4}" presName="connSite2" presStyleCnt="0"/>
      <dgm:spPr/>
    </dgm:pt>
    <dgm:pt modelId="{D96D8425-5B23-4CFD-B3C3-5E3CFFBC7338}" type="pres">
      <dgm:prSet presAssocID="{110F0666-47EA-4307-8C36-3368B160571C}" presName="Name18" presStyleLbl="sibTrans2D1" presStyleIdx="1" presStyleCnt="2"/>
      <dgm:spPr/>
      <dgm:t>
        <a:bodyPr/>
        <a:lstStyle/>
        <a:p>
          <a:endParaRPr lang="en-US"/>
        </a:p>
      </dgm:t>
    </dgm:pt>
    <dgm:pt modelId="{61010C4C-29D9-4D4C-9C94-A718D220FD7E}" type="pres">
      <dgm:prSet presAssocID="{6F442154-A180-4A13-B74D-417F550BF589}" presName="composite1" presStyleCnt="0"/>
      <dgm:spPr/>
    </dgm:pt>
    <dgm:pt modelId="{2329A56F-F500-412B-850D-85AB2E951A85}" type="pres">
      <dgm:prSet presAssocID="{6F442154-A180-4A13-B74D-417F550BF589}" presName="dummyNode1" presStyleLbl="node1" presStyleIdx="1" presStyleCnt="3"/>
      <dgm:spPr/>
    </dgm:pt>
    <dgm:pt modelId="{7AAECB72-D1AF-4D4C-A490-33C97A7C382D}" type="pres">
      <dgm:prSet presAssocID="{6F442154-A180-4A13-B74D-417F550BF589}" presName="childNode1" presStyleLbl="bgAcc1" presStyleIdx="2" presStyleCnt="3" custScaleX="139245" custScaleY="99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147B7-C2B8-4D82-89A3-442A63672D38}" type="pres">
      <dgm:prSet presAssocID="{6F442154-A180-4A13-B74D-417F550BF589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7F0E6-C9DB-4984-A819-1179EB2CB65E}" type="pres">
      <dgm:prSet presAssocID="{6F442154-A180-4A13-B74D-417F550BF589}" presName="parentNode1" presStyleLbl="node1" presStyleIdx="2" presStyleCnt="3" custLinFactNeighborX="-2966" custLinFactNeighborY="501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3C699-1B49-4B18-86D9-9C2D8F063CF7}" type="pres">
      <dgm:prSet presAssocID="{6F442154-A180-4A13-B74D-417F550BF589}" presName="connSite1" presStyleCnt="0"/>
      <dgm:spPr/>
    </dgm:pt>
  </dgm:ptLst>
  <dgm:cxnLst>
    <dgm:cxn modelId="{C62FA3BC-0CCE-4F16-8217-85846FE03AE8}" type="presOf" srcId="{CD9A2F20-766F-47F3-B2C0-AB4E04A39DBD}" destId="{A263E0DE-F24E-4710-9FD8-B470F41A2480}" srcOrd="1" destOrd="2" presId="urn:microsoft.com/office/officeart/2005/8/layout/hProcess4"/>
    <dgm:cxn modelId="{AE26AD0C-D2E6-4517-AFED-198CB5C44B7E}" type="presOf" srcId="{CD9A2F20-766F-47F3-B2C0-AB4E04A39DBD}" destId="{3B394D0E-D1B9-44FE-BD25-6A305C7863D4}" srcOrd="0" destOrd="2" presId="urn:microsoft.com/office/officeart/2005/8/layout/hProcess4"/>
    <dgm:cxn modelId="{058BFD0E-368C-4C8C-8093-51D0FC3993A0}" type="presOf" srcId="{ED6B09D6-92C8-4552-B095-46FA7096E635}" destId="{5DB9AFDD-A9D1-4D61-AE69-15908CD827CC}" srcOrd="1" destOrd="4" presId="urn:microsoft.com/office/officeart/2005/8/layout/hProcess4"/>
    <dgm:cxn modelId="{68DA262E-BF0F-4BAB-8CE1-248151C21379}" type="presOf" srcId="{6F442154-A180-4A13-B74D-417F550BF589}" destId="{7E37F0E6-C9DB-4984-A819-1179EB2CB65E}" srcOrd="0" destOrd="0" presId="urn:microsoft.com/office/officeart/2005/8/layout/hProcess4"/>
    <dgm:cxn modelId="{D1EB3DD4-E50D-4AFD-945C-A2D51FE20F32}" srcId="{6C904E8D-1386-4339-AB7F-F172734C08E4}" destId="{B7B9993F-FF5D-4B71-A542-C1CCB9CBE505}" srcOrd="3" destOrd="0" parTransId="{EE4954FE-5930-4D60-B2A2-1C6E500D920D}" sibTransId="{39FEBBE4-A6E0-48B0-AD79-D721D80DBDA4}"/>
    <dgm:cxn modelId="{AE6D82A3-7D4C-4270-8556-EB87DF7C021D}" type="presOf" srcId="{F88497D2-C160-4632-84B8-9BB16905EB43}" destId="{7AAECB72-D1AF-4D4C-A490-33C97A7C382D}" srcOrd="0" destOrd="0" presId="urn:microsoft.com/office/officeart/2005/8/layout/hProcess4"/>
    <dgm:cxn modelId="{F1959E3A-9784-4472-ADC3-045E1EC7A60E}" type="presOf" srcId="{E3A30199-1C08-43E2-9036-9A4209E17371}" destId="{847A5CEB-5AA1-4721-BA85-83242F523BDE}" srcOrd="0" destOrd="0" presId="urn:microsoft.com/office/officeart/2005/8/layout/hProcess4"/>
    <dgm:cxn modelId="{E7599311-831D-4103-BD5A-ABD63D852675}" srcId="{6F442154-A180-4A13-B74D-417F550BF589}" destId="{FA3DBC44-D868-4BD1-B307-F930ED0A2787}" srcOrd="2" destOrd="0" parTransId="{76AAF9E1-A407-446E-BBF6-61D081F8773B}" sibTransId="{4B0AC48D-58A8-408A-8510-A76B2247FF8A}"/>
    <dgm:cxn modelId="{732B4DB6-22CB-4567-9D5C-45567DBB7C7C}" type="presOf" srcId="{8BF6227D-4D60-4149-881B-97F7D7D7FB54}" destId="{A263E0DE-F24E-4710-9FD8-B470F41A2480}" srcOrd="1" destOrd="3" presId="urn:microsoft.com/office/officeart/2005/8/layout/hProcess4"/>
    <dgm:cxn modelId="{2F030DF0-99F6-451E-8D54-AB618246AD8A}" srcId="{6C904E8D-1386-4339-AB7F-F172734C08E4}" destId="{ED6B09D6-92C8-4552-B095-46FA7096E635}" srcOrd="4" destOrd="0" parTransId="{2BD1B1E5-95C0-4726-82A0-26B4E3664ABA}" sibTransId="{34C16EF3-00BD-408E-9671-75C51C6FE0A0}"/>
    <dgm:cxn modelId="{83EB7A13-340C-4119-B5F5-0AF2DBEFBCD0}" srcId="{E3A30199-1C08-43E2-9036-9A4209E17371}" destId="{CD9A2F20-766F-47F3-B2C0-AB4E04A39DBD}" srcOrd="2" destOrd="0" parTransId="{473E12B2-EA7A-4F93-BE3E-D8EA3EE8A9BC}" sibTransId="{F4E86282-6F36-4AA3-944A-FEAC6EE36633}"/>
    <dgm:cxn modelId="{B52775C5-BEE2-466B-9378-7F31DD47E54C}" type="presOf" srcId="{EEFD10DA-3404-4D6E-A524-3D24E6371066}" destId="{A263E0DE-F24E-4710-9FD8-B470F41A2480}" srcOrd="1" destOrd="1" presId="urn:microsoft.com/office/officeart/2005/8/layout/hProcess4"/>
    <dgm:cxn modelId="{5A7462F8-75B9-4B02-BD6E-979DC6BBFDA9}" type="presOf" srcId="{D311E025-8B00-4ED8-B281-CB5EE050C1A7}" destId="{5DB9AFDD-A9D1-4D61-AE69-15908CD827CC}" srcOrd="1" destOrd="0" presId="urn:microsoft.com/office/officeart/2005/8/layout/hProcess4"/>
    <dgm:cxn modelId="{46942D55-93E1-428D-8FA0-20CA662C39BB}" type="presOf" srcId="{B7B9993F-FF5D-4B71-A542-C1CCB9CBE505}" destId="{C7C8BB31-E272-4C3F-888A-AFC00FFD27E0}" srcOrd="0" destOrd="3" presId="urn:microsoft.com/office/officeart/2005/8/layout/hProcess4"/>
    <dgm:cxn modelId="{EDA6B99C-2351-4E28-8374-95749C994EA8}" type="presOf" srcId="{D311E025-8B00-4ED8-B281-CB5EE050C1A7}" destId="{C7C8BB31-E272-4C3F-888A-AFC00FFD27E0}" srcOrd="0" destOrd="0" presId="urn:microsoft.com/office/officeart/2005/8/layout/hProcess4"/>
    <dgm:cxn modelId="{D0A3BECB-F41A-44FE-BDC2-922297D386E5}" type="presOf" srcId="{709A87B1-7AD9-414C-BC94-1D102FEE0B96}" destId="{7AAECB72-D1AF-4D4C-A490-33C97A7C382D}" srcOrd="0" destOrd="1" presId="urn:microsoft.com/office/officeart/2005/8/layout/hProcess4"/>
    <dgm:cxn modelId="{8F04FAFC-4004-4103-86D7-30D37734E82D}" type="presOf" srcId="{BA890B70-96A7-4390-B732-D2F025704943}" destId="{A263E0DE-F24E-4710-9FD8-B470F41A2480}" srcOrd="1" destOrd="0" presId="urn:microsoft.com/office/officeart/2005/8/layout/hProcess4"/>
    <dgm:cxn modelId="{9C5659FE-C26A-4F58-8558-3C60293A3A5D}" type="presOf" srcId="{BA890B70-96A7-4390-B732-D2F025704943}" destId="{3B394D0E-D1B9-44FE-BD25-6A305C7863D4}" srcOrd="0" destOrd="0" presId="urn:microsoft.com/office/officeart/2005/8/layout/hProcess4"/>
    <dgm:cxn modelId="{E10A3C8F-A592-40E4-9324-50F6CE0F057E}" type="presOf" srcId="{51040F58-39BE-481E-90BE-287A4FE6E767}" destId="{012FE327-0E69-482F-8E16-8084E0BEADB1}" srcOrd="0" destOrd="0" presId="urn:microsoft.com/office/officeart/2005/8/layout/hProcess4"/>
    <dgm:cxn modelId="{605A624A-7DEA-40F8-9E97-B514CB3ACB6F}" srcId="{6C904E8D-1386-4339-AB7F-F172734C08E4}" destId="{D311E025-8B00-4ED8-B281-CB5EE050C1A7}" srcOrd="0" destOrd="0" parTransId="{669E68E5-8556-48AE-AE5F-49A976AC1BAC}" sibTransId="{86FB9CFE-5D31-45FE-A887-442DE0B03D29}"/>
    <dgm:cxn modelId="{317C140E-503B-49C9-AB82-90E15816AB27}" srcId="{6F442154-A180-4A13-B74D-417F550BF589}" destId="{709A87B1-7AD9-414C-BC94-1D102FEE0B96}" srcOrd="1" destOrd="0" parTransId="{70AD3279-0AA9-4BDC-8887-74B210937BDC}" sibTransId="{C53A212C-2074-403E-B621-BEBD5B06AB80}"/>
    <dgm:cxn modelId="{244303CB-7B75-4C5C-829E-55AA4D5C4E87}" type="presOf" srcId="{CECFC55B-319D-43C7-ADC1-E967BE7C0C07}" destId="{BBB0F32E-103A-49FC-A319-21682CFAFDDD}" srcOrd="0" destOrd="0" presId="urn:microsoft.com/office/officeart/2005/8/layout/hProcess4"/>
    <dgm:cxn modelId="{FE0CF495-DD08-434F-934E-69BC55251953}" type="presOf" srcId="{F3710D28-D49E-4590-A7FF-495A8E977014}" destId="{C7C8BB31-E272-4C3F-888A-AFC00FFD27E0}" srcOrd="0" destOrd="1" presId="urn:microsoft.com/office/officeart/2005/8/layout/hProcess4"/>
    <dgm:cxn modelId="{56B17E43-4EAC-4F36-A245-EABB21C1B905}" type="presOf" srcId="{709A87B1-7AD9-414C-BC94-1D102FEE0B96}" destId="{54E147B7-C2B8-4D82-89A3-442A63672D38}" srcOrd="1" destOrd="1" presId="urn:microsoft.com/office/officeart/2005/8/layout/hProcess4"/>
    <dgm:cxn modelId="{063BEFA3-E902-45DF-B0A2-A8E07210F212}" type="presOf" srcId="{F88497D2-C160-4632-84B8-9BB16905EB43}" destId="{54E147B7-C2B8-4D82-89A3-442A63672D38}" srcOrd="1" destOrd="0" presId="urn:microsoft.com/office/officeart/2005/8/layout/hProcess4"/>
    <dgm:cxn modelId="{98916633-1F63-4066-89B6-7C67098F6558}" type="presOf" srcId="{110F0666-47EA-4307-8C36-3368B160571C}" destId="{D96D8425-5B23-4CFD-B3C3-5E3CFFBC7338}" srcOrd="0" destOrd="0" presId="urn:microsoft.com/office/officeart/2005/8/layout/hProcess4"/>
    <dgm:cxn modelId="{8E775C7C-7166-4F00-93B8-69A6B1DA21E6}" srcId="{E3A30199-1C08-43E2-9036-9A4209E17371}" destId="{BA890B70-96A7-4390-B732-D2F025704943}" srcOrd="0" destOrd="0" parTransId="{3698A76A-87A7-4714-BCF2-7F9B68B32860}" sibTransId="{402164E0-C0D8-4A36-BF17-C147F0DCAF1A}"/>
    <dgm:cxn modelId="{FF9DAD9B-51A6-4663-B14A-B184D094840E}" srcId="{6F442154-A180-4A13-B74D-417F550BF589}" destId="{F88497D2-C160-4632-84B8-9BB16905EB43}" srcOrd="0" destOrd="0" parTransId="{1C386925-E859-4A61-96F4-1BDC66D69B12}" sibTransId="{3744A6AE-F885-43FB-8963-71E0701A1B8C}"/>
    <dgm:cxn modelId="{74E8315A-CB8E-468B-B4D1-813E78FC8F49}" type="presOf" srcId="{ED6B09D6-92C8-4552-B095-46FA7096E635}" destId="{C7C8BB31-E272-4C3F-888A-AFC00FFD27E0}" srcOrd="0" destOrd="4" presId="urn:microsoft.com/office/officeart/2005/8/layout/hProcess4"/>
    <dgm:cxn modelId="{EA477C78-2D36-4509-A151-58E05BAED253}" type="presOf" srcId="{1D9666F1-C103-4E71-BDCC-CE59C9AEFD77}" destId="{5DB9AFDD-A9D1-4D61-AE69-15908CD827CC}" srcOrd="1" destOrd="2" presId="urn:microsoft.com/office/officeart/2005/8/layout/hProcess4"/>
    <dgm:cxn modelId="{6CF9E518-2E46-460C-B8B5-CA5D04845274}" srcId="{6C904E8D-1386-4339-AB7F-F172734C08E4}" destId="{1D9666F1-C103-4E71-BDCC-CE59C9AEFD77}" srcOrd="2" destOrd="0" parTransId="{044E85A6-1CB9-4CFB-8836-1DE634A65282}" sibTransId="{ED40A785-B93E-4C4C-BB87-BD31E61EB0C6}"/>
    <dgm:cxn modelId="{A10157B5-D024-4E67-B216-23F917352C62}" type="presOf" srcId="{FA3DBC44-D868-4BD1-B307-F930ED0A2787}" destId="{7AAECB72-D1AF-4D4C-A490-33C97A7C382D}" srcOrd="0" destOrd="2" presId="urn:microsoft.com/office/officeart/2005/8/layout/hProcess4"/>
    <dgm:cxn modelId="{C854753B-7984-4150-A304-64FCAED61A9A}" type="presOf" srcId="{8BF6227D-4D60-4149-881B-97F7D7D7FB54}" destId="{3B394D0E-D1B9-44FE-BD25-6A305C7863D4}" srcOrd="0" destOrd="3" presId="urn:microsoft.com/office/officeart/2005/8/layout/hProcess4"/>
    <dgm:cxn modelId="{4AFFCC78-72DD-47A9-ACCE-DD827FD4E851}" srcId="{51040F58-39BE-481E-90BE-287A4FE6E767}" destId="{6F442154-A180-4A13-B74D-417F550BF589}" srcOrd="2" destOrd="0" parTransId="{0D4FB548-0D1E-433A-98A4-2D56802C77C9}" sibTransId="{09A24BBF-14BE-40E8-8C4D-C29A3D1B2F4C}"/>
    <dgm:cxn modelId="{13B3F328-3D71-4AE3-84CD-BA7271A7A3AB}" srcId="{51040F58-39BE-481E-90BE-287A4FE6E767}" destId="{E3A30199-1C08-43E2-9036-9A4209E17371}" srcOrd="0" destOrd="0" parTransId="{5743A67C-DADB-408C-AB34-4D72968B7920}" sibTransId="{CECFC55B-319D-43C7-ADC1-E967BE7C0C07}"/>
    <dgm:cxn modelId="{7F9C488B-FFA2-40E0-AD9B-28CD752FFDEB}" type="presOf" srcId="{EEFD10DA-3404-4D6E-A524-3D24E6371066}" destId="{3B394D0E-D1B9-44FE-BD25-6A305C7863D4}" srcOrd="0" destOrd="1" presId="urn:microsoft.com/office/officeart/2005/8/layout/hProcess4"/>
    <dgm:cxn modelId="{41AFF9E3-3623-4809-A3D5-BF20D5FB5DEB}" srcId="{E3A30199-1C08-43E2-9036-9A4209E17371}" destId="{EEFD10DA-3404-4D6E-A524-3D24E6371066}" srcOrd="1" destOrd="0" parTransId="{3F894429-DE16-407C-AA3C-2EA2E821A7EA}" sibTransId="{44906361-7A5B-4650-A828-97731594A680}"/>
    <dgm:cxn modelId="{1ED86FBC-BF73-4A2F-9289-66BB13F2CD74}" srcId="{E3A30199-1C08-43E2-9036-9A4209E17371}" destId="{8BF6227D-4D60-4149-881B-97F7D7D7FB54}" srcOrd="3" destOrd="0" parTransId="{C55FE2DA-23FA-40EA-A04D-E600A4368199}" sibTransId="{7768784D-5B96-46BA-ADFA-3476F7A3D393}"/>
    <dgm:cxn modelId="{09BE95E8-73EE-4D20-8A36-101DD292E23A}" type="presOf" srcId="{FA3DBC44-D868-4BD1-B307-F930ED0A2787}" destId="{54E147B7-C2B8-4D82-89A3-442A63672D38}" srcOrd="1" destOrd="2" presId="urn:microsoft.com/office/officeart/2005/8/layout/hProcess4"/>
    <dgm:cxn modelId="{BF69DBF4-2294-4EF7-B844-E72218783728}" type="presOf" srcId="{1D9666F1-C103-4E71-BDCC-CE59C9AEFD77}" destId="{C7C8BB31-E272-4C3F-888A-AFC00FFD27E0}" srcOrd="0" destOrd="2" presId="urn:microsoft.com/office/officeart/2005/8/layout/hProcess4"/>
    <dgm:cxn modelId="{B496E2EB-CA0A-4A4F-8CC2-3F39A79E0802}" type="presOf" srcId="{6C904E8D-1386-4339-AB7F-F172734C08E4}" destId="{D47C5E77-78FA-4831-98A3-CDE0E24DFC89}" srcOrd="0" destOrd="0" presId="urn:microsoft.com/office/officeart/2005/8/layout/hProcess4"/>
    <dgm:cxn modelId="{2CB3A067-F48F-4F0F-8C6E-BF2A86B80B0C}" type="presOf" srcId="{F3710D28-D49E-4590-A7FF-495A8E977014}" destId="{5DB9AFDD-A9D1-4D61-AE69-15908CD827CC}" srcOrd="1" destOrd="1" presId="urn:microsoft.com/office/officeart/2005/8/layout/hProcess4"/>
    <dgm:cxn modelId="{53989D1B-1D40-4F9F-A881-BBD72CC75BAA}" srcId="{51040F58-39BE-481E-90BE-287A4FE6E767}" destId="{6C904E8D-1386-4339-AB7F-F172734C08E4}" srcOrd="1" destOrd="0" parTransId="{FEAD091E-3EDD-4E6C-A248-AE4B670DB491}" sibTransId="{110F0666-47EA-4307-8C36-3368B160571C}"/>
    <dgm:cxn modelId="{C6C0B9A5-ED03-4C44-BDA6-7D1C040509C0}" type="presOf" srcId="{B7B9993F-FF5D-4B71-A542-C1CCB9CBE505}" destId="{5DB9AFDD-A9D1-4D61-AE69-15908CD827CC}" srcOrd="1" destOrd="3" presId="urn:microsoft.com/office/officeart/2005/8/layout/hProcess4"/>
    <dgm:cxn modelId="{3FF3E21D-F510-4468-AE34-9D10BFE81D72}" srcId="{6C904E8D-1386-4339-AB7F-F172734C08E4}" destId="{F3710D28-D49E-4590-A7FF-495A8E977014}" srcOrd="1" destOrd="0" parTransId="{FF76CAE5-AD6B-45A6-A2BD-69567C83A6F5}" sibTransId="{FAAA1492-4352-428A-8342-751F2D16901F}"/>
    <dgm:cxn modelId="{0C2ED07E-B853-4A24-B797-16C7D6390530}" type="presParOf" srcId="{012FE327-0E69-482F-8E16-8084E0BEADB1}" destId="{E4A699FB-6B61-43B6-B0F2-01455676D9E5}" srcOrd="0" destOrd="0" presId="urn:microsoft.com/office/officeart/2005/8/layout/hProcess4"/>
    <dgm:cxn modelId="{8C0325AD-EB06-476D-A382-746481F93B15}" type="presParOf" srcId="{012FE327-0E69-482F-8E16-8084E0BEADB1}" destId="{64F3FB9B-C075-447C-872B-E91A7424D017}" srcOrd="1" destOrd="0" presId="urn:microsoft.com/office/officeart/2005/8/layout/hProcess4"/>
    <dgm:cxn modelId="{12C0F747-4053-4922-98C4-51425F14DAF3}" type="presParOf" srcId="{012FE327-0E69-482F-8E16-8084E0BEADB1}" destId="{2539D7AA-29B3-47C7-A154-075553F6DBC4}" srcOrd="2" destOrd="0" presId="urn:microsoft.com/office/officeart/2005/8/layout/hProcess4"/>
    <dgm:cxn modelId="{1D2F6DC8-DA6D-4B3A-9232-536EBB6956F7}" type="presParOf" srcId="{2539D7AA-29B3-47C7-A154-075553F6DBC4}" destId="{F578662E-0034-4B09-B6FC-A60F08AE1C61}" srcOrd="0" destOrd="0" presId="urn:microsoft.com/office/officeart/2005/8/layout/hProcess4"/>
    <dgm:cxn modelId="{FBEC2417-6793-427D-A80B-E189B707E0B1}" type="presParOf" srcId="{F578662E-0034-4B09-B6FC-A60F08AE1C61}" destId="{FD17B7DB-A88E-4A5F-9878-1743405D6204}" srcOrd="0" destOrd="0" presId="urn:microsoft.com/office/officeart/2005/8/layout/hProcess4"/>
    <dgm:cxn modelId="{B76F9288-3251-4A05-934D-629BFF166B7F}" type="presParOf" srcId="{F578662E-0034-4B09-B6FC-A60F08AE1C61}" destId="{3B394D0E-D1B9-44FE-BD25-6A305C7863D4}" srcOrd="1" destOrd="0" presId="urn:microsoft.com/office/officeart/2005/8/layout/hProcess4"/>
    <dgm:cxn modelId="{5A38809C-0089-4746-AEE4-08B848DD2F6E}" type="presParOf" srcId="{F578662E-0034-4B09-B6FC-A60F08AE1C61}" destId="{A263E0DE-F24E-4710-9FD8-B470F41A2480}" srcOrd="2" destOrd="0" presId="urn:microsoft.com/office/officeart/2005/8/layout/hProcess4"/>
    <dgm:cxn modelId="{B1715E97-F61C-4240-B00A-C9396838B869}" type="presParOf" srcId="{F578662E-0034-4B09-B6FC-A60F08AE1C61}" destId="{847A5CEB-5AA1-4721-BA85-83242F523BDE}" srcOrd="3" destOrd="0" presId="urn:microsoft.com/office/officeart/2005/8/layout/hProcess4"/>
    <dgm:cxn modelId="{22B912E8-8389-44DF-AF52-8B9A392A8794}" type="presParOf" srcId="{F578662E-0034-4B09-B6FC-A60F08AE1C61}" destId="{0D2FA2AE-380F-4898-8A35-4E4ED4ACC6F2}" srcOrd="4" destOrd="0" presId="urn:microsoft.com/office/officeart/2005/8/layout/hProcess4"/>
    <dgm:cxn modelId="{19FE6EBD-C5BC-4695-9DD9-274341014EA7}" type="presParOf" srcId="{2539D7AA-29B3-47C7-A154-075553F6DBC4}" destId="{BBB0F32E-103A-49FC-A319-21682CFAFDDD}" srcOrd="1" destOrd="0" presId="urn:microsoft.com/office/officeart/2005/8/layout/hProcess4"/>
    <dgm:cxn modelId="{80CBB6B2-3486-401E-B0D9-281631F34F1D}" type="presParOf" srcId="{2539D7AA-29B3-47C7-A154-075553F6DBC4}" destId="{ABADEEA2-E597-47BC-9FF4-2D4D2E781F42}" srcOrd="2" destOrd="0" presId="urn:microsoft.com/office/officeart/2005/8/layout/hProcess4"/>
    <dgm:cxn modelId="{3365C11A-5475-4C60-84E4-758A8CCD866A}" type="presParOf" srcId="{ABADEEA2-E597-47BC-9FF4-2D4D2E781F42}" destId="{BDA20E94-F086-4C54-961C-8F11CE6F6A10}" srcOrd="0" destOrd="0" presId="urn:microsoft.com/office/officeart/2005/8/layout/hProcess4"/>
    <dgm:cxn modelId="{13D4638B-D36F-4B13-AB4B-3628126F4514}" type="presParOf" srcId="{ABADEEA2-E597-47BC-9FF4-2D4D2E781F42}" destId="{C7C8BB31-E272-4C3F-888A-AFC00FFD27E0}" srcOrd="1" destOrd="0" presId="urn:microsoft.com/office/officeart/2005/8/layout/hProcess4"/>
    <dgm:cxn modelId="{C5540767-A5AE-468A-AE93-D52E8C110702}" type="presParOf" srcId="{ABADEEA2-E597-47BC-9FF4-2D4D2E781F42}" destId="{5DB9AFDD-A9D1-4D61-AE69-15908CD827CC}" srcOrd="2" destOrd="0" presId="urn:microsoft.com/office/officeart/2005/8/layout/hProcess4"/>
    <dgm:cxn modelId="{1E85B319-F09C-4A29-88F4-F09347393A71}" type="presParOf" srcId="{ABADEEA2-E597-47BC-9FF4-2D4D2E781F42}" destId="{D47C5E77-78FA-4831-98A3-CDE0E24DFC89}" srcOrd="3" destOrd="0" presId="urn:microsoft.com/office/officeart/2005/8/layout/hProcess4"/>
    <dgm:cxn modelId="{E103556D-9120-4944-8E58-8A94156FDECC}" type="presParOf" srcId="{ABADEEA2-E597-47BC-9FF4-2D4D2E781F42}" destId="{A7023E12-5EDA-43C1-9C3C-0F31EA970AC3}" srcOrd="4" destOrd="0" presId="urn:microsoft.com/office/officeart/2005/8/layout/hProcess4"/>
    <dgm:cxn modelId="{32037B9D-E583-41E2-A92F-D8487A577D50}" type="presParOf" srcId="{2539D7AA-29B3-47C7-A154-075553F6DBC4}" destId="{D96D8425-5B23-4CFD-B3C3-5E3CFFBC7338}" srcOrd="3" destOrd="0" presId="urn:microsoft.com/office/officeart/2005/8/layout/hProcess4"/>
    <dgm:cxn modelId="{38F38487-1B57-4702-9C16-140CE11EA2B8}" type="presParOf" srcId="{2539D7AA-29B3-47C7-A154-075553F6DBC4}" destId="{61010C4C-29D9-4D4C-9C94-A718D220FD7E}" srcOrd="4" destOrd="0" presId="urn:microsoft.com/office/officeart/2005/8/layout/hProcess4"/>
    <dgm:cxn modelId="{C0D0AFB1-243F-44EC-89F4-C9FD1FBCFBD3}" type="presParOf" srcId="{61010C4C-29D9-4D4C-9C94-A718D220FD7E}" destId="{2329A56F-F500-412B-850D-85AB2E951A85}" srcOrd="0" destOrd="0" presId="urn:microsoft.com/office/officeart/2005/8/layout/hProcess4"/>
    <dgm:cxn modelId="{2BD74ED0-5314-48AD-B8EC-BBEFC75FDAD2}" type="presParOf" srcId="{61010C4C-29D9-4D4C-9C94-A718D220FD7E}" destId="{7AAECB72-D1AF-4D4C-A490-33C97A7C382D}" srcOrd="1" destOrd="0" presId="urn:microsoft.com/office/officeart/2005/8/layout/hProcess4"/>
    <dgm:cxn modelId="{D76FEDE7-0A01-4767-ABF6-F7A49369D51B}" type="presParOf" srcId="{61010C4C-29D9-4D4C-9C94-A718D220FD7E}" destId="{54E147B7-C2B8-4D82-89A3-442A63672D38}" srcOrd="2" destOrd="0" presId="urn:microsoft.com/office/officeart/2005/8/layout/hProcess4"/>
    <dgm:cxn modelId="{1381B2AE-0BFA-4F07-A82D-9F1270867364}" type="presParOf" srcId="{61010C4C-29D9-4D4C-9C94-A718D220FD7E}" destId="{7E37F0E6-C9DB-4984-A819-1179EB2CB65E}" srcOrd="3" destOrd="0" presId="urn:microsoft.com/office/officeart/2005/8/layout/hProcess4"/>
    <dgm:cxn modelId="{A835811D-844F-47FC-9E04-2FF3A45457A1}" type="presParOf" srcId="{61010C4C-29D9-4D4C-9C94-A718D220FD7E}" destId="{2AC3C699-1B49-4B18-86D9-9C2D8F063CF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00D7A0-3466-48B4-BDCB-831E09EB170C}" type="doc">
      <dgm:prSet loTypeId="urn:microsoft.com/office/officeart/2005/8/layout/vProcess5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7A13040-1C29-4932-AAF2-B94DF75E2537}">
      <dgm:prSet/>
      <dgm:spPr/>
      <dgm:t>
        <a:bodyPr/>
        <a:lstStyle/>
        <a:p>
          <a:pPr rtl="0"/>
          <a:r>
            <a:rPr lang="en-US" dirty="0" smtClean="0"/>
            <a:t>finding information that is relevant</a:t>
          </a:r>
        </a:p>
      </dgm:t>
    </dgm:pt>
    <dgm:pt modelId="{00749DAC-AD8C-4BBC-BCED-3B02931FF24B}" type="parTrans" cxnId="{082BD563-A1FD-4FA6-9410-537993ED7325}">
      <dgm:prSet/>
      <dgm:spPr/>
      <dgm:t>
        <a:bodyPr/>
        <a:lstStyle/>
        <a:p>
          <a:endParaRPr lang="en-US"/>
        </a:p>
      </dgm:t>
    </dgm:pt>
    <dgm:pt modelId="{801A9CD6-B72F-468A-B98D-877F68257430}" type="sibTrans" cxnId="{082BD563-A1FD-4FA6-9410-537993ED7325}">
      <dgm:prSet/>
      <dgm:spPr/>
      <dgm:t>
        <a:bodyPr/>
        <a:lstStyle/>
        <a:p>
          <a:endParaRPr lang="en-US"/>
        </a:p>
      </dgm:t>
    </dgm:pt>
    <dgm:pt modelId="{04BDD12C-1AE4-4F7C-8098-671ACAF59ABD}">
      <dgm:prSet/>
      <dgm:spPr/>
      <dgm:t>
        <a:bodyPr/>
        <a:lstStyle/>
        <a:p>
          <a:pPr rtl="0"/>
          <a:r>
            <a:rPr lang="en-US" dirty="0" smtClean="0"/>
            <a:t>understanding what the documentation says</a:t>
          </a:r>
          <a:endParaRPr lang="en-US" dirty="0"/>
        </a:p>
      </dgm:t>
    </dgm:pt>
    <dgm:pt modelId="{7C59DAD3-EFDD-4A42-B904-02B3C1BB0353}" type="parTrans" cxnId="{F2E84BBA-92A6-405B-B253-EEDD06A633BA}">
      <dgm:prSet/>
      <dgm:spPr/>
      <dgm:t>
        <a:bodyPr/>
        <a:lstStyle/>
        <a:p>
          <a:endParaRPr lang="en-US"/>
        </a:p>
      </dgm:t>
    </dgm:pt>
    <dgm:pt modelId="{F809ED0C-033D-49A0-BD83-03DDA98D4B92}" type="sibTrans" cxnId="{F2E84BBA-92A6-405B-B253-EEDD06A633BA}">
      <dgm:prSet/>
      <dgm:spPr/>
      <dgm:t>
        <a:bodyPr/>
        <a:lstStyle/>
        <a:p>
          <a:endParaRPr lang="en-US"/>
        </a:p>
      </dgm:t>
    </dgm:pt>
    <dgm:pt modelId="{352AE75C-7709-4528-988F-4443ACAC643B}">
      <dgm:prSet/>
      <dgm:spPr/>
      <dgm:t>
        <a:bodyPr/>
        <a:lstStyle/>
        <a:p>
          <a:pPr rtl="0"/>
          <a:r>
            <a:rPr lang="en-US" dirty="0" smtClean="0"/>
            <a:t>applying that understanding to the current task to solve the problem </a:t>
          </a:r>
          <a:endParaRPr lang="en-US" dirty="0"/>
        </a:p>
      </dgm:t>
    </dgm:pt>
    <dgm:pt modelId="{AA14C21A-241F-4BFE-B183-50F072B4CA55}" type="parTrans" cxnId="{A5C73B09-C112-4AB2-8FC3-AD0CD4E7891C}">
      <dgm:prSet/>
      <dgm:spPr/>
      <dgm:t>
        <a:bodyPr/>
        <a:lstStyle/>
        <a:p>
          <a:endParaRPr lang="en-US"/>
        </a:p>
      </dgm:t>
    </dgm:pt>
    <dgm:pt modelId="{75FC67C5-82DA-4DFF-AF57-9A3ED6F0AFAA}" type="sibTrans" cxnId="{A5C73B09-C112-4AB2-8FC3-AD0CD4E7891C}">
      <dgm:prSet/>
      <dgm:spPr/>
      <dgm:t>
        <a:bodyPr/>
        <a:lstStyle/>
        <a:p>
          <a:endParaRPr lang="en-US"/>
        </a:p>
      </dgm:t>
    </dgm:pt>
    <dgm:pt modelId="{D9CBF875-92F7-485A-8CE0-A1A9DB64E0E6}" type="pres">
      <dgm:prSet presAssocID="{5800D7A0-3466-48B4-BDCB-831E09EB170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D2E44B-B9BE-4186-91D8-8451FADCC8FE}" type="pres">
      <dgm:prSet presAssocID="{5800D7A0-3466-48B4-BDCB-831E09EB170C}" presName="dummyMaxCanvas" presStyleCnt="0">
        <dgm:presLayoutVars/>
      </dgm:prSet>
      <dgm:spPr/>
    </dgm:pt>
    <dgm:pt modelId="{2056126D-A6E2-456B-A1A5-0924D8DA9205}" type="pres">
      <dgm:prSet presAssocID="{5800D7A0-3466-48B4-BDCB-831E09EB170C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5C88D-C90C-405B-95CB-3C75082DECE4}" type="pres">
      <dgm:prSet presAssocID="{5800D7A0-3466-48B4-BDCB-831E09EB170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F0B8B-C015-4A25-A4A4-5BC8F4630359}" type="pres">
      <dgm:prSet presAssocID="{5800D7A0-3466-48B4-BDCB-831E09EB170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7868B-FE22-4233-8190-A9FBDDEFB559}" type="pres">
      <dgm:prSet presAssocID="{5800D7A0-3466-48B4-BDCB-831E09EB170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3886D-3719-440F-80B9-77E095C2123C}" type="pres">
      <dgm:prSet presAssocID="{5800D7A0-3466-48B4-BDCB-831E09EB170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D1088-96B5-48DC-8C7C-28FECE4C007D}" type="pres">
      <dgm:prSet presAssocID="{5800D7A0-3466-48B4-BDCB-831E09EB170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CFBB1-4B9A-43B7-B355-A651A7B5D854}" type="pres">
      <dgm:prSet presAssocID="{5800D7A0-3466-48B4-BDCB-831E09EB170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E4E5D5-DF2E-4F12-8403-19D222FE839B}" type="pres">
      <dgm:prSet presAssocID="{5800D7A0-3466-48B4-BDCB-831E09EB170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900790-4D46-420F-81D6-2EA76E7B0B32}" type="presOf" srcId="{04BDD12C-1AE4-4F7C-8098-671ACAF59ABD}" destId="{2AD5C88D-C90C-405B-95CB-3C75082DECE4}" srcOrd="0" destOrd="0" presId="urn:microsoft.com/office/officeart/2005/8/layout/vProcess5"/>
    <dgm:cxn modelId="{471950BE-8F3C-4DE3-9CC5-F91361A0415E}" type="presOf" srcId="{F809ED0C-033D-49A0-BD83-03DDA98D4B92}" destId="{98E3886D-3719-440F-80B9-77E095C2123C}" srcOrd="0" destOrd="0" presId="urn:microsoft.com/office/officeart/2005/8/layout/vProcess5"/>
    <dgm:cxn modelId="{A92404D6-B525-44C0-8781-12547A22A1C2}" type="presOf" srcId="{352AE75C-7709-4528-988F-4443ACAC643B}" destId="{C3E4E5D5-DF2E-4F12-8403-19D222FE839B}" srcOrd="1" destOrd="0" presId="urn:microsoft.com/office/officeart/2005/8/layout/vProcess5"/>
    <dgm:cxn modelId="{082BD563-A1FD-4FA6-9410-537993ED7325}" srcId="{5800D7A0-3466-48B4-BDCB-831E09EB170C}" destId="{E7A13040-1C29-4932-AAF2-B94DF75E2537}" srcOrd="0" destOrd="0" parTransId="{00749DAC-AD8C-4BBC-BCED-3B02931FF24B}" sibTransId="{801A9CD6-B72F-468A-B98D-877F68257430}"/>
    <dgm:cxn modelId="{272F9633-6487-483D-9ACD-A08CC3EA8204}" type="presOf" srcId="{5800D7A0-3466-48B4-BDCB-831E09EB170C}" destId="{D9CBF875-92F7-485A-8CE0-A1A9DB64E0E6}" srcOrd="0" destOrd="0" presId="urn:microsoft.com/office/officeart/2005/8/layout/vProcess5"/>
    <dgm:cxn modelId="{F2E84BBA-92A6-405B-B253-EEDD06A633BA}" srcId="{5800D7A0-3466-48B4-BDCB-831E09EB170C}" destId="{04BDD12C-1AE4-4F7C-8098-671ACAF59ABD}" srcOrd="1" destOrd="0" parTransId="{7C59DAD3-EFDD-4A42-B904-02B3C1BB0353}" sibTransId="{F809ED0C-033D-49A0-BD83-03DDA98D4B92}"/>
    <dgm:cxn modelId="{A5C73B09-C112-4AB2-8FC3-AD0CD4E7891C}" srcId="{5800D7A0-3466-48B4-BDCB-831E09EB170C}" destId="{352AE75C-7709-4528-988F-4443ACAC643B}" srcOrd="2" destOrd="0" parTransId="{AA14C21A-241F-4BFE-B183-50F072B4CA55}" sibTransId="{75FC67C5-82DA-4DFF-AF57-9A3ED6F0AFAA}"/>
    <dgm:cxn modelId="{1505D28F-BD67-48EA-BC64-DE139B77F02D}" type="presOf" srcId="{801A9CD6-B72F-468A-B98D-877F68257430}" destId="{2C87868B-FE22-4233-8190-A9FBDDEFB559}" srcOrd="0" destOrd="0" presId="urn:microsoft.com/office/officeart/2005/8/layout/vProcess5"/>
    <dgm:cxn modelId="{5D027FE2-85B0-488B-9884-3E7D3F8FAACA}" type="presOf" srcId="{E7A13040-1C29-4932-AAF2-B94DF75E2537}" destId="{2056126D-A6E2-456B-A1A5-0924D8DA9205}" srcOrd="0" destOrd="0" presId="urn:microsoft.com/office/officeart/2005/8/layout/vProcess5"/>
    <dgm:cxn modelId="{81C30DAE-2C66-428E-B7DB-C74E3263B0AC}" type="presOf" srcId="{04BDD12C-1AE4-4F7C-8098-671ACAF59ABD}" destId="{C0ECFBB1-4B9A-43B7-B355-A651A7B5D854}" srcOrd="1" destOrd="0" presId="urn:microsoft.com/office/officeart/2005/8/layout/vProcess5"/>
    <dgm:cxn modelId="{0D1F21E4-6F16-4D6C-BF3F-854219BE3845}" type="presOf" srcId="{352AE75C-7709-4528-988F-4443ACAC643B}" destId="{1A3F0B8B-C015-4A25-A4A4-5BC8F4630359}" srcOrd="0" destOrd="0" presId="urn:microsoft.com/office/officeart/2005/8/layout/vProcess5"/>
    <dgm:cxn modelId="{5C0E778D-AF55-489E-B45E-C58470B8E5E4}" type="presOf" srcId="{E7A13040-1C29-4932-AAF2-B94DF75E2537}" destId="{9D8D1088-96B5-48DC-8C7C-28FECE4C007D}" srcOrd="1" destOrd="0" presId="urn:microsoft.com/office/officeart/2005/8/layout/vProcess5"/>
    <dgm:cxn modelId="{26A37A9A-BA66-4E03-B591-AF60DDC2729F}" type="presParOf" srcId="{D9CBF875-92F7-485A-8CE0-A1A9DB64E0E6}" destId="{A8D2E44B-B9BE-4186-91D8-8451FADCC8FE}" srcOrd="0" destOrd="0" presId="urn:microsoft.com/office/officeart/2005/8/layout/vProcess5"/>
    <dgm:cxn modelId="{7CF3F660-A46E-4A5A-BA5F-4D0F4FEBD64C}" type="presParOf" srcId="{D9CBF875-92F7-485A-8CE0-A1A9DB64E0E6}" destId="{2056126D-A6E2-456B-A1A5-0924D8DA9205}" srcOrd="1" destOrd="0" presId="urn:microsoft.com/office/officeart/2005/8/layout/vProcess5"/>
    <dgm:cxn modelId="{2C9A55D0-72A3-4991-9290-982E66897381}" type="presParOf" srcId="{D9CBF875-92F7-485A-8CE0-A1A9DB64E0E6}" destId="{2AD5C88D-C90C-405B-95CB-3C75082DECE4}" srcOrd="2" destOrd="0" presId="urn:microsoft.com/office/officeart/2005/8/layout/vProcess5"/>
    <dgm:cxn modelId="{66CC161B-3248-42D0-9876-2288CD398D69}" type="presParOf" srcId="{D9CBF875-92F7-485A-8CE0-A1A9DB64E0E6}" destId="{1A3F0B8B-C015-4A25-A4A4-5BC8F4630359}" srcOrd="3" destOrd="0" presId="urn:microsoft.com/office/officeart/2005/8/layout/vProcess5"/>
    <dgm:cxn modelId="{0717B6FC-6DE9-4D60-9077-0B9AEF403198}" type="presParOf" srcId="{D9CBF875-92F7-485A-8CE0-A1A9DB64E0E6}" destId="{2C87868B-FE22-4233-8190-A9FBDDEFB559}" srcOrd="4" destOrd="0" presId="urn:microsoft.com/office/officeart/2005/8/layout/vProcess5"/>
    <dgm:cxn modelId="{9AE21FDA-EB8F-4C1A-AA4B-C7F7BAA48407}" type="presParOf" srcId="{D9CBF875-92F7-485A-8CE0-A1A9DB64E0E6}" destId="{98E3886D-3719-440F-80B9-77E095C2123C}" srcOrd="5" destOrd="0" presId="urn:microsoft.com/office/officeart/2005/8/layout/vProcess5"/>
    <dgm:cxn modelId="{1ED206D1-985C-4088-B309-747FAC8CE1B4}" type="presParOf" srcId="{D9CBF875-92F7-485A-8CE0-A1A9DB64E0E6}" destId="{9D8D1088-96B5-48DC-8C7C-28FECE4C007D}" srcOrd="6" destOrd="0" presId="urn:microsoft.com/office/officeart/2005/8/layout/vProcess5"/>
    <dgm:cxn modelId="{B3435284-4EAA-46B3-A4A6-5AE6C5486DB6}" type="presParOf" srcId="{D9CBF875-92F7-485A-8CE0-A1A9DB64E0E6}" destId="{C0ECFBB1-4B9A-43B7-B355-A651A7B5D854}" srcOrd="7" destOrd="0" presId="urn:microsoft.com/office/officeart/2005/8/layout/vProcess5"/>
    <dgm:cxn modelId="{3C5A54E2-BA30-478D-8C82-4E53AEC96912}" type="presParOf" srcId="{D9CBF875-92F7-485A-8CE0-A1A9DB64E0E6}" destId="{C3E4E5D5-DF2E-4F12-8403-19D222FE839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12736-4CD3-45DB-8D46-D6AC4C72D8C6}">
      <dsp:nvSpPr>
        <dsp:cNvPr id="0" name=""/>
        <dsp:cNvSpPr/>
      </dsp:nvSpPr>
      <dsp:spPr>
        <a:xfrm>
          <a:off x="196899" y="1087611"/>
          <a:ext cx="3917900" cy="2350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  <a:sp3d extrusionH="28000" prstMaterial="matte"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Provide Effective Feedback</a:t>
          </a:r>
          <a:endParaRPr lang="en-US" sz="4700" kern="1200" dirty="0"/>
        </a:p>
      </dsp:txBody>
      <dsp:txXfrm>
        <a:off x="196899" y="1087611"/>
        <a:ext cx="3917900" cy="2350740"/>
      </dsp:txXfrm>
    </dsp:sp>
    <dsp:sp modelId="{D2517777-E316-4B68-868D-D624F0FC3FE0}">
      <dsp:nvSpPr>
        <dsp:cNvPr id="0" name=""/>
        <dsp:cNvSpPr/>
      </dsp:nvSpPr>
      <dsp:spPr>
        <a:xfrm>
          <a:off x="4310695" y="1087611"/>
          <a:ext cx="3917900" cy="2350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  <a:sp3d extrusionH="28000" prstMaterial="matte"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Guidance and Assistance</a:t>
          </a:r>
          <a:endParaRPr lang="en-US" sz="4700" kern="1200" dirty="0"/>
        </a:p>
      </dsp:txBody>
      <dsp:txXfrm>
        <a:off x="4310695" y="1087611"/>
        <a:ext cx="3917900" cy="2350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0E81-2EF4-43B5-838E-24C4AF54F5AF}">
      <dsp:nvSpPr>
        <dsp:cNvPr id="0" name=""/>
        <dsp:cNvSpPr/>
      </dsp:nvSpPr>
      <dsp:spPr>
        <a:xfrm rot="10800000">
          <a:off x="823353" y="1848"/>
          <a:ext cx="5820892" cy="80863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587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Acceptable response times.</a:t>
          </a:r>
          <a:endParaRPr lang="en-US" sz="2700" kern="1200" dirty="0"/>
        </a:p>
      </dsp:txBody>
      <dsp:txXfrm rot="10800000">
        <a:off x="1025512" y="1848"/>
        <a:ext cx="5618733" cy="808637"/>
      </dsp:txXfrm>
    </dsp:sp>
    <dsp:sp modelId="{01D04E63-A1A1-4859-BEAE-E176F433D291}">
      <dsp:nvSpPr>
        <dsp:cNvPr id="0" name=""/>
        <dsp:cNvSpPr/>
      </dsp:nvSpPr>
      <dsp:spPr>
        <a:xfrm>
          <a:off x="457201" y="0"/>
          <a:ext cx="808637" cy="80863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56ABEAB-FCCA-47C8-B4D4-3B27FE31DED8}">
      <dsp:nvSpPr>
        <dsp:cNvPr id="0" name=""/>
        <dsp:cNvSpPr/>
      </dsp:nvSpPr>
      <dsp:spPr>
        <a:xfrm rot="10800000">
          <a:off x="823353" y="1051870"/>
          <a:ext cx="5820892" cy="80863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587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Dealing with time delays.</a:t>
          </a:r>
          <a:endParaRPr lang="en-US" sz="2600" kern="1200" dirty="0"/>
        </a:p>
      </dsp:txBody>
      <dsp:txXfrm rot="10800000">
        <a:off x="1025512" y="1051870"/>
        <a:ext cx="5618733" cy="808637"/>
      </dsp:txXfrm>
    </dsp:sp>
    <dsp:sp modelId="{966C3F23-7A9F-467D-A36C-00AEB301FDA2}">
      <dsp:nvSpPr>
        <dsp:cNvPr id="0" name=""/>
        <dsp:cNvSpPr/>
      </dsp:nvSpPr>
      <dsp:spPr>
        <a:xfrm>
          <a:off x="457201" y="1051870"/>
          <a:ext cx="808637" cy="80863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414207-EE7C-4061-8D0C-24C3DDFC38B2}">
      <dsp:nvSpPr>
        <dsp:cNvPr id="0" name=""/>
        <dsp:cNvSpPr/>
      </dsp:nvSpPr>
      <dsp:spPr>
        <a:xfrm rot="10800000">
          <a:off x="823353" y="2101892"/>
          <a:ext cx="5820892" cy="80863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587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Blinking for attention.</a:t>
          </a:r>
          <a:endParaRPr lang="en-US" sz="2600" kern="1200" dirty="0"/>
        </a:p>
      </dsp:txBody>
      <dsp:txXfrm rot="10800000">
        <a:off x="1025512" y="2101892"/>
        <a:ext cx="5618733" cy="808637"/>
      </dsp:txXfrm>
    </dsp:sp>
    <dsp:sp modelId="{829DE671-C6AA-4F92-8DD3-3508519AFEC6}">
      <dsp:nvSpPr>
        <dsp:cNvPr id="0" name=""/>
        <dsp:cNvSpPr/>
      </dsp:nvSpPr>
      <dsp:spPr>
        <a:xfrm>
          <a:off x="457201" y="2101892"/>
          <a:ext cx="808637" cy="80863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AFB469-389D-4CCD-B62E-3C31B46D0882}">
      <dsp:nvSpPr>
        <dsp:cNvPr id="0" name=""/>
        <dsp:cNvSpPr/>
      </dsp:nvSpPr>
      <dsp:spPr>
        <a:xfrm rot="10800000">
          <a:off x="823353" y="3151914"/>
          <a:ext cx="5820892" cy="80863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587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The use of sound.</a:t>
          </a:r>
          <a:endParaRPr lang="en-US" sz="2600" kern="1200" dirty="0"/>
        </a:p>
      </dsp:txBody>
      <dsp:txXfrm rot="10800000">
        <a:off x="1025512" y="3151914"/>
        <a:ext cx="5618733" cy="808637"/>
      </dsp:txXfrm>
    </dsp:sp>
    <dsp:sp modelId="{B9060FB1-6A18-4A13-9A04-A23C55E7E6A6}">
      <dsp:nvSpPr>
        <dsp:cNvPr id="0" name=""/>
        <dsp:cNvSpPr/>
      </dsp:nvSpPr>
      <dsp:spPr>
        <a:xfrm>
          <a:off x="457201" y="3151914"/>
          <a:ext cx="808637" cy="80863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E30FA-9B66-4148-AD6C-F3572B32C05C}">
      <dsp:nvSpPr>
        <dsp:cNvPr id="0" name=""/>
        <dsp:cNvSpPr/>
      </dsp:nvSpPr>
      <dsp:spPr>
        <a:xfrm>
          <a:off x="0" y="334451"/>
          <a:ext cx="7772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23C49-8C32-4186-BBD2-6E714B9BB81F}">
      <dsp:nvSpPr>
        <dsp:cNvPr id="0" name=""/>
        <dsp:cNvSpPr/>
      </dsp:nvSpPr>
      <dsp:spPr>
        <a:xfrm>
          <a:off x="370023" y="33008"/>
          <a:ext cx="7400471" cy="4933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</a:t>
          </a:r>
          <a:r>
            <a:rPr lang="en-US" sz="1800" kern="1200" dirty="0" smtClean="0"/>
            <a:t>he optimum response time is dependent upon the task</a:t>
          </a:r>
          <a:endParaRPr lang="en-US" sz="1800" kern="1200" dirty="0"/>
        </a:p>
      </dsp:txBody>
      <dsp:txXfrm>
        <a:off x="394105" y="57090"/>
        <a:ext cx="7352307" cy="445159"/>
      </dsp:txXfrm>
    </dsp:sp>
    <dsp:sp modelId="{C5EF3E37-A75F-4AE5-A56D-1B07B8AFE9D7}">
      <dsp:nvSpPr>
        <dsp:cNvPr id="0" name=""/>
        <dsp:cNvSpPr/>
      </dsp:nvSpPr>
      <dsp:spPr>
        <a:xfrm>
          <a:off x="0" y="924131"/>
          <a:ext cx="7772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7B542-7E7D-4E60-A46E-A7909A4A3416}">
      <dsp:nvSpPr>
        <dsp:cNvPr id="0" name=""/>
        <dsp:cNvSpPr/>
      </dsp:nvSpPr>
      <dsp:spPr>
        <a:xfrm>
          <a:off x="370023" y="732251"/>
          <a:ext cx="7400471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Satisfaction with response time is a function of expectations</a:t>
          </a:r>
          <a:endParaRPr lang="en-US" sz="1800" kern="1200" dirty="0"/>
        </a:p>
      </dsp:txBody>
      <dsp:txXfrm>
        <a:off x="388757" y="750985"/>
        <a:ext cx="7363003" cy="346292"/>
      </dsp:txXfrm>
    </dsp:sp>
    <dsp:sp modelId="{272224EB-6A0E-452F-9F38-041B871C14D2}">
      <dsp:nvSpPr>
        <dsp:cNvPr id="0" name=""/>
        <dsp:cNvSpPr/>
      </dsp:nvSpPr>
      <dsp:spPr>
        <a:xfrm>
          <a:off x="0" y="1698719"/>
          <a:ext cx="7772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80696-7C21-447E-8907-ACC180008827}">
      <dsp:nvSpPr>
        <dsp:cNvPr id="0" name=""/>
        <dsp:cNvSpPr/>
      </dsp:nvSpPr>
      <dsp:spPr>
        <a:xfrm>
          <a:off x="370023" y="1321931"/>
          <a:ext cx="7400471" cy="56866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Dissatisfaction with response time is a function of one’s uncertainty about delay</a:t>
          </a:r>
          <a:endParaRPr lang="en-US" sz="1800" kern="1200" dirty="0"/>
        </a:p>
      </dsp:txBody>
      <dsp:txXfrm>
        <a:off x="397783" y="1349691"/>
        <a:ext cx="7344951" cy="513147"/>
      </dsp:txXfrm>
    </dsp:sp>
    <dsp:sp modelId="{C08C06FA-37ED-40AD-BAAC-D853D2D4D067}">
      <dsp:nvSpPr>
        <dsp:cNvPr id="0" name=""/>
        <dsp:cNvSpPr/>
      </dsp:nvSpPr>
      <dsp:spPr>
        <a:xfrm>
          <a:off x="0" y="2288399"/>
          <a:ext cx="7772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0CDDC-4620-4C8F-9B80-E64EFE1E4FEC}">
      <dsp:nvSpPr>
        <dsp:cNvPr id="0" name=""/>
        <dsp:cNvSpPr/>
      </dsp:nvSpPr>
      <dsp:spPr>
        <a:xfrm>
          <a:off x="370023" y="2096519"/>
          <a:ext cx="7400471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People will change work habits to conform to response time</a:t>
          </a:r>
          <a:endParaRPr lang="en-US" sz="1800" kern="1200" dirty="0"/>
        </a:p>
      </dsp:txBody>
      <dsp:txXfrm>
        <a:off x="388757" y="2115253"/>
        <a:ext cx="7363003" cy="346292"/>
      </dsp:txXfrm>
    </dsp:sp>
    <dsp:sp modelId="{60DF1002-FB0F-4741-97F4-4C07EBDC42A5}">
      <dsp:nvSpPr>
        <dsp:cNvPr id="0" name=""/>
        <dsp:cNvSpPr/>
      </dsp:nvSpPr>
      <dsp:spPr>
        <a:xfrm>
          <a:off x="0" y="2878079"/>
          <a:ext cx="7772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EF7E3-7BDB-4393-B555-123DEA3687E0}">
      <dsp:nvSpPr>
        <dsp:cNvPr id="0" name=""/>
        <dsp:cNvSpPr/>
      </dsp:nvSpPr>
      <dsp:spPr>
        <a:xfrm>
          <a:off x="370023" y="2686199"/>
          <a:ext cx="7400471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Constant delays are preferable to variable delays</a:t>
          </a:r>
          <a:endParaRPr lang="en-US" sz="1800" kern="1200" dirty="0"/>
        </a:p>
      </dsp:txBody>
      <dsp:txXfrm>
        <a:off x="388757" y="2704933"/>
        <a:ext cx="7363003" cy="346292"/>
      </dsp:txXfrm>
    </dsp:sp>
    <dsp:sp modelId="{468765E1-CEFB-4409-B56C-55B619900A69}">
      <dsp:nvSpPr>
        <dsp:cNvPr id="0" name=""/>
        <dsp:cNvSpPr/>
      </dsp:nvSpPr>
      <dsp:spPr>
        <a:xfrm>
          <a:off x="0" y="3703391"/>
          <a:ext cx="7772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F06C0-1052-451A-B8B1-4FCE85A754B9}">
      <dsp:nvSpPr>
        <dsp:cNvPr id="0" name=""/>
        <dsp:cNvSpPr/>
      </dsp:nvSpPr>
      <dsp:spPr>
        <a:xfrm>
          <a:off x="373439" y="3275879"/>
          <a:ext cx="7394857" cy="6193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Very fast or slow response times can lead to symptoms of stress</a:t>
          </a:r>
          <a:endParaRPr lang="en-US" sz="900" kern="1200" dirty="0"/>
        </a:p>
      </dsp:txBody>
      <dsp:txXfrm>
        <a:off x="403675" y="3306115"/>
        <a:ext cx="7334385" cy="558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CBD76-05D1-4A64-81DF-0B5242534E30}">
      <dsp:nvSpPr>
        <dsp:cNvPr id="0" name=""/>
        <dsp:cNvSpPr/>
      </dsp:nvSpPr>
      <dsp:spPr>
        <a:xfrm>
          <a:off x="16928" y="775348"/>
          <a:ext cx="1968251" cy="1252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Error</a:t>
          </a:r>
          <a:endParaRPr lang="en-US" sz="1900" b="0" kern="1200" dirty="0"/>
        </a:p>
      </dsp:txBody>
      <dsp:txXfrm>
        <a:off x="53607" y="812027"/>
        <a:ext cx="1894893" cy="1178952"/>
      </dsp:txXfrm>
    </dsp:sp>
    <dsp:sp modelId="{5A1DF63D-F5A4-4757-AD76-AB69129A5935}">
      <dsp:nvSpPr>
        <dsp:cNvPr id="0" name=""/>
        <dsp:cNvSpPr/>
      </dsp:nvSpPr>
      <dsp:spPr>
        <a:xfrm rot="19101642">
          <a:off x="1852097" y="1026252"/>
          <a:ext cx="1053467" cy="50537"/>
        </a:xfrm>
        <a:custGeom>
          <a:avLst/>
          <a:gdLst/>
          <a:ahLst/>
          <a:cxnLst/>
          <a:rect l="0" t="0" r="0" b="0"/>
          <a:pathLst>
            <a:path>
              <a:moveTo>
                <a:pt x="0" y="25268"/>
              </a:moveTo>
              <a:lnTo>
                <a:pt x="1053467" y="2526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52494" y="1025184"/>
        <a:ext cx="52673" cy="52673"/>
      </dsp:txXfrm>
    </dsp:sp>
    <dsp:sp modelId="{5348E758-7EFC-43C0-9BF1-FDFD03F7F511}">
      <dsp:nvSpPr>
        <dsp:cNvPr id="0" name=""/>
        <dsp:cNvSpPr/>
      </dsp:nvSpPr>
      <dsp:spPr>
        <a:xfrm>
          <a:off x="2772481" y="75383"/>
          <a:ext cx="1968251" cy="1252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Slip  </a:t>
          </a:r>
          <a:endParaRPr lang="en-US" sz="1900" b="0" kern="1200" dirty="0"/>
        </a:p>
      </dsp:txBody>
      <dsp:txXfrm>
        <a:off x="2809160" y="112062"/>
        <a:ext cx="1894893" cy="1178952"/>
      </dsp:txXfrm>
    </dsp:sp>
    <dsp:sp modelId="{B46AB957-220E-48CE-9A1D-AB8856100506}">
      <dsp:nvSpPr>
        <dsp:cNvPr id="0" name=""/>
        <dsp:cNvSpPr/>
      </dsp:nvSpPr>
      <dsp:spPr>
        <a:xfrm>
          <a:off x="4740733" y="676270"/>
          <a:ext cx="776713" cy="50537"/>
        </a:xfrm>
        <a:custGeom>
          <a:avLst/>
          <a:gdLst/>
          <a:ahLst/>
          <a:cxnLst/>
          <a:rect l="0" t="0" r="0" b="0"/>
          <a:pathLst>
            <a:path>
              <a:moveTo>
                <a:pt x="0" y="25268"/>
              </a:moveTo>
              <a:lnTo>
                <a:pt x="776713" y="2526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09672" y="682120"/>
        <a:ext cx="38835" cy="38835"/>
      </dsp:txXfrm>
    </dsp:sp>
    <dsp:sp modelId="{F4AFB978-AC6D-4945-A7C1-D6EA6E547469}">
      <dsp:nvSpPr>
        <dsp:cNvPr id="0" name=""/>
        <dsp:cNvSpPr/>
      </dsp:nvSpPr>
      <dsp:spPr>
        <a:xfrm>
          <a:off x="5517447" y="75383"/>
          <a:ext cx="2712152" cy="1252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automatic behavior gone awry</a:t>
          </a:r>
          <a:endParaRPr lang="en-US" sz="1900" b="0" kern="1200" dirty="0"/>
        </a:p>
      </dsp:txBody>
      <dsp:txXfrm>
        <a:off x="5554126" y="112062"/>
        <a:ext cx="2638794" cy="1178952"/>
      </dsp:txXfrm>
    </dsp:sp>
    <dsp:sp modelId="{FDC53801-A3C8-4D8A-8D5B-9737A788F8B2}">
      <dsp:nvSpPr>
        <dsp:cNvPr id="0" name=""/>
        <dsp:cNvSpPr/>
      </dsp:nvSpPr>
      <dsp:spPr>
        <a:xfrm rot="2498358">
          <a:off x="1852097" y="1726216"/>
          <a:ext cx="1053467" cy="50537"/>
        </a:xfrm>
        <a:custGeom>
          <a:avLst/>
          <a:gdLst/>
          <a:ahLst/>
          <a:cxnLst/>
          <a:rect l="0" t="0" r="0" b="0"/>
          <a:pathLst>
            <a:path>
              <a:moveTo>
                <a:pt x="0" y="25268"/>
              </a:moveTo>
              <a:lnTo>
                <a:pt x="1053467" y="2526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52494" y="1725148"/>
        <a:ext cx="52673" cy="52673"/>
      </dsp:txXfrm>
    </dsp:sp>
    <dsp:sp modelId="{C246A6AB-491C-4452-ABFB-7E57821DA42F}">
      <dsp:nvSpPr>
        <dsp:cNvPr id="0" name=""/>
        <dsp:cNvSpPr/>
      </dsp:nvSpPr>
      <dsp:spPr>
        <a:xfrm>
          <a:off x="2772481" y="1475312"/>
          <a:ext cx="1968251" cy="1252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Mistakes</a:t>
          </a:r>
          <a:endParaRPr lang="en-US" sz="1900" b="0" kern="1200" dirty="0"/>
        </a:p>
      </dsp:txBody>
      <dsp:txXfrm>
        <a:off x="2809160" y="1511991"/>
        <a:ext cx="1894893" cy="1178952"/>
      </dsp:txXfrm>
    </dsp:sp>
    <dsp:sp modelId="{34FA7647-8720-406D-8311-A6B98357AAC5}">
      <dsp:nvSpPr>
        <dsp:cNvPr id="0" name=""/>
        <dsp:cNvSpPr/>
      </dsp:nvSpPr>
      <dsp:spPr>
        <a:xfrm>
          <a:off x="4740733" y="2076199"/>
          <a:ext cx="776713" cy="50537"/>
        </a:xfrm>
        <a:custGeom>
          <a:avLst/>
          <a:gdLst/>
          <a:ahLst/>
          <a:cxnLst/>
          <a:rect l="0" t="0" r="0" b="0"/>
          <a:pathLst>
            <a:path>
              <a:moveTo>
                <a:pt x="0" y="25268"/>
              </a:moveTo>
              <a:lnTo>
                <a:pt x="776713" y="2526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09672" y="2082049"/>
        <a:ext cx="38835" cy="38835"/>
      </dsp:txXfrm>
    </dsp:sp>
    <dsp:sp modelId="{48966813-A944-4A67-8C1A-B67683F8F151}">
      <dsp:nvSpPr>
        <dsp:cNvPr id="0" name=""/>
        <dsp:cNvSpPr/>
      </dsp:nvSpPr>
      <dsp:spPr>
        <a:xfrm>
          <a:off x="5517447" y="1475312"/>
          <a:ext cx="2712152" cy="1252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results from forming a wrong model or goal and then acting on it</a:t>
          </a:r>
          <a:endParaRPr lang="en-US" sz="1900" b="0" kern="1200" dirty="0"/>
        </a:p>
      </dsp:txBody>
      <dsp:txXfrm>
        <a:off x="5554126" y="1511991"/>
        <a:ext cx="2638794" cy="11789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94D0E-D1B9-44FE-BD25-6A305C7863D4}">
      <dsp:nvSpPr>
        <dsp:cNvPr id="0" name=""/>
        <dsp:cNvSpPr/>
      </dsp:nvSpPr>
      <dsp:spPr>
        <a:xfrm>
          <a:off x="3223" y="1316211"/>
          <a:ext cx="2225126" cy="18958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Disable inapplicable choices.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selection instead of entry controls.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aided entry.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Accept common misspellings, whenever possible</a:t>
          </a:r>
          <a:endParaRPr lang="en-US" sz="1200" kern="1200" dirty="0"/>
        </a:p>
      </dsp:txBody>
      <dsp:txXfrm>
        <a:off x="46853" y="1359841"/>
        <a:ext cx="2137866" cy="1402362"/>
      </dsp:txXfrm>
    </dsp:sp>
    <dsp:sp modelId="{BBB0F32E-103A-49FC-A319-21682CFAFDDD}">
      <dsp:nvSpPr>
        <dsp:cNvPr id="0" name=""/>
        <dsp:cNvSpPr/>
      </dsp:nvSpPr>
      <dsp:spPr>
        <a:xfrm>
          <a:off x="1172095" y="1539098"/>
          <a:ext cx="2622799" cy="2622799"/>
        </a:xfrm>
        <a:prstGeom prst="leftCircularArrow">
          <a:avLst>
            <a:gd name="adj1" fmla="val 2329"/>
            <a:gd name="adj2" fmla="val 281194"/>
            <a:gd name="adj3" fmla="val 1761770"/>
            <a:gd name="adj4" fmla="val 8729555"/>
            <a:gd name="adj5" fmla="val 271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A5CEB-5AA1-4721-BA85-83242F523BDE}">
      <dsp:nvSpPr>
        <dsp:cNvPr id="0" name=""/>
        <dsp:cNvSpPr/>
      </dsp:nvSpPr>
      <dsp:spPr>
        <a:xfrm>
          <a:off x="612446" y="2883928"/>
          <a:ext cx="1689854" cy="6719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Prevention</a:t>
          </a:r>
          <a:endParaRPr lang="en-US" sz="2300" kern="1200" dirty="0"/>
        </a:p>
      </dsp:txBody>
      <dsp:txXfrm>
        <a:off x="632128" y="2903610"/>
        <a:ext cx="1650490" cy="632635"/>
      </dsp:txXfrm>
    </dsp:sp>
    <dsp:sp modelId="{C7C8BB31-E272-4C3F-888A-AFC00FFD27E0}">
      <dsp:nvSpPr>
        <dsp:cNvPr id="0" name=""/>
        <dsp:cNvSpPr/>
      </dsp:nvSpPr>
      <dsp:spPr>
        <a:xfrm>
          <a:off x="2667004" y="1058523"/>
          <a:ext cx="2719789" cy="2372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For conversational dialogs, validate entries as close to point of entry as possible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At character level.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At control level.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When the transaction is completed or the window closed.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Do not obscure item in error.</a:t>
          </a:r>
          <a:endParaRPr lang="en-US" sz="1200" kern="1200" dirty="0"/>
        </a:p>
      </dsp:txBody>
      <dsp:txXfrm>
        <a:off x="2721595" y="1621441"/>
        <a:ext cx="2610607" cy="1754684"/>
      </dsp:txXfrm>
    </dsp:sp>
    <dsp:sp modelId="{D96D8425-5B23-4CFD-B3C3-5E3CFFBC7338}">
      <dsp:nvSpPr>
        <dsp:cNvPr id="0" name=""/>
        <dsp:cNvSpPr/>
      </dsp:nvSpPr>
      <dsp:spPr>
        <a:xfrm>
          <a:off x="3900126" y="286846"/>
          <a:ext cx="3025859" cy="3025859"/>
        </a:xfrm>
        <a:prstGeom prst="circularArrow">
          <a:avLst>
            <a:gd name="adj1" fmla="val 2019"/>
            <a:gd name="adj2" fmla="val 242007"/>
            <a:gd name="adj3" fmla="val 19738041"/>
            <a:gd name="adj4" fmla="val 12731069"/>
            <a:gd name="adj5" fmla="val 235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C5E77-78FA-4831-98A3-CDE0E24DFC89}">
      <dsp:nvSpPr>
        <dsp:cNvPr id="0" name=""/>
        <dsp:cNvSpPr/>
      </dsp:nvSpPr>
      <dsp:spPr>
        <a:xfrm>
          <a:off x="3230923" y="1029172"/>
          <a:ext cx="1915399" cy="6719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Detection</a:t>
          </a:r>
          <a:endParaRPr lang="en-US" sz="2300" kern="1200" dirty="0"/>
        </a:p>
      </dsp:txBody>
      <dsp:txXfrm>
        <a:off x="3250605" y="1048854"/>
        <a:ext cx="1876035" cy="632635"/>
      </dsp:txXfrm>
    </dsp:sp>
    <dsp:sp modelId="{7AAECB72-D1AF-4D4C-A490-33C97A7C382D}">
      <dsp:nvSpPr>
        <dsp:cNvPr id="0" name=""/>
        <dsp:cNvSpPr/>
      </dsp:nvSpPr>
      <dsp:spPr>
        <a:xfrm>
          <a:off x="5579209" y="1479272"/>
          <a:ext cx="2647167" cy="1567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Preserve as much of the user’s work as possible.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At window-level validation, use a modeless dialog box to display an error list.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Always give a person something to do when an error occurs</a:t>
          </a:r>
          <a:endParaRPr lang="en-US" sz="1200" kern="1200" dirty="0"/>
        </a:p>
      </dsp:txBody>
      <dsp:txXfrm>
        <a:off x="5615280" y="1515343"/>
        <a:ext cx="2575025" cy="1159401"/>
      </dsp:txXfrm>
    </dsp:sp>
    <dsp:sp modelId="{7E37F0E6-C9DB-4984-A819-1179EB2CB65E}">
      <dsp:nvSpPr>
        <dsp:cNvPr id="0" name=""/>
        <dsp:cNvSpPr/>
      </dsp:nvSpPr>
      <dsp:spPr>
        <a:xfrm>
          <a:off x="6324592" y="3048002"/>
          <a:ext cx="1689854" cy="6719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Correction</a:t>
          </a:r>
          <a:endParaRPr lang="en-US" sz="2300" kern="1200" dirty="0"/>
        </a:p>
      </dsp:txBody>
      <dsp:txXfrm>
        <a:off x="6344274" y="3067684"/>
        <a:ext cx="1650490" cy="6326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6126D-A6E2-456B-A1A5-0924D8DA9205}">
      <dsp:nvSpPr>
        <dsp:cNvPr id="0" name=""/>
        <dsp:cNvSpPr/>
      </dsp:nvSpPr>
      <dsp:spPr>
        <a:xfrm>
          <a:off x="0" y="0"/>
          <a:ext cx="6800850" cy="117490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finding information that is relevant</a:t>
          </a:r>
        </a:p>
      </dsp:txBody>
      <dsp:txXfrm>
        <a:off x="34412" y="34412"/>
        <a:ext cx="5533031" cy="1106084"/>
      </dsp:txXfrm>
    </dsp:sp>
    <dsp:sp modelId="{2AD5C88D-C90C-405B-95CB-3C75082DECE4}">
      <dsp:nvSpPr>
        <dsp:cNvPr id="0" name=""/>
        <dsp:cNvSpPr/>
      </dsp:nvSpPr>
      <dsp:spPr>
        <a:xfrm>
          <a:off x="600074" y="1370727"/>
          <a:ext cx="6800850" cy="117490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-14010"/>
            <a:lumOff val="15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understanding what the documentation says</a:t>
          </a:r>
          <a:endParaRPr lang="en-US" sz="2300" kern="1200" dirty="0"/>
        </a:p>
      </dsp:txBody>
      <dsp:txXfrm>
        <a:off x="634486" y="1405139"/>
        <a:ext cx="5368260" cy="1106084"/>
      </dsp:txXfrm>
    </dsp:sp>
    <dsp:sp modelId="{1A3F0B8B-C015-4A25-A4A4-5BC8F4630359}">
      <dsp:nvSpPr>
        <dsp:cNvPr id="0" name=""/>
        <dsp:cNvSpPr/>
      </dsp:nvSpPr>
      <dsp:spPr>
        <a:xfrm>
          <a:off x="1200149" y="2741454"/>
          <a:ext cx="6800850" cy="117490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applying that understanding to the current task to solve the problem </a:t>
          </a:r>
          <a:endParaRPr lang="en-US" sz="2300" kern="1200" dirty="0"/>
        </a:p>
      </dsp:txBody>
      <dsp:txXfrm>
        <a:off x="1234561" y="2775866"/>
        <a:ext cx="5368260" cy="1106084"/>
      </dsp:txXfrm>
    </dsp:sp>
    <dsp:sp modelId="{2C87868B-FE22-4233-8190-A9FBDDEFB559}">
      <dsp:nvSpPr>
        <dsp:cNvPr id="0" name=""/>
        <dsp:cNvSpPr/>
      </dsp:nvSpPr>
      <dsp:spPr>
        <a:xfrm>
          <a:off x="6037159" y="890972"/>
          <a:ext cx="763690" cy="763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208989" y="890972"/>
        <a:ext cx="420030" cy="574677"/>
      </dsp:txXfrm>
    </dsp:sp>
    <dsp:sp modelId="{98E3886D-3719-440F-80B9-77E095C2123C}">
      <dsp:nvSpPr>
        <dsp:cNvPr id="0" name=""/>
        <dsp:cNvSpPr/>
      </dsp:nvSpPr>
      <dsp:spPr>
        <a:xfrm>
          <a:off x="6637234" y="2253866"/>
          <a:ext cx="763690" cy="763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809064" y="2253866"/>
        <a:ext cx="420030" cy="574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485E8-D394-40CB-938C-8C479BFC0936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4B9A-214A-43D2-8EFE-F3FCFF5A5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djqjm_ej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34925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400800"/>
            <a:ext cx="304800" cy="228600"/>
          </a:xfrm>
          <a:prstGeom prst="actionButtonForwardNex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457200"/>
            <a:ext cx="4800600" cy="3143250"/>
          </a:xfrm>
          <a:noFill/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810000"/>
            <a:ext cx="48006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5B5EE-0976-4971-966B-5B6B66638303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8048C-19BB-4C12-8A26-4E6B86C26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5B5EE-0976-4971-966B-5B6B66638303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8048C-19BB-4C12-8A26-4E6B86C26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5B5EE-0976-4971-966B-5B6B66638303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F608048C-19BB-4C12-8A26-4E6B86C26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5B5EE-0976-4971-966B-5B6B66638303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8048C-19BB-4C12-8A26-4E6B86C26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5B5EE-0976-4971-966B-5B6B66638303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8048C-19BB-4C12-8A26-4E6B86C26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5B5EE-0976-4971-966B-5B6B66638303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8048C-19BB-4C12-8A26-4E6B86C26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5B5EE-0976-4971-966B-5B6B66638303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8048C-19BB-4C12-8A26-4E6B86C26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5B5EE-0976-4971-966B-5B6B66638303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8048C-19BB-4C12-8A26-4E6B86C26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5B5EE-0976-4971-966B-5B6B66638303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8048C-19BB-4C12-8A26-4E6B86C26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5B5EE-0976-4971-966B-5B6B66638303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8048C-19BB-4C12-8A26-4E6B86C26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11" descr="djqjm_ej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3827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304800"/>
            <a:ext cx="70866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folHlink"/>
                </a:solidFill>
              </a:defRPr>
            </a:lvl1pPr>
          </a:lstStyle>
          <a:p>
            <a:fld id="{C1F5B5EE-0976-4971-966B-5B6B66638303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477000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err="1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folHlink"/>
                </a:solidFill>
              </a:defRPr>
            </a:lvl1pPr>
          </a:lstStyle>
          <a:p>
            <a:fld id="{F608048C-19BB-4C12-8A26-4E6B86C26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315200" y="6477000"/>
            <a:ext cx="457200" cy="228600"/>
          </a:xfrm>
          <a:prstGeom prst="actionButtonBeginning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477000"/>
            <a:ext cx="381000" cy="228600"/>
          </a:xfrm>
          <a:prstGeom prst="actionButtonBackPrevious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477000"/>
            <a:ext cx="304800" cy="228600"/>
          </a:xfrm>
          <a:prstGeom prst="actionButtonForwardNex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458200" y="6477000"/>
            <a:ext cx="381000" cy="228600"/>
          </a:xfrm>
          <a:prstGeom prst="actionButtonEnd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7" name="Picture 12" descr="Logo itt item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75438" y="6400800"/>
            <a:ext cx="4873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9</a:t>
            </a:r>
            <a:br>
              <a:rPr lang="en-US" dirty="0" smtClean="0"/>
            </a:br>
            <a:r>
              <a:rPr lang="en-US" dirty="0" smtClean="0"/>
              <a:t>Provide Effective Feedback</a:t>
            </a:r>
            <a:br>
              <a:rPr lang="en-US" dirty="0" smtClean="0"/>
            </a:br>
            <a:r>
              <a:rPr lang="en-US" dirty="0" smtClean="0"/>
              <a:t>and Guidance and Assistance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Blinking for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Attract attention by flashing an indicator when an application is inactive but must display a message to the user.</a:t>
            </a:r>
          </a:p>
          <a:p>
            <a:r>
              <a:rPr lang="en-US" dirty="0" smtClean="0"/>
              <a:t>To provide an additional message indication, also provide an auditory signal (one or two beeps).</a:t>
            </a:r>
          </a:p>
          <a:p>
            <a:r>
              <a:rPr lang="en-US" dirty="0" smtClean="0"/>
              <a:t>Display the message</a:t>
            </a:r>
          </a:p>
        </p:txBody>
      </p:sp>
      <p:pic>
        <p:nvPicPr>
          <p:cNvPr id="5" name="Picture 4" descr="Butterfl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5814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Use of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in conjunction with a visual indication.</a:t>
            </a:r>
          </a:p>
          <a:p>
            <a:r>
              <a:rPr lang="en-US" dirty="0" smtClean="0"/>
              <a:t>Use no more than six different tones.</a:t>
            </a:r>
          </a:p>
          <a:p>
            <a:r>
              <a:rPr lang="en-US" dirty="0" smtClean="0"/>
              <a:t>Do not use : </a:t>
            </a:r>
            <a:r>
              <a:rPr lang="en-US" sz="1800" dirty="0" smtClean="0"/>
              <a:t>Jingles or tunes or Loud signals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tones consistently.</a:t>
            </a:r>
          </a:p>
          <a:p>
            <a:r>
              <a:rPr lang="en-US" dirty="0" smtClean="0"/>
              <a:t>Provide signal frequencies between 500 and 1,000 Hz.</a:t>
            </a:r>
          </a:p>
          <a:p>
            <a:r>
              <a:rPr lang="en-US" dirty="0" smtClean="0"/>
              <a:t>Allow the user to adjust the volume or turn the sound off altogether.</a:t>
            </a:r>
          </a:p>
          <a:p>
            <a:r>
              <a:rPr lang="en-US" dirty="0" smtClean="0"/>
              <a:t>Test the sounds with users over extended trial periods.</a:t>
            </a:r>
          </a:p>
          <a:p>
            <a:r>
              <a:rPr lang="en-US" dirty="0" smtClean="0"/>
              <a:t>Use sounds sparingly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904508"/>
            <a:ext cx="3810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Guidance and Assistance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905000"/>
            <a:ext cx="314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Preventing Error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5486400"/>
            <a:ext cx="9108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Everyone makes mistakes, so every mistake should be fixable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Guidance and Assistance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Guidance</a:t>
            </a:r>
            <a:r>
              <a:rPr lang="en-US" dirty="0" smtClean="0">
                <a:sym typeface="Wingdings" pitchFamily="2" charset="2"/>
              </a:rPr>
              <a:t> can describe  in</a:t>
            </a:r>
          </a:p>
          <a:p>
            <a:pPr lvl="1"/>
            <a:r>
              <a:rPr lang="en-US" dirty="0" smtClean="0"/>
              <a:t>the form of the system’s hard copy, </a:t>
            </a:r>
          </a:p>
          <a:p>
            <a:pPr lvl="1"/>
            <a:r>
              <a:rPr lang="en-US" dirty="0" smtClean="0"/>
              <a:t>online documentation, </a:t>
            </a:r>
          </a:p>
          <a:p>
            <a:pPr lvl="1"/>
            <a:r>
              <a:rPr lang="en-US" dirty="0" smtClean="0"/>
              <a:t>computer-based training,</a:t>
            </a:r>
          </a:p>
          <a:p>
            <a:pPr lvl="1"/>
            <a:r>
              <a:rPr lang="en-US" dirty="0" smtClean="0"/>
              <a:t>instructional or prompting messages, and </a:t>
            </a:r>
          </a:p>
          <a:p>
            <a:pPr lvl="1"/>
            <a:r>
              <a:rPr lang="en-US" dirty="0" smtClean="0"/>
              <a:t>system messages, </a:t>
            </a:r>
          </a:p>
          <a:p>
            <a:r>
              <a:rPr lang="en-US" dirty="0" smtClean="0"/>
              <a:t>Useful guidance and assistance answers the following questions:</a:t>
            </a:r>
          </a:p>
          <a:p>
            <a:pPr lvl="1"/>
            <a:r>
              <a:rPr lang="en-US" dirty="0" smtClean="0"/>
              <a:t>What is this?</a:t>
            </a:r>
          </a:p>
          <a:p>
            <a:pPr lvl="1"/>
            <a:r>
              <a:rPr lang="en-US" dirty="0" smtClean="0"/>
              <a:t>What does it do?</a:t>
            </a:r>
          </a:p>
          <a:p>
            <a:pPr lvl="1"/>
            <a:r>
              <a:rPr lang="en-US" dirty="0" smtClean="0"/>
              <a:t>How do I make it do it?</a:t>
            </a:r>
          </a:p>
          <a:p>
            <a:pPr lvl="1"/>
            <a:r>
              <a:rPr lang="en-US" dirty="0" smtClean="0"/>
              <a:t>What is its role in the overall scheme of things?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contribute to bad design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>
            <a:off x="3352800" y="4038600"/>
            <a:ext cx="2057400" cy="1371600"/>
          </a:xfrm>
          <a:prstGeom prst="hexagon">
            <a:avLst/>
          </a:prstGeom>
          <a:solidFill>
            <a:srgbClr val="66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ckwell" pitchFamily="18" charset="0"/>
              </a:rPr>
              <a:t>Resources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5" name="Hexagon 4"/>
          <p:cNvSpPr/>
          <p:nvPr/>
        </p:nvSpPr>
        <p:spPr>
          <a:xfrm>
            <a:off x="5105400" y="3352800"/>
            <a:ext cx="2057400" cy="137160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ckwell" pitchFamily="18" charset="0"/>
              </a:rPr>
              <a:t>Theoretical rationale.</a:t>
            </a:r>
          </a:p>
        </p:txBody>
      </p:sp>
      <p:sp>
        <p:nvSpPr>
          <p:cNvPr id="6" name="Hexagon 5"/>
          <p:cNvSpPr/>
          <p:nvPr/>
        </p:nvSpPr>
        <p:spPr>
          <a:xfrm>
            <a:off x="3352800" y="2590800"/>
            <a:ext cx="2057400" cy="1371600"/>
          </a:xfrm>
          <a:prstGeom prst="hexagon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ckwell" pitchFamily="18" charset="0"/>
              </a:rPr>
              <a:t>Time scale</a:t>
            </a:r>
          </a:p>
        </p:txBody>
      </p:sp>
      <p:sp>
        <p:nvSpPr>
          <p:cNvPr id="7" name="Hexagon 6"/>
          <p:cNvSpPr/>
          <p:nvPr/>
        </p:nvSpPr>
        <p:spPr>
          <a:xfrm>
            <a:off x="1600200" y="3352800"/>
            <a:ext cx="2057400" cy="1371600"/>
          </a:xfrm>
          <a:prstGeom prst="hexagon">
            <a:avLst/>
          </a:prstGeom>
          <a:solidFill>
            <a:srgbClr val="C092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ckwell" pitchFamily="18" charset="0"/>
              </a:rPr>
              <a:t>Organizational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Users Interact with Documentation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209800"/>
          <a:ext cx="8001000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676400"/>
            <a:ext cx="882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three broad stages through which a reader interacts with documentation 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Users Interact with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 :</a:t>
            </a:r>
          </a:p>
          <a:p>
            <a:endParaRPr lang="en-US" dirty="0"/>
          </a:p>
        </p:txBody>
      </p:sp>
      <p:sp>
        <p:nvSpPr>
          <p:cNvPr id="4" name="Hexagon 3"/>
          <p:cNvSpPr/>
          <p:nvPr/>
        </p:nvSpPr>
        <p:spPr>
          <a:xfrm>
            <a:off x="1676400" y="3962400"/>
            <a:ext cx="2057400" cy="1371600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Reference Help</a:t>
            </a:r>
          </a:p>
        </p:txBody>
      </p:sp>
      <p:sp>
        <p:nvSpPr>
          <p:cNvPr id="5" name="Hexagon 4"/>
          <p:cNvSpPr/>
          <p:nvPr/>
        </p:nvSpPr>
        <p:spPr>
          <a:xfrm>
            <a:off x="3429000" y="3200400"/>
            <a:ext cx="2057400" cy="1371600"/>
          </a:xfrm>
          <a:prstGeom prst="hexagon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Task-Oriented Help</a:t>
            </a:r>
          </a:p>
        </p:txBody>
      </p:sp>
      <p:sp>
        <p:nvSpPr>
          <p:cNvPr id="6" name="Hexagon 5"/>
          <p:cNvSpPr/>
          <p:nvPr/>
        </p:nvSpPr>
        <p:spPr>
          <a:xfrm>
            <a:off x="5181600" y="3962400"/>
            <a:ext cx="2057400" cy="1371600"/>
          </a:xfrm>
          <a:prstGeom prst="hexagon">
            <a:avLst/>
          </a:prstGeom>
          <a:solidFill>
            <a:srgbClr val="CC33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Hints or Tips</a:t>
            </a:r>
            <a:endParaRPr lang="en-US" sz="1400" dirty="0">
              <a:latin typeface="Rockwell" pitchFamily="18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5181600" y="2514600"/>
            <a:ext cx="2057400" cy="1371600"/>
          </a:xfrm>
          <a:prstGeom prst="hexagon">
            <a:avLst/>
          </a:prstGeom>
          <a:solidFill>
            <a:srgbClr val="66006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Contextual Help</a:t>
            </a:r>
          </a:p>
        </p:txBody>
      </p:sp>
      <p:sp>
        <p:nvSpPr>
          <p:cNvPr id="8" name="Hexagon 7"/>
          <p:cNvSpPr/>
          <p:nvPr/>
        </p:nvSpPr>
        <p:spPr>
          <a:xfrm>
            <a:off x="3429000" y="4648200"/>
            <a:ext cx="2057400" cy="1371600"/>
          </a:xfrm>
          <a:prstGeom prst="hexagon">
            <a:avLst/>
          </a:prstGeom>
          <a:solidFill>
            <a:srgbClr val="00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Wizards</a:t>
            </a:r>
          </a:p>
        </p:txBody>
      </p:sp>
      <p:sp>
        <p:nvSpPr>
          <p:cNvPr id="9" name="Hexagon 8"/>
          <p:cNvSpPr/>
          <p:nvPr/>
        </p:nvSpPr>
        <p:spPr>
          <a:xfrm>
            <a:off x="3429000" y="1752600"/>
            <a:ext cx="2057400" cy="1371600"/>
          </a:xfrm>
          <a:prstGeom prst="hexagon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Help Facility</a:t>
            </a:r>
          </a:p>
        </p:txBody>
      </p:sp>
      <p:sp>
        <p:nvSpPr>
          <p:cNvPr id="10" name="Hexagon 9"/>
          <p:cNvSpPr/>
          <p:nvPr/>
        </p:nvSpPr>
        <p:spPr>
          <a:xfrm>
            <a:off x="1676400" y="2514600"/>
            <a:ext cx="2057400" cy="1371600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ockwell" pitchFamily="18" charset="0"/>
              </a:rPr>
              <a:t>Instructions or Prompting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or Prompting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placed within the body of a screen</a:t>
            </a:r>
          </a:p>
          <a:p>
            <a:r>
              <a:rPr lang="en-US" dirty="0" smtClean="0"/>
              <a:t>Prompting is provided to assist a person in providing what is necessary to complete a screen</a:t>
            </a:r>
          </a:p>
          <a:p>
            <a:r>
              <a:rPr lang="en-US" dirty="0" smtClean="0"/>
              <a:t>Guidelines for writing instructions and prompts are covered in Step 8.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180080"/>
            <a:ext cx="3733800" cy="286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Help Facility Guidelines</a:t>
            </a:r>
          </a:p>
          <a:p>
            <a:r>
              <a:rPr lang="en-US" sz="2200" dirty="0" smtClean="0"/>
              <a:t>Kind:</a:t>
            </a:r>
          </a:p>
          <a:p>
            <a:r>
              <a:rPr lang="en-US" sz="2200" dirty="0" smtClean="0"/>
              <a:t>Training:</a:t>
            </a:r>
          </a:p>
          <a:p>
            <a:r>
              <a:rPr lang="en-US" sz="2200" dirty="0" smtClean="0"/>
              <a:t>Availability:</a:t>
            </a:r>
          </a:p>
          <a:p>
            <a:r>
              <a:rPr lang="en-US" sz="2200" dirty="0" smtClean="0"/>
              <a:t>Structure:</a:t>
            </a:r>
          </a:p>
          <a:p>
            <a:r>
              <a:rPr lang="en-US" sz="2200" dirty="0" smtClean="0"/>
              <a:t>Interaction:</a:t>
            </a:r>
          </a:p>
          <a:p>
            <a:r>
              <a:rPr lang="en-US" sz="2200" dirty="0" smtClean="0"/>
              <a:t>Location:</a:t>
            </a:r>
          </a:p>
          <a:p>
            <a:r>
              <a:rPr lang="en-US" sz="2200" dirty="0" smtClean="0"/>
              <a:t>Content:</a:t>
            </a:r>
          </a:p>
          <a:p>
            <a:r>
              <a:rPr lang="en-US" sz="2200" dirty="0" smtClean="0"/>
              <a:t>Style:</a:t>
            </a:r>
          </a:p>
          <a:p>
            <a:r>
              <a:rPr lang="en-US" sz="2200" dirty="0" smtClean="0"/>
              <a:t>Consistency:</a:t>
            </a:r>
          </a:p>
          <a:p>
            <a:r>
              <a:rPr lang="en-US" sz="2200" dirty="0" smtClean="0"/>
              <a:t>Title: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057400"/>
            <a:ext cx="3305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Provides information within the context of a task being performed</a:t>
            </a:r>
          </a:p>
          <a:p>
            <a:pPr>
              <a:buNone/>
            </a:pPr>
            <a:r>
              <a:rPr lang="en-US" sz="2400" b="1" i="1" dirty="0" smtClean="0"/>
              <a:t>Help Command Button</a:t>
            </a:r>
          </a:p>
          <a:p>
            <a:pPr>
              <a:buNone/>
            </a:pPr>
            <a:r>
              <a:rPr lang="en-US" dirty="0" smtClean="0"/>
              <a:t>■ Description:</a:t>
            </a:r>
          </a:p>
          <a:p>
            <a:pPr>
              <a:buNone/>
            </a:pPr>
            <a:r>
              <a:rPr lang="en-US" dirty="0" smtClean="0"/>
              <a:t>— A command button.</a:t>
            </a:r>
          </a:p>
          <a:p>
            <a:pPr>
              <a:buNone/>
            </a:pPr>
            <a:r>
              <a:rPr lang="en-US" dirty="0" smtClean="0"/>
              <a:t>■ Purpose:</a:t>
            </a:r>
          </a:p>
          <a:p>
            <a:pPr>
              <a:buNone/>
            </a:pPr>
            <a:r>
              <a:rPr lang="en-US" dirty="0" smtClean="0"/>
              <a:t>— To provide an overview of, summary assistance for, or explanatory information about the purpose or contents of a window being displayed.</a:t>
            </a:r>
          </a:p>
          <a:p>
            <a:pPr>
              <a:buNone/>
            </a:pPr>
            <a:r>
              <a:rPr lang="en-US" dirty="0" smtClean="0"/>
              <a:t>■ Design guidelines:</a:t>
            </a:r>
          </a:p>
          <a:p>
            <a:pPr>
              <a:buNone/>
            </a:pPr>
            <a:r>
              <a:rPr lang="en-US" dirty="0" smtClean="0"/>
              <a:t>–– Present Help in a secondary window or dialog box.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6000"/>
            <a:ext cx="4301924" cy="13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i="1" dirty="0" smtClean="0"/>
              <a:t>Status Bar Message</a:t>
            </a:r>
          </a:p>
          <a:p>
            <a:r>
              <a:rPr lang="en-US" dirty="0" smtClean="0"/>
              <a:t>■ Description:</a:t>
            </a:r>
          </a:p>
          <a:p>
            <a:pPr lvl="1"/>
            <a:r>
              <a:rPr lang="en-US" dirty="0" smtClean="0"/>
              <a:t>An abbreviated, context-sensitive message related to the screen item with the focus.</a:t>
            </a:r>
          </a:p>
          <a:p>
            <a:pPr lvl="1"/>
            <a:r>
              <a:rPr lang="en-US" dirty="0" smtClean="0"/>
              <a:t>Appears in window’s status bar when the primary mouse button is pressed over an item (or keyboard focus is achieved).</a:t>
            </a:r>
          </a:p>
          <a:p>
            <a:r>
              <a:rPr lang="en-US" dirty="0" smtClean="0"/>
              <a:t>■ Purpose:</a:t>
            </a:r>
          </a:p>
          <a:p>
            <a:pPr lvl="1"/>
            <a:r>
              <a:rPr lang="en-US" dirty="0" smtClean="0"/>
              <a:t>— To provide explanatory information about the object with the focus.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800600"/>
            <a:ext cx="3657600" cy="154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990600"/>
            <a:ext cx="20002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i="1" dirty="0" smtClean="0"/>
              <a:t>ToolTip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A small pop-up window that appears adjacent to control.</a:t>
            </a:r>
          </a:p>
          <a:p>
            <a:pPr lvl="1"/>
            <a:r>
              <a:rPr lang="en-US" dirty="0" smtClean="0"/>
              <a:t>Presented when the pointer remains over a control a short period of time.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Use to display the name of a control when the control has no text label.</a:t>
            </a:r>
          </a:p>
          <a:p>
            <a:r>
              <a:rPr lang="en-US" dirty="0" smtClean="0"/>
              <a:t>Design guidelines:</a:t>
            </a:r>
          </a:p>
          <a:p>
            <a:pPr lvl="1"/>
            <a:r>
              <a:rPr lang="en-US" dirty="0" smtClean="0"/>
              <a:t>Make application-specific ToolTips consistent with system-supplied ToolTips.</a:t>
            </a:r>
          </a:p>
          <a:p>
            <a:pPr lvl="1"/>
            <a:r>
              <a:rPr lang="en-US" dirty="0" smtClean="0"/>
              <a:t>Use system color setting for ToolTips above to distinguish them.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i="1" dirty="0" smtClean="0"/>
              <a:t>What’s This? Command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A command located on the Help drop-down menu on a primary window.</a:t>
            </a:r>
          </a:p>
          <a:p>
            <a:pPr lvl="1"/>
            <a:r>
              <a:rPr lang="en-US" dirty="0" smtClean="0"/>
              <a:t>A button on the title bar of a secondary window.</a:t>
            </a:r>
          </a:p>
          <a:p>
            <a:pPr lvl="1"/>
            <a:r>
              <a:rPr lang="en-US" dirty="0" smtClean="0"/>
              <a:t>A command on a pop-up menu for a specific object.</a:t>
            </a:r>
          </a:p>
          <a:p>
            <a:pPr lvl="1"/>
            <a:r>
              <a:rPr lang="en-US" dirty="0" smtClean="0"/>
              <a:t>A button on a toolbar.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Use to provide contextual information about any screen object.</a:t>
            </a:r>
          </a:p>
          <a:p>
            <a:r>
              <a:rPr lang="en-US" dirty="0" smtClean="0"/>
              <a:t>Design guidelines:</a:t>
            </a:r>
          </a:p>
          <a:p>
            <a:pPr lvl="1"/>
            <a:r>
              <a:rPr lang="en-US" dirty="0" smtClean="0"/>
              <a:t>— Phrase to answer the question “What is this?”</a:t>
            </a:r>
          </a:p>
          <a:p>
            <a:pPr lvl="1"/>
            <a:r>
              <a:rPr lang="en-US" dirty="0" smtClean="0"/>
              <a:t>— Indicate the action associated with the item.</a:t>
            </a:r>
          </a:p>
          <a:p>
            <a:pPr lvl="1"/>
            <a:r>
              <a:rPr lang="en-US" dirty="0" smtClean="0"/>
              <a:t>— Begin the description with a verb.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Task-Oriented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Description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primary window typically accessed through the Help Topics browser.</a:t>
            </a:r>
          </a:p>
          <a:p>
            <a:r>
              <a:rPr lang="en-US" dirty="0" smtClean="0"/>
              <a:t>Includes a set of command buttons at the top; Purpose:</a:t>
            </a:r>
          </a:p>
          <a:p>
            <a:r>
              <a:rPr lang="en-US" dirty="0" smtClean="0"/>
              <a:t>To describe the procedural steps for carrying out a task.</a:t>
            </a:r>
          </a:p>
          <a:p>
            <a:r>
              <a:rPr lang="en-US" dirty="0" smtClean="0"/>
              <a:t>Focuses on how to do something.</a:t>
            </a:r>
          </a:p>
          <a:p>
            <a:pPr>
              <a:buNone/>
            </a:pPr>
            <a:r>
              <a:rPr lang="en-US" b="1" dirty="0" smtClean="0"/>
              <a:t>Design guidelines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Provide one procedure to complete a task, the simplest and most common.</a:t>
            </a:r>
          </a:p>
          <a:p>
            <a:r>
              <a:rPr lang="en-US" dirty="0" smtClean="0"/>
              <a:t>Provide an explanation of the task’s goals and organizational structure at the start.</a:t>
            </a:r>
          </a:p>
          <a:p>
            <a:r>
              <a:rPr lang="en-US" dirty="0" smtClean="0"/>
              <a:t>Divide procedural instructions into small steps.</a:t>
            </a:r>
          </a:p>
          <a:p>
            <a:r>
              <a:rPr lang="en-US" dirty="0" smtClean="0"/>
              <a:t>Present each step in the order to be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Description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An online reference book.</a:t>
            </a:r>
          </a:p>
          <a:p>
            <a:r>
              <a:rPr lang="en-US" dirty="0" smtClean="0"/>
              <a:t>Typically accessed through a</a:t>
            </a:r>
          </a:p>
          <a:p>
            <a:pPr lvl="1"/>
            <a:r>
              <a:rPr lang="en-US" dirty="0" smtClean="0"/>
              <a:t>Command in a Help drop-down menu.</a:t>
            </a:r>
          </a:p>
          <a:p>
            <a:pPr lvl="1"/>
            <a:r>
              <a:rPr lang="en-US" dirty="0" smtClean="0"/>
              <a:t>Toolbar button.</a:t>
            </a:r>
          </a:p>
          <a:p>
            <a:pPr>
              <a:buNone/>
            </a:pPr>
            <a:r>
              <a:rPr lang="en-US" b="1" dirty="0" smtClean="0"/>
              <a:t>Purpose:</a:t>
            </a:r>
          </a:p>
          <a:p>
            <a:r>
              <a:rPr lang="en-US" dirty="0" smtClean="0"/>
              <a:t>To present reference Help information, either</a:t>
            </a:r>
          </a:p>
          <a:p>
            <a:pPr>
              <a:buNone/>
            </a:pPr>
            <a:r>
              <a:rPr lang="en-US" b="1" dirty="0" smtClean="0"/>
              <a:t>Design guidelines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Provide a consistent presentation style, following all previously presented guidelines.</a:t>
            </a:r>
          </a:p>
          <a:p>
            <a:r>
              <a:rPr lang="en-US" dirty="0" smtClean="0"/>
              <a:t>Include a combination of contextual Help, and task-oriented Help, as necessary.</a:t>
            </a:r>
          </a:p>
          <a:p>
            <a:r>
              <a:rPr lang="en-US" dirty="0" smtClean="0"/>
              <a:t>Include text, graphics, animation, video, and audio effects,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Description:</a:t>
            </a:r>
          </a:p>
          <a:p>
            <a:r>
              <a:rPr lang="en-US" dirty="0" smtClean="0"/>
              <a:t>A series of presentation pages displayed in a secondary window. — Include : Controls to collect input, Navigation command buttons.</a:t>
            </a:r>
          </a:p>
          <a:p>
            <a:r>
              <a:rPr lang="en-US" dirty="0" smtClean="0"/>
              <a:t>Typically accessed through</a:t>
            </a:r>
          </a:p>
          <a:p>
            <a:pPr>
              <a:buNone/>
            </a:pPr>
            <a:r>
              <a:rPr lang="en-US" b="1" dirty="0" smtClean="0"/>
              <a:t>Purpose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To perform a complex series of steps.</a:t>
            </a:r>
          </a:p>
          <a:p>
            <a:r>
              <a:rPr lang="en-US" dirty="0" smtClean="0"/>
              <a:t>To perform a task that requires making several critical decisions.</a:t>
            </a:r>
          </a:p>
          <a:p>
            <a:r>
              <a:rPr lang="en-US" dirty="0" smtClean="0"/>
              <a:t>To enter critical data and for use when the cost of errors is high.</a:t>
            </a:r>
          </a:p>
          <a:p>
            <a:r>
              <a:rPr lang="en-US" dirty="0" smtClean="0"/>
              <a:t>To perform an infrequently accomplished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or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Description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command button labeled Hints or Tips.</a:t>
            </a:r>
          </a:p>
          <a:p>
            <a:pPr>
              <a:buNone/>
            </a:pPr>
            <a:r>
              <a:rPr lang="en-US" b="1" dirty="0" smtClean="0"/>
              <a:t>Purpose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To provide a few important contextual, but specific, items of information related to a displayed screen</a:t>
            </a:r>
          </a:p>
          <a:p>
            <a:pPr>
              <a:buNone/>
            </a:pPr>
            <a:r>
              <a:rPr lang="en-US" b="1" dirty="0" smtClean="0"/>
              <a:t>Design guidelines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Provide guidance on only two or three important points.</a:t>
            </a:r>
          </a:p>
          <a:p>
            <a:r>
              <a:rPr lang="en-US" dirty="0" smtClean="0"/>
              <a:t>Locate the button near where its guidance applies.</a:t>
            </a:r>
          </a:p>
          <a:p>
            <a:r>
              <a:rPr lang="en-US" smtClean="0"/>
              <a:t>Write </a:t>
            </a:r>
            <a:r>
              <a:rPr lang="en-US" dirty="0" smtClean="0"/>
              <a:t>concisely and to the 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4537" y="1677194"/>
            <a:ext cx="51149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9570" y="1600200"/>
            <a:ext cx="546486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7086600" cy="1143000"/>
          </a:xfrm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Provide Effective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r>
              <a:rPr lang="en-US" dirty="0" smtClean="0"/>
              <a:t>feedback topics are discussed :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838200" y="2133600"/>
          <a:ext cx="7467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641763"/>
            <a:ext cx="4995862" cy="428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00200"/>
            <a:ext cx="4876800" cy="4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7010400" cy="1143000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Response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The Fact Findings :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838200" y="2286000"/>
          <a:ext cx="7772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086600" cy="1143000"/>
          </a:xfrm>
        </p:spPr>
        <p:txBody>
          <a:bodyPr/>
          <a:lstStyle/>
          <a:p>
            <a:r>
              <a:rPr lang="en-US" dirty="0" smtClean="0"/>
              <a:t>Web Page Download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Test participants rated the response times with the following results:</a:t>
            </a:r>
          </a:p>
          <a:p>
            <a:pPr lvl="1"/>
            <a:r>
              <a:rPr lang="en-US" dirty="0" smtClean="0"/>
              <a:t>High (Good): Up to 5 seconds</a:t>
            </a:r>
          </a:p>
          <a:p>
            <a:pPr lvl="1"/>
            <a:r>
              <a:rPr lang="en-US" dirty="0" smtClean="0"/>
              <a:t>Average: From 6 to 10 seconds</a:t>
            </a:r>
          </a:p>
          <a:p>
            <a:pPr lvl="1"/>
            <a:r>
              <a:rPr lang="en-US" dirty="0" smtClean="0"/>
              <a:t> Low (Poor): Over 10 seconds</a:t>
            </a:r>
          </a:p>
          <a:p>
            <a:pPr>
              <a:buNone/>
            </a:pPr>
            <a:r>
              <a:rPr lang="en-US" sz="3000" dirty="0" smtClean="0"/>
              <a:t>Other studies have found the following:</a:t>
            </a:r>
          </a:p>
          <a:p>
            <a:r>
              <a:rPr lang="en-US" dirty="0" smtClean="0"/>
              <a:t>Longer delay times are tolerated by : </a:t>
            </a:r>
          </a:p>
          <a:p>
            <a:pPr lvl="1"/>
            <a:r>
              <a:rPr lang="en-US" dirty="0" smtClean="0"/>
              <a:t>Novice users, Older users, People not experienced with high bandwidth connections, New visitors to a site, people performing important tasks, People performing successful tasks, Better content</a:t>
            </a:r>
          </a:p>
          <a:p>
            <a:r>
              <a:rPr lang="en-US" dirty="0" smtClean="0"/>
              <a:t>Exceedingly slow sites can lead people to believe that they made an error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Download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Guideline:</a:t>
            </a:r>
          </a:p>
          <a:p>
            <a:r>
              <a:rPr lang="en-US" dirty="0" smtClean="0"/>
              <a:t>Maximum downloading time should be about 10 seconds.</a:t>
            </a:r>
          </a:p>
          <a:p>
            <a:pPr lvl="1"/>
            <a:r>
              <a:rPr lang="en-US" dirty="0" smtClean="0"/>
              <a:t>Use incremental or progressive image presentation. </a:t>
            </a:r>
          </a:p>
          <a:p>
            <a:r>
              <a:rPr lang="en-US" dirty="0" smtClean="0"/>
              <a:t>Images should be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Lean (Low bit depth, resolution, use of fewer colors, and so forth).</a:t>
            </a:r>
          </a:p>
          <a:p>
            <a:pPr lvl="1"/>
            <a:r>
              <a:rPr lang="en-US" dirty="0" smtClean="0"/>
              <a:t>Reusable.</a:t>
            </a:r>
          </a:p>
          <a:p>
            <a:pPr lvl="1"/>
            <a:r>
              <a:rPr lang="en-US" dirty="0" smtClean="0"/>
              <a:t>Contain pixel height and width dimensions in a tag.</a:t>
            </a:r>
          </a:p>
          <a:p>
            <a:r>
              <a:rPr lang="en-US" dirty="0" smtClean="0"/>
              <a:t>Use thumbnail images to preview larger images.</a:t>
            </a:r>
          </a:p>
          <a:p>
            <a:r>
              <a:rPr lang="en-US" dirty="0" smtClean="0"/>
              <a:t>Use simple background images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dirty="0" smtClean="0"/>
              <a:t>Dealing with Time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 click acknowledgement:</a:t>
            </a:r>
          </a:p>
          <a:p>
            <a:pPr lvl="1"/>
            <a:r>
              <a:rPr lang="en-US" dirty="0" smtClean="0"/>
              <a:t>Acknowledge all button clicks by visual or aural feedback within one-tenth of a second.</a:t>
            </a:r>
          </a:p>
          <a:p>
            <a:r>
              <a:rPr lang="en-US" dirty="0" smtClean="0"/>
              <a:t>Waits of up to 10 seconds:</a:t>
            </a:r>
          </a:p>
          <a:p>
            <a:pPr lvl="1"/>
            <a:r>
              <a:rPr lang="en-US" dirty="0" smtClean="0"/>
              <a:t>If an operation takes 10 seconds or less to complete, present a “busy” signal until the operation is complete.</a:t>
            </a:r>
          </a:p>
          <a:p>
            <a:r>
              <a:rPr lang="en-US" dirty="0" smtClean="0"/>
              <a:t>Display, for example, an animated hourglass pointer.</a:t>
            </a:r>
          </a:p>
          <a:p>
            <a:r>
              <a:rPr lang="en-US" dirty="0" smtClean="0"/>
              <a:t>Waits of 10 seconds to 1 minute:</a:t>
            </a:r>
          </a:p>
          <a:p>
            <a:pPr lvl="1"/>
            <a:r>
              <a:rPr lang="en-US" dirty="0" smtClean="0"/>
              <a:t>If an operation takes longer than 10 seconds to complete, display</a:t>
            </a:r>
          </a:p>
          <a:p>
            <a:pPr lvl="1"/>
            <a:r>
              <a:rPr lang="en-US" dirty="0" smtClean="0"/>
              <a:t>A rolling barber’s pole or other large animated object.</a:t>
            </a:r>
          </a:p>
          <a:p>
            <a:pPr lvl="1"/>
            <a:r>
              <a:rPr lang="en-US" dirty="0" smtClean="0"/>
              <a:t>Additionally, a progress indicator, percent complete message, or elapsed time message.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Time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Waits over 1 minute:</a:t>
            </a:r>
          </a:p>
          <a:p>
            <a:pPr lvl="1"/>
            <a:r>
              <a:rPr lang="en-US" dirty="0" smtClean="0"/>
              <a:t>Present an estimate of the length of the wait.</a:t>
            </a:r>
          </a:p>
          <a:p>
            <a:pPr lvl="1"/>
            <a:r>
              <a:rPr lang="en-US" dirty="0" smtClean="0"/>
              <a:t>Display a progress indicator, percent complete message, or elapsed time message.</a:t>
            </a:r>
          </a:p>
          <a:p>
            <a:r>
              <a:rPr lang="en-US" dirty="0" smtClean="0"/>
              <a:t>Long, invisible operations:</a:t>
            </a:r>
          </a:p>
          <a:p>
            <a:pPr lvl="1"/>
            <a:r>
              <a:rPr lang="en-US" dirty="0" smtClean="0"/>
              <a:t>When an operation not visible to the user is completed, present an acknowledgement that it is completed.</a:t>
            </a:r>
          </a:p>
          <a:p>
            <a:pPr lvl="2"/>
            <a:r>
              <a:rPr lang="en-US" dirty="0" smtClean="0"/>
              <a:t> A message Or An auditory tone.</a:t>
            </a:r>
          </a:p>
          <a:p>
            <a:r>
              <a:rPr lang="en-US" dirty="0" smtClean="0"/>
              <a:t>■ Progress indicator:</a:t>
            </a:r>
          </a:p>
          <a:p>
            <a:pPr lvl="1"/>
            <a:r>
              <a:rPr lang="en-US" dirty="0" smtClean="0"/>
              <a:t>Along rectangular bar that is initially empty but filled as the operation proceeds.</a:t>
            </a:r>
          </a:p>
          <a:p>
            <a:pPr lvl="2"/>
            <a:r>
              <a:rPr lang="en-US" dirty="0" smtClean="0"/>
              <a:t>Dynamically fill the bar.</a:t>
            </a:r>
          </a:p>
          <a:p>
            <a:pPr lvl="2"/>
            <a:r>
              <a:rPr lang="en-US" dirty="0" smtClean="0"/>
              <a:t>Fill it with a color or shade of gray.</a:t>
            </a:r>
          </a:p>
          <a:p>
            <a:pPr lvl="2"/>
            <a:r>
              <a:rPr lang="en-US" dirty="0" smtClean="0"/>
              <a:t>Fill it from left to right or bottom to top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Time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Percent complete message: </a:t>
            </a:r>
            <a:r>
              <a:rPr lang="en-US" sz="1800" dirty="0" smtClean="0"/>
              <a:t>Useful if a progress indicator takes too long to update</a:t>
            </a:r>
            <a:endParaRPr lang="en-US" dirty="0" smtClean="0"/>
          </a:p>
          <a:p>
            <a:r>
              <a:rPr lang="en-US" dirty="0" smtClean="0"/>
              <a:t>Elapsed time message: </a:t>
            </a:r>
            <a:r>
              <a:rPr lang="en-US" sz="1800" dirty="0" smtClean="0"/>
              <a:t>A message that shows the amount of elapsed time </a:t>
            </a:r>
            <a:endParaRPr lang="en-US" dirty="0" smtClean="0"/>
          </a:p>
          <a:p>
            <a:r>
              <a:rPr lang="en-US" dirty="0" smtClean="0"/>
              <a:t>Web page downloads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3962400" cy="211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!!imk4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!!imk4</Template>
  <TotalTime>483</TotalTime>
  <Words>1558</Words>
  <Application>Microsoft Office PowerPoint</Application>
  <PresentationFormat>On-screen Show (4:3)</PresentationFormat>
  <Paragraphs>238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Rockwell</vt:lpstr>
      <vt:lpstr>Verdana</vt:lpstr>
      <vt:lpstr>Wingdings</vt:lpstr>
      <vt:lpstr>!!imk4</vt:lpstr>
      <vt:lpstr>Step 9 Provide Effective Feedback and Guidance and Assistance</vt:lpstr>
      <vt:lpstr>Topic </vt:lpstr>
      <vt:lpstr>Provide Effective Feedback</vt:lpstr>
      <vt:lpstr>Response times</vt:lpstr>
      <vt:lpstr>Web Page Download Times</vt:lpstr>
      <vt:lpstr>Web Page Download Times</vt:lpstr>
      <vt:lpstr>Dealing with Time Delays</vt:lpstr>
      <vt:lpstr>Dealing with Time Delays</vt:lpstr>
      <vt:lpstr>Dealing with Time Delays</vt:lpstr>
      <vt:lpstr>Blinking for Attention</vt:lpstr>
      <vt:lpstr>Use of Sound</vt:lpstr>
      <vt:lpstr>Guidance and Assistance</vt:lpstr>
      <vt:lpstr>Problem Management</vt:lpstr>
      <vt:lpstr>Providing Guidance and Assistance</vt:lpstr>
      <vt:lpstr>Problems with Documentation</vt:lpstr>
      <vt:lpstr>How Users Interact with Documentation</vt:lpstr>
      <vt:lpstr>How Users Interact with Documentation</vt:lpstr>
      <vt:lpstr>Instructions or Prompting</vt:lpstr>
      <vt:lpstr>Help Facility</vt:lpstr>
      <vt:lpstr>Contextual Help</vt:lpstr>
      <vt:lpstr>Contextual Help</vt:lpstr>
      <vt:lpstr>Contextual Help</vt:lpstr>
      <vt:lpstr>Contextual Help</vt:lpstr>
      <vt:lpstr>Task-Oriented Help</vt:lpstr>
      <vt:lpstr>Reference Help</vt:lpstr>
      <vt:lpstr>Wizards</vt:lpstr>
      <vt:lpstr>Hints or Tips</vt:lpstr>
      <vt:lpstr>PowerPoint Presentation</vt:lpstr>
      <vt:lpstr>PowerPoint Presentation</vt:lpstr>
      <vt:lpstr>PowerPoint Presentation</vt:lpstr>
      <vt:lpstr>PowerPoint Presentation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9 Provide Effective Feedback and Guidance and Assistance</dc:title>
  <dc:creator>Lenovo User</dc:creator>
  <cp:lastModifiedBy>ASUS</cp:lastModifiedBy>
  <cp:revision>18</cp:revision>
  <dcterms:created xsi:type="dcterms:W3CDTF">2009-10-20T00:30:21Z</dcterms:created>
  <dcterms:modified xsi:type="dcterms:W3CDTF">2016-12-09T08:49:38Z</dcterms:modified>
</cp:coreProperties>
</file>