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5" r:id="rId4"/>
    <p:sldId id="266" r:id="rId5"/>
    <p:sldId id="263" r:id="rId6"/>
    <p:sldId id="264" r:id="rId7"/>
    <p:sldId id="261" r:id="rId8"/>
    <p:sldId id="267" r:id="rId9"/>
    <p:sldId id="269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80" r:id="rId18"/>
    <p:sldId id="281" r:id="rId19"/>
    <p:sldId id="279" r:id="rId20"/>
    <p:sldId id="274" r:id="rId21"/>
    <p:sldId id="282" r:id="rId22"/>
    <p:sldId id="283" r:id="rId23"/>
    <p:sldId id="284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30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9F3DD-5624-4E2A-B589-D9A14B62D87E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8589F3-9873-472A-AD70-1DC82DC2A16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word length</a:t>
          </a:r>
          <a:endParaRPr lang="en-US" dirty="0">
            <a:solidFill>
              <a:schemeClr val="tx1"/>
            </a:solidFill>
          </a:endParaRPr>
        </a:p>
      </dgm:t>
    </dgm:pt>
    <dgm:pt modelId="{27D54A24-0C6D-43C5-BEEA-87D691F86417}" type="parTrans" cxnId="{52C171F6-3A10-4EC0-9480-6C2C344A9C77}">
      <dgm:prSet/>
      <dgm:spPr/>
      <dgm:t>
        <a:bodyPr/>
        <a:lstStyle/>
        <a:p>
          <a:endParaRPr lang="en-US"/>
        </a:p>
      </dgm:t>
    </dgm:pt>
    <dgm:pt modelId="{8539D305-7576-4F5C-9E3D-2BE08EEBCACC}" type="sibTrans" cxnId="{52C171F6-3A10-4EC0-9480-6C2C344A9C77}">
      <dgm:prSet/>
      <dgm:spPr/>
      <dgm:t>
        <a:bodyPr/>
        <a:lstStyle/>
        <a:p>
          <a:endParaRPr lang="en-US"/>
        </a:p>
      </dgm:t>
    </dgm:pt>
    <dgm:pt modelId="{5779F798-E9A9-4770-9BB2-F3A022C307B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word commonality</a:t>
          </a:r>
          <a:endParaRPr lang="en-US" dirty="0">
            <a:solidFill>
              <a:schemeClr val="tx1"/>
            </a:solidFill>
          </a:endParaRPr>
        </a:p>
      </dgm:t>
    </dgm:pt>
    <dgm:pt modelId="{FF107C3D-56EF-494B-A8F3-A1476AC13199}" type="parTrans" cxnId="{7E2FDEBE-2FE4-4D9A-A893-193A496B406D}">
      <dgm:prSet/>
      <dgm:spPr/>
      <dgm:t>
        <a:bodyPr/>
        <a:lstStyle/>
        <a:p>
          <a:endParaRPr lang="en-US"/>
        </a:p>
      </dgm:t>
    </dgm:pt>
    <dgm:pt modelId="{7EAED9EA-5A1B-481F-B4A8-D74D5842C5F5}" type="sibTrans" cxnId="{7E2FDEBE-2FE4-4D9A-A893-193A496B406D}">
      <dgm:prSet/>
      <dgm:spPr/>
      <dgm:t>
        <a:bodyPr/>
        <a:lstStyle/>
        <a:p>
          <a:endParaRPr lang="en-US"/>
        </a:p>
      </dgm:t>
    </dgm:pt>
    <dgm:pt modelId="{24E842BE-4EB5-4589-9549-CC363BEE9CAC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sentence length</a:t>
          </a:r>
          <a:endParaRPr lang="en-US" dirty="0">
            <a:solidFill>
              <a:schemeClr val="tx1"/>
            </a:solidFill>
          </a:endParaRPr>
        </a:p>
      </dgm:t>
    </dgm:pt>
    <dgm:pt modelId="{7A94B56B-ED47-45EF-848E-6251791659E5}" type="parTrans" cxnId="{60E79209-9B2A-44CD-803F-59DD812428C9}">
      <dgm:prSet/>
      <dgm:spPr/>
      <dgm:t>
        <a:bodyPr/>
        <a:lstStyle/>
        <a:p>
          <a:endParaRPr lang="en-US"/>
        </a:p>
      </dgm:t>
    </dgm:pt>
    <dgm:pt modelId="{A2E245A4-522A-42FF-A70D-F0666DEE3998}" type="sibTrans" cxnId="{60E79209-9B2A-44CD-803F-59DD812428C9}">
      <dgm:prSet/>
      <dgm:spPr/>
      <dgm:t>
        <a:bodyPr/>
        <a:lstStyle/>
        <a:p>
          <a:endParaRPr lang="en-US"/>
        </a:p>
      </dgm:t>
    </dgm:pt>
    <dgm:pt modelId="{8FD87DB0-6759-403E-A661-55F0D295C3E8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number of syllables in a sentence</a:t>
          </a:r>
          <a:endParaRPr lang="en-US" dirty="0">
            <a:solidFill>
              <a:schemeClr val="tx1"/>
            </a:solidFill>
          </a:endParaRPr>
        </a:p>
      </dgm:t>
    </dgm:pt>
    <dgm:pt modelId="{919EE875-7C5C-4BA7-A3D8-8BD4AF5D11FC}" type="parTrans" cxnId="{654AF7C4-364F-4760-A832-CB60D78BEA65}">
      <dgm:prSet/>
      <dgm:spPr/>
      <dgm:t>
        <a:bodyPr/>
        <a:lstStyle/>
        <a:p>
          <a:endParaRPr lang="en-US"/>
        </a:p>
      </dgm:t>
    </dgm:pt>
    <dgm:pt modelId="{CDB1C161-0BF2-409B-A03E-B91A30D140E0}" type="sibTrans" cxnId="{654AF7C4-364F-4760-A832-CB60D78BEA65}">
      <dgm:prSet/>
      <dgm:spPr/>
      <dgm:t>
        <a:bodyPr/>
        <a:lstStyle/>
        <a:p>
          <a:endParaRPr lang="en-US"/>
        </a:p>
      </dgm:t>
    </dgm:pt>
    <dgm:pt modelId="{187B3DF3-638D-43BB-BFA3-288DA3B1A52D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/>
            <a:t>Information organization, layout and formatting</a:t>
          </a:r>
          <a:endParaRPr lang="en-US" dirty="0"/>
        </a:p>
      </dgm:t>
    </dgm:pt>
    <dgm:pt modelId="{25D05195-27FF-410F-8025-41D78AD5A0A4}" type="parTrans" cxnId="{6D00156F-325C-408C-8E77-73047D39EDC3}">
      <dgm:prSet/>
      <dgm:spPr/>
      <dgm:t>
        <a:bodyPr/>
        <a:lstStyle/>
        <a:p>
          <a:endParaRPr lang="en-US"/>
        </a:p>
      </dgm:t>
    </dgm:pt>
    <dgm:pt modelId="{339E836C-80F9-4847-874A-09ACB619B48C}" type="sibTrans" cxnId="{6D00156F-325C-408C-8E77-73047D39EDC3}">
      <dgm:prSet/>
      <dgm:spPr/>
      <dgm:t>
        <a:bodyPr/>
        <a:lstStyle/>
        <a:p>
          <a:endParaRPr lang="en-US"/>
        </a:p>
      </dgm:t>
    </dgm:pt>
    <dgm:pt modelId="{A6840F00-B153-4644-A834-2E4BE78DAC0E}" type="pres">
      <dgm:prSet presAssocID="{0C49F3DD-5624-4E2A-B589-D9A14B62D87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46E9F7-66C7-4843-9BA7-DB838BE309AB}" type="pres">
      <dgm:prSet presAssocID="{CE8589F3-9873-472A-AD70-1DC82DC2A163}" presName="node" presStyleLbl="node1" presStyleIdx="0" presStyleCnt="5" custLinFactNeighborY="1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111BC-E1E8-4FED-94E9-2976546B75DE}" type="pres">
      <dgm:prSet presAssocID="{8539D305-7576-4F5C-9E3D-2BE08EEBCACC}" presName="sibTrans" presStyleCnt="0"/>
      <dgm:spPr/>
    </dgm:pt>
    <dgm:pt modelId="{31740592-EF0F-465C-914C-BC8FEFA25046}" type="pres">
      <dgm:prSet presAssocID="{5779F798-E9A9-4770-9BB2-F3A022C307BF}" presName="node" presStyleLbl="node1" presStyleIdx="1" presStyleCnt="5" custLinFactNeighborX="-370" custLinFactNeighborY="1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8D482-1EEB-427E-AE60-624DE3B059C2}" type="pres">
      <dgm:prSet presAssocID="{7EAED9EA-5A1B-481F-B4A8-D74D5842C5F5}" presName="sibTrans" presStyleCnt="0"/>
      <dgm:spPr/>
    </dgm:pt>
    <dgm:pt modelId="{44CB1F4C-BCD9-4657-B9B8-47120118D1B0}" type="pres">
      <dgm:prSet presAssocID="{24E842BE-4EB5-4589-9549-CC363BEE9CAC}" presName="node" presStyleLbl="node1" presStyleIdx="2" presStyleCnt="5" custLinFactNeighborX="-741" custLinFactNeighborY="1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652FC-EB0C-46EC-B817-F7D86AE11613}" type="pres">
      <dgm:prSet presAssocID="{A2E245A4-522A-42FF-A70D-F0666DEE3998}" presName="sibTrans" presStyleCnt="0"/>
      <dgm:spPr/>
    </dgm:pt>
    <dgm:pt modelId="{A4B08B74-B6D2-4CFC-97A1-6D493619E994}" type="pres">
      <dgm:prSet presAssocID="{8FD87DB0-6759-403E-A661-55F0D295C3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BA692-812A-478F-82CF-905ABAD50FCE}" type="pres">
      <dgm:prSet presAssocID="{CDB1C161-0BF2-409B-A03E-B91A30D140E0}" presName="sibTrans" presStyleCnt="0"/>
      <dgm:spPr/>
    </dgm:pt>
    <dgm:pt modelId="{E8F72701-A5BE-4941-842D-49DDB05139EA}" type="pres">
      <dgm:prSet presAssocID="{187B3DF3-638D-43BB-BFA3-288DA3B1A5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FDEBE-2FE4-4D9A-A893-193A496B406D}" srcId="{0C49F3DD-5624-4E2A-B589-D9A14B62D87E}" destId="{5779F798-E9A9-4770-9BB2-F3A022C307BF}" srcOrd="1" destOrd="0" parTransId="{FF107C3D-56EF-494B-A8F3-A1476AC13199}" sibTransId="{7EAED9EA-5A1B-481F-B4A8-D74D5842C5F5}"/>
    <dgm:cxn modelId="{4A979EB1-5120-4FFB-AE3D-BF5A366323FA}" type="presOf" srcId="{5779F798-E9A9-4770-9BB2-F3A022C307BF}" destId="{31740592-EF0F-465C-914C-BC8FEFA25046}" srcOrd="0" destOrd="0" presId="urn:microsoft.com/office/officeart/2005/8/layout/default#1"/>
    <dgm:cxn modelId="{60E79209-9B2A-44CD-803F-59DD812428C9}" srcId="{0C49F3DD-5624-4E2A-B589-D9A14B62D87E}" destId="{24E842BE-4EB5-4589-9549-CC363BEE9CAC}" srcOrd="2" destOrd="0" parTransId="{7A94B56B-ED47-45EF-848E-6251791659E5}" sibTransId="{A2E245A4-522A-42FF-A70D-F0666DEE3998}"/>
    <dgm:cxn modelId="{654AF7C4-364F-4760-A832-CB60D78BEA65}" srcId="{0C49F3DD-5624-4E2A-B589-D9A14B62D87E}" destId="{8FD87DB0-6759-403E-A661-55F0D295C3E8}" srcOrd="3" destOrd="0" parTransId="{919EE875-7C5C-4BA7-A3D8-8BD4AF5D11FC}" sibTransId="{CDB1C161-0BF2-409B-A03E-B91A30D140E0}"/>
    <dgm:cxn modelId="{52C171F6-3A10-4EC0-9480-6C2C344A9C77}" srcId="{0C49F3DD-5624-4E2A-B589-D9A14B62D87E}" destId="{CE8589F3-9873-472A-AD70-1DC82DC2A163}" srcOrd="0" destOrd="0" parTransId="{27D54A24-0C6D-43C5-BEEA-87D691F86417}" sibTransId="{8539D305-7576-4F5C-9E3D-2BE08EEBCACC}"/>
    <dgm:cxn modelId="{6D00156F-325C-408C-8E77-73047D39EDC3}" srcId="{0C49F3DD-5624-4E2A-B589-D9A14B62D87E}" destId="{187B3DF3-638D-43BB-BFA3-288DA3B1A52D}" srcOrd="4" destOrd="0" parTransId="{25D05195-27FF-410F-8025-41D78AD5A0A4}" sibTransId="{339E836C-80F9-4847-874A-09ACB619B48C}"/>
    <dgm:cxn modelId="{7011D922-6A9F-4082-A223-041B8DFE2F4A}" type="presOf" srcId="{24E842BE-4EB5-4589-9549-CC363BEE9CAC}" destId="{44CB1F4C-BCD9-4657-B9B8-47120118D1B0}" srcOrd="0" destOrd="0" presId="urn:microsoft.com/office/officeart/2005/8/layout/default#1"/>
    <dgm:cxn modelId="{73238B36-5B7C-4DBC-8777-33D8C954E36B}" type="presOf" srcId="{187B3DF3-638D-43BB-BFA3-288DA3B1A52D}" destId="{E8F72701-A5BE-4941-842D-49DDB05139EA}" srcOrd="0" destOrd="0" presId="urn:microsoft.com/office/officeart/2005/8/layout/default#1"/>
    <dgm:cxn modelId="{EED23E66-629E-4958-B203-C0B9720817B4}" type="presOf" srcId="{0C49F3DD-5624-4E2A-B589-D9A14B62D87E}" destId="{A6840F00-B153-4644-A834-2E4BE78DAC0E}" srcOrd="0" destOrd="0" presId="urn:microsoft.com/office/officeart/2005/8/layout/default#1"/>
    <dgm:cxn modelId="{13C37115-4E30-4038-9873-67909ADD67BE}" type="presOf" srcId="{CE8589F3-9873-472A-AD70-1DC82DC2A163}" destId="{D646E9F7-66C7-4843-9BA7-DB838BE309AB}" srcOrd="0" destOrd="0" presId="urn:microsoft.com/office/officeart/2005/8/layout/default#1"/>
    <dgm:cxn modelId="{91017B17-9FCA-4F13-9BC5-35850EC24924}" type="presOf" srcId="{8FD87DB0-6759-403E-A661-55F0D295C3E8}" destId="{A4B08B74-B6D2-4CFC-97A1-6D493619E994}" srcOrd="0" destOrd="0" presId="urn:microsoft.com/office/officeart/2005/8/layout/default#1"/>
    <dgm:cxn modelId="{2A677D57-B0D7-46F0-B542-CE4C3E6C2DEB}" type="presParOf" srcId="{A6840F00-B153-4644-A834-2E4BE78DAC0E}" destId="{D646E9F7-66C7-4843-9BA7-DB838BE309AB}" srcOrd="0" destOrd="0" presId="urn:microsoft.com/office/officeart/2005/8/layout/default#1"/>
    <dgm:cxn modelId="{D5907BFA-03DC-47B6-9432-05DBA5CADC5F}" type="presParOf" srcId="{A6840F00-B153-4644-A834-2E4BE78DAC0E}" destId="{9AF111BC-E1E8-4FED-94E9-2976546B75DE}" srcOrd="1" destOrd="0" presId="urn:microsoft.com/office/officeart/2005/8/layout/default#1"/>
    <dgm:cxn modelId="{75FACCE4-4205-468C-BA18-F89A16C90D07}" type="presParOf" srcId="{A6840F00-B153-4644-A834-2E4BE78DAC0E}" destId="{31740592-EF0F-465C-914C-BC8FEFA25046}" srcOrd="2" destOrd="0" presId="urn:microsoft.com/office/officeart/2005/8/layout/default#1"/>
    <dgm:cxn modelId="{304DFF07-EBAC-407B-9814-89C51B8DF184}" type="presParOf" srcId="{A6840F00-B153-4644-A834-2E4BE78DAC0E}" destId="{4118D482-1EEB-427E-AE60-624DE3B059C2}" srcOrd="3" destOrd="0" presId="urn:microsoft.com/office/officeart/2005/8/layout/default#1"/>
    <dgm:cxn modelId="{B0F78154-1D23-4A99-9409-6F513EB49420}" type="presParOf" srcId="{A6840F00-B153-4644-A834-2E4BE78DAC0E}" destId="{44CB1F4C-BCD9-4657-B9B8-47120118D1B0}" srcOrd="4" destOrd="0" presId="urn:microsoft.com/office/officeart/2005/8/layout/default#1"/>
    <dgm:cxn modelId="{0C687FFB-A328-4629-AB6F-6FD0A8BFAB1E}" type="presParOf" srcId="{A6840F00-B153-4644-A834-2E4BE78DAC0E}" destId="{C94652FC-EB0C-46EC-B817-F7D86AE11613}" srcOrd="5" destOrd="0" presId="urn:microsoft.com/office/officeart/2005/8/layout/default#1"/>
    <dgm:cxn modelId="{4DCEA18B-9F24-461A-B841-1993E5012B6B}" type="presParOf" srcId="{A6840F00-B153-4644-A834-2E4BE78DAC0E}" destId="{A4B08B74-B6D2-4CFC-97A1-6D493619E994}" srcOrd="6" destOrd="0" presId="urn:microsoft.com/office/officeart/2005/8/layout/default#1"/>
    <dgm:cxn modelId="{D2D711AB-7803-4B6F-896C-2E7D2D8C630D}" type="presParOf" srcId="{A6840F00-B153-4644-A834-2E4BE78DAC0E}" destId="{A10BA692-812A-478F-82CF-905ABAD50FCE}" srcOrd="7" destOrd="0" presId="urn:microsoft.com/office/officeart/2005/8/layout/default#1"/>
    <dgm:cxn modelId="{F87806BB-9EF3-449E-9D59-035604C6ED17}" type="presParOf" srcId="{A6840F00-B153-4644-A834-2E4BE78DAC0E}" destId="{E8F72701-A5BE-4941-842D-49DDB05139EA}" srcOrd="8" destOrd="0" presId="urn:microsoft.com/office/officeart/2005/8/layout/default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DC57DB-6E2B-4F18-AE7F-DA4B1A222D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96CC1C-8316-4FFE-B1BE-FF06BE130E6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Write at a readability level below the reading skill level of the intended audience</a:t>
          </a:r>
          <a:r>
            <a:rPr lang="en-US" dirty="0" smtClean="0"/>
            <a:t>.</a:t>
          </a:r>
          <a:endParaRPr lang="en-US" dirty="0"/>
        </a:p>
      </dgm:t>
    </dgm:pt>
    <dgm:pt modelId="{C1422D0A-FCEF-491D-B90E-8DE88AC0168A}" type="parTrans" cxnId="{7AE1AAA8-C527-4EF3-A36E-AAD7556F25CA}">
      <dgm:prSet/>
      <dgm:spPr/>
      <dgm:t>
        <a:bodyPr/>
        <a:lstStyle/>
        <a:p>
          <a:endParaRPr lang="en-US"/>
        </a:p>
      </dgm:t>
    </dgm:pt>
    <dgm:pt modelId="{9538BDCA-8A64-4AE3-8FD4-1395BF1E3954}" type="sibTrans" cxnId="{7AE1AAA8-C527-4EF3-A36E-AAD7556F25CA}">
      <dgm:prSet/>
      <dgm:spPr/>
      <dgm:t>
        <a:bodyPr/>
        <a:lstStyle/>
        <a:p>
          <a:endParaRPr lang="en-US"/>
        </a:p>
      </dgm:t>
    </dgm:pt>
    <dgm:pt modelId="{245A84AD-1DA6-4C54-BF0D-BE68739C8004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all the other principles for clear writing and text presentation</a:t>
          </a:r>
          <a:endParaRPr lang="en-US" dirty="0">
            <a:solidFill>
              <a:schemeClr val="tx1"/>
            </a:solidFill>
          </a:endParaRPr>
        </a:p>
      </dgm:t>
    </dgm:pt>
    <dgm:pt modelId="{3EC9862A-FF57-4B0E-A956-C1C00D2C0CC1}" type="parTrans" cxnId="{93746911-5D98-49B2-A7C8-76B0FDB6918F}">
      <dgm:prSet/>
      <dgm:spPr/>
      <dgm:t>
        <a:bodyPr/>
        <a:lstStyle/>
        <a:p>
          <a:endParaRPr lang="en-US"/>
        </a:p>
      </dgm:t>
    </dgm:pt>
    <dgm:pt modelId="{2FA0F5EF-5D87-4DBE-97EE-DB9C22A8B096}" type="sibTrans" cxnId="{93746911-5D98-49B2-A7C8-76B0FDB6918F}">
      <dgm:prSet/>
      <dgm:spPr/>
      <dgm:t>
        <a:bodyPr/>
        <a:lstStyle/>
        <a:p>
          <a:endParaRPr lang="en-US"/>
        </a:p>
      </dgm:t>
    </dgm:pt>
    <dgm:pt modelId="{3AF51D58-A036-48F7-A22E-62B0A64387B7}">
      <dgm:prSet phldrT="[Text]" phldr="1"/>
      <dgm:spPr/>
      <dgm:t>
        <a:bodyPr/>
        <a:lstStyle/>
        <a:p>
          <a:endParaRPr lang="en-US" dirty="0"/>
        </a:p>
      </dgm:t>
    </dgm:pt>
    <dgm:pt modelId="{F530AC5D-26BB-4434-8BEF-400602CA0480}" type="sibTrans" cxnId="{92014A2F-19C5-4633-BD23-714A8C769D99}">
      <dgm:prSet/>
      <dgm:spPr/>
      <dgm:t>
        <a:bodyPr/>
        <a:lstStyle/>
        <a:p>
          <a:endParaRPr lang="en-US"/>
        </a:p>
      </dgm:t>
    </dgm:pt>
    <dgm:pt modelId="{9ECA52F3-2321-4741-8A6A-B400E8DCF1E7}" type="parTrans" cxnId="{92014A2F-19C5-4633-BD23-714A8C769D99}">
      <dgm:prSet/>
      <dgm:spPr/>
      <dgm:t>
        <a:bodyPr/>
        <a:lstStyle/>
        <a:p>
          <a:endParaRPr lang="en-US"/>
        </a:p>
      </dgm:t>
    </dgm:pt>
    <dgm:pt modelId="{C0F86EF3-297E-4419-B05D-F00362CF3CB9}">
      <dgm:prSet phldrT="[Text]" phldr="1"/>
      <dgm:spPr/>
      <dgm:t>
        <a:bodyPr/>
        <a:lstStyle/>
        <a:p>
          <a:endParaRPr lang="en-US" dirty="0"/>
        </a:p>
      </dgm:t>
    </dgm:pt>
    <dgm:pt modelId="{822A7F8F-E84A-45F0-B162-799E210BDB73}" type="sibTrans" cxnId="{87E86594-CF43-40B1-B6E1-584B5713B473}">
      <dgm:prSet/>
      <dgm:spPr/>
      <dgm:t>
        <a:bodyPr/>
        <a:lstStyle/>
        <a:p>
          <a:endParaRPr lang="en-US"/>
        </a:p>
      </dgm:t>
    </dgm:pt>
    <dgm:pt modelId="{A95F9937-80E7-4492-AFEB-C2CD2707F8AC}" type="parTrans" cxnId="{87E86594-CF43-40B1-B6E1-584B5713B473}">
      <dgm:prSet/>
      <dgm:spPr/>
      <dgm:t>
        <a:bodyPr/>
        <a:lstStyle/>
        <a:p>
          <a:endParaRPr lang="en-US"/>
        </a:p>
      </dgm:t>
    </dgm:pt>
    <dgm:pt modelId="{5D108098-081A-45C8-907B-ED02FDE435BE}" type="pres">
      <dgm:prSet presAssocID="{41DC57DB-6E2B-4F18-AE7F-DA4B1A222D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1A3D4E-4240-494A-AA5D-D14B8B77549A}" type="pres">
      <dgm:prSet presAssocID="{7A96CC1C-8316-4FFE-B1BE-FF06BE130E6B}" presName="parentText" presStyleLbl="node1" presStyleIdx="0" presStyleCnt="2" custLinFactNeighborY="-6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41CA0-A3C9-4C42-96AD-82AE816E28DA}" type="pres">
      <dgm:prSet presAssocID="{7A96CC1C-8316-4FFE-B1BE-FF06BE130E6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F1BBD-31E2-450D-A1A3-42F024A56294}" type="pres">
      <dgm:prSet presAssocID="{245A84AD-1DA6-4C54-BF0D-BE68739C800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66FB4-227E-4859-BE78-5CE8EC11DE6B}" type="pres">
      <dgm:prSet presAssocID="{245A84AD-1DA6-4C54-BF0D-BE68739C800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1C935-58DF-474F-BAB5-A22515AFFCE9}" type="presOf" srcId="{C0F86EF3-297E-4419-B05D-F00362CF3CB9}" destId="{3F466FB4-227E-4859-BE78-5CE8EC11DE6B}" srcOrd="0" destOrd="0" presId="urn:microsoft.com/office/officeart/2005/8/layout/vList2"/>
    <dgm:cxn modelId="{18DF9337-E1BC-4ED5-881D-D5B632FA053A}" type="presOf" srcId="{41DC57DB-6E2B-4F18-AE7F-DA4B1A222D37}" destId="{5D108098-081A-45C8-907B-ED02FDE435BE}" srcOrd="0" destOrd="0" presId="urn:microsoft.com/office/officeart/2005/8/layout/vList2"/>
    <dgm:cxn modelId="{92014A2F-19C5-4633-BD23-714A8C769D99}" srcId="{7A96CC1C-8316-4FFE-B1BE-FF06BE130E6B}" destId="{3AF51D58-A036-48F7-A22E-62B0A64387B7}" srcOrd="0" destOrd="0" parTransId="{9ECA52F3-2321-4741-8A6A-B400E8DCF1E7}" sibTransId="{F530AC5D-26BB-4434-8BEF-400602CA0480}"/>
    <dgm:cxn modelId="{7AE1AAA8-C527-4EF3-A36E-AAD7556F25CA}" srcId="{41DC57DB-6E2B-4F18-AE7F-DA4B1A222D37}" destId="{7A96CC1C-8316-4FFE-B1BE-FF06BE130E6B}" srcOrd="0" destOrd="0" parTransId="{C1422D0A-FCEF-491D-B90E-8DE88AC0168A}" sibTransId="{9538BDCA-8A64-4AE3-8FD4-1395BF1E3954}"/>
    <dgm:cxn modelId="{87E86594-CF43-40B1-B6E1-584B5713B473}" srcId="{245A84AD-1DA6-4C54-BF0D-BE68739C8004}" destId="{C0F86EF3-297E-4419-B05D-F00362CF3CB9}" srcOrd="0" destOrd="0" parTransId="{A95F9937-80E7-4492-AFEB-C2CD2707F8AC}" sibTransId="{822A7F8F-E84A-45F0-B162-799E210BDB73}"/>
    <dgm:cxn modelId="{93746911-5D98-49B2-A7C8-76B0FDB6918F}" srcId="{41DC57DB-6E2B-4F18-AE7F-DA4B1A222D37}" destId="{245A84AD-1DA6-4C54-BF0D-BE68739C8004}" srcOrd="1" destOrd="0" parTransId="{3EC9862A-FF57-4B0E-A956-C1C00D2C0CC1}" sibTransId="{2FA0F5EF-5D87-4DBE-97EE-DB9C22A8B096}"/>
    <dgm:cxn modelId="{EBB5E834-828C-46FD-874A-7873B72745C7}" type="presOf" srcId="{7A96CC1C-8316-4FFE-B1BE-FF06BE130E6B}" destId="{5F1A3D4E-4240-494A-AA5D-D14B8B77549A}" srcOrd="0" destOrd="0" presId="urn:microsoft.com/office/officeart/2005/8/layout/vList2"/>
    <dgm:cxn modelId="{50FEC159-0324-4D78-95D6-36522D3E9425}" type="presOf" srcId="{245A84AD-1DA6-4C54-BF0D-BE68739C8004}" destId="{D2FF1BBD-31E2-450D-A1A3-42F024A56294}" srcOrd="0" destOrd="0" presId="urn:microsoft.com/office/officeart/2005/8/layout/vList2"/>
    <dgm:cxn modelId="{37609C05-EA32-4A82-B4A7-38522A822B15}" type="presOf" srcId="{3AF51D58-A036-48F7-A22E-62B0A64387B7}" destId="{58E41CA0-A3C9-4C42-96AD-82AE816E28DA}" srcOrd="0" destOrd="0" presId="urn:microsoft.com/office/officeart/2005/8/layout/vList2"/>
    <dgm:cxn modelId="{F62D628B-793C-4916-AF73-17311FCACF4A}" type="presParOf" srcId="{5D108098-081A-45C8-907B-ED02FDE435BE}" destId="{5F1A3D4E-4240-494A-AA5D-D14B8B77549A}" srcOrd="0" destOrd="0" presId="urn:microsoft.com/office/officeart/2005/8/layout/vList2"/>
    <dgm:cxn modelId="{19E59213-3FC2-4E8B-B66D-BDD22462D89A}" type="presParOf" srcId="{5D108098-081A-45C8-907B-ED02FDE435BE}" destId="{58E41CA0-A3C9-4C42-96AD-82AE816E28DA}" srcOrd="1" destOrd="0" presId="urn:microsoft.com/office/officeart/2005/8/layout/vList2"/>
    <dgm:cxn modelId="{DABF2040-9CDF-46F4-B72C-DBA4CE80C4AB}" type="presParOf" srcId="{5D108098-081A-45C8-907B-ED02FDE435BE}" destId="{D2FF1BBD-31E2-450D-A1A3-42F024A56294}" srcOrd="2" destOrd="0" presId="urn:microsoft.com/office/officeart/2005/8/layout/vList2"/>
    <dgm:cxn modelId="{8C4AD6EC-AC30-4ABA-8668-28E2D9C12A7B}" type="presParOf" srcId="{5D108098-081A-45C8-907B-ED02FDE435BE}" destId="{3F466FB4-227E-4859-BE78-5CE8EC11DE6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FEF4EF-01FD-4B93-AC09-CB5EC60D33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9CDAF-93EF-4BA3-8097-591CBE91F3D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 smtClean="0"/>
            <a:t>Do not use</a:t>
          </a:r>
          <a:endParaRPr lang="en-US" sz="2800" dirty="0"/>
        </a:p>
      </dgm:t>
    </dgm:pt>
    <dgm:pt modelId="{4FC8992A-E130-420D-A660-7B35AC87E08C}" type="parTrans" cxnId="{18E97B02-BF25-4AD6-AB57-8432F7DB1109}">
      <dgm:prSet/>
      <dgm:spPr/>
      <dgm:t>
        <a:bodyPr/>
        <a:lstStyle/>
        <a:p>
          <a:endParaRPr lang="en-US"/>
        </a:p>
      </dgm:t>
    </dgm:pt>
    <dgm:pt modelId="{A976F912-03EA-49CB-AE11-BE2F85DE4D57}" type="sibTrans" cxnId="{18E97B02-BF25-4AD6-AB57-8432F7DB1109}">
      <dgm:prSet/>
      <dgm:spPr/>
      <dgm:t>
        <a:bodyPr/>
        <a:lstStyle/>
        <a:p>
          <a:endParaRPr lang="en-US"/>
        </a:p>
      </dgm:t>
    </dgm:pt>
    <dgm:pt modelId="{F53F649E-169A-4C49-994A-AF30DFBA88A5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Jargon, words, or terms</a:t>
          </a:r>
          <a:endParaRPr lang="en-US" sz="1400" dirty="0"/>
        </a:p>
      </dgm:t>
    </dgm:pt>
    <dgm:pt modelId="{116C5A18-570D-440C-A6A1-C578E58250C1}" type="parTrans" cxnId="{9DCA9535-21FE-4A83-BE1B-9D72825E5A1A}">
      <dgm:prSet/>
      <dgm:spPr/>
      <dgm:t>
        <a:bodyPr/>
        <a:lstStyle/>
        <a:p>
          <a:endParaRPr lang="en-US"/>
        </a:p>
      </dgm:t>
    </dgm:pt>
    <dgm:pt modelId="{76A348DE-C0B6-44B0-889A-F136BFED1A11}" type="sibTrans" cxnId="{9DCA9535-21FE-4A83-BE1B-9D72825E5A1A}">
      <dgm:prSet/>
      <dgm:spPr/>
      <dgm:t>
        <a:bodyPr/>
        <a:lstStyle/>
        <a:p>
          <a:endParaRPr lang="en-US"/>
        </a:p>
      </dgm:t>
    </dgm:pt>
    <dgm:pt modelId="{B8F90F71-3AD3-4836-938F-1E0396259AA9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Abbreviations or acronyms</a:t>
          </a:r>
          <a:endParaRPr lang="en-US" sz="1400" dirty="0"/>
        </a:p>
      </dgm:t>
    </dgm:pt>
    <dgm:pt modelId="{006D5296-B04B-43E4-87C0-53B424BB22CB}" type="parTrans" cxnId="{D3F0157D-CF08-4F0B-BEF6-4739D35A3DD0}">
      <dgm:prSet/>
      <dgm:spPr/>
      <dgm:t>
        <a:bodyPr/>
        <a:lstStyle/>
        <a:p>
          <a:endParaRPr lang="en-US"/>
        </a:p>
      </dgm:t>
    </dgm:pt>
    <dgm:pt modelId="{D0091C6F-B69B-4ECC-965A-ED28842F716D}" type="sibTrans" cxnId="{D3F0157D-CF08-4F0B-BEF6-4739D35A3DD0}">
      <dgm:prSet/>
      <dgm:spPr/>
      <dgm:t>
        <a:bodyPr/>
        <a:lstStyle/>
        <a:p>
          <a:endParaRPr lang="en-US"/>
        </a:p>
      </dgm:t>
    </dgm:pt>
    <dgm:pt modelId="{E4F9FD71-5664-4988-AA02-A0DF0DE60FB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800" dirty="0" smtClean="0"/>
            <a:t>Use</a:t>
          </a:r>
          <a:endParaRPr lang="en-US" sz="2800" dirty="0"/>
        </a:p>
      </dgm:t>
    </dgm:pt>
    <dgm:pt modelId="{179B7FFE-E788-4C35-AA31-FA3B477D630A}" type="parTrans" cxnId="{6031B40C-1243-4A2C-B9DC-335D96372641}">
      <dgm:prSet/>
      <dgm:spPr/>
      <dgm:t>
        <a:bodyPr/>
        <a:lstStyle/>
        <a:p>
          <a:endParaRPr lang="en-US"/>
        </a:p>
      </dgm:t>
    </dgm:pt>
    <dgm:pt modelId="{4D754D96-24D3-406E-B919-EA28D2261D6E}" type="sibTrans" cxnId="{6031B40C-1243-4A2C-B9DC-335D96372641}">
      <dgm:prSet/>
      <dgm:spPr/>
      <dgm:t>
        <a:bodyPr/>
        <a:lstStyle/>
        <a:p>
          <a:endParaRPr lang="en-US"/>
        </a:p>
      </dgm:t>
    </dgm:pt>
    <dgm:pt modelId="{2D0BF918-9CA5-4E12-8542-35D9022ACEC8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Short, familiar words.</a:t>
          </a:r>
          <a:endParaRPr lang="en-US" sz="1400" dirty="0"/>
        </a:p>
      </dgm:t>
    </dgm:pt>
    <dgm:pt modelId="{99EA1351-DDE0-4891-B40D-09FCBA3BB04F}" type="parTrans" cxnId="{9A3FBC38-D1E2-44B7-A526-9385BC09E2B9}">
      <dgm:prSet/>
      <dgm:spPr/>
      <dgm:t>
        <a:bodyPr/>
        <a:lstStyle/>
        <a:p>
          <a:endParaRPr lang="en-US"/>
        </a:p>
      </dgm:t>
    </dgm:pt>
    <dgm:pt modelId="{6254F403-D6B6-460C-B31D-EA9B76A79ED2}" type="sibTrans" cxnId="{9A3FBC38-D1E2-44B7-A526-9385BC09E2B9}">
      <dgm:prSet/>
      <dgm:spPr/>
      <dgm:t>
        <a:bodyPr/>
        <a:lstStyle/>
        <a:p>
          <a:endParaRPr lang="en-US"/>
        </a:p>
      </dgm:t>
    </dgm:pt>
    <dgm:pt modelId="{F6A1A435-B3BA-4FD5-B82F-3DDDEA6FA3A3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800" dirty="0" smtClean="0"/>
            <a:t>Do Not</a:t>
          </a:r>
          <a:endParaRPr lang="en-US" sz="2800" dirty="0"/>
        </a:p>
      </dgm:t>
    </dgm:pt>
    <dgm:pt modelId="{8F543173-6436-4EB9-BDAC-A9975FC52817}" type="parTrans" cxnId="{5DFC172C-030E-4E60-AED3-AF3B83ED39A0}">
      <dgm:prSet/>
      <dgm:spPr/>
      <dgm:t>
        <a:bodyPr/>
        <a:lstStyle/>
        <a:p>
          <a:endParaRPr lang="en-US"/>
        </a:p>
      </dgm:t>
    </dgm:pt>
    <dgm:pt modelId="{CE6FDB57-905E-4B0D-979D-ADAE975DF2F4}" type="sibTrans" cxnId="{5DFC172C-030E-4E60-AED3-AF3B83ED39A0}">
      <dgm:prSet/>
      <dgm:spPr/>
      <dgm:t>
        <a:bodyPr/>
        <a:lstStyle/>
        <a:p>
          <a:endParaRPr lang="en-US"/>
        </a:p>
      </dgm:t>
    </dgm:pt>
    <dgm:pt modelId="{A0BEF90B-444D-4D35-8422-C836CE60A9C3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Stack Words</a:t>
          </a:r>
          <a:endParaRPr lang="en-US" sz="1400" dirty="0"/>
        </a:p>
      </dgm:t>
    </dgm:pt>
    <dgm:pt modelId="{122FFFA1-74B2-4978-9314-70C2CD4E74E5}" type="parTrans" cxnId="{74E42CDF-8F5C-49A4-AB4E-D68B6A039A54}">
      <dgm:prSet/>
      <dgm:spPr/>
      <dgm:t>
        <a:bodyPr/>
        <a:lstStyle/>
        <a:p>
          <a:endParaRPr lang="en-US"/>
        </a:p>
      </dgm:t>
    </dgm:pt>
    <dgm:pt modelId="{CFD1C938-63F5-4318-93DC-A0F3AC0DA69E}" type="sibTrans" cxnId="{74E42CDF-8F5C-49A4-AB4E-D68B6A039A54}">
      <dgm:prSet/>
      <dgm:spPr/>
      <dgm:t>
        <a:bodyPr/>
        <a:lstStyle/>
        <a:p>
          <a:endParaRPr lang="en-US"/>
        </a:p>
      </dgm:t>
    </dgm:pt>
    <dgm:pt modelId="{F7B65820-4E5B-4715-A1A4-FD16250A8439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Hyphenate words</a:t>
          </a:r>
          <a:endParaRPr lang="en-US" sz="1400" dirty="0"/>
        </a:p>
      </dgm:t>
    </dgm:pt>
    <dgm:pt modelId="{E292221B-4A36-4E36-ADCA-0FA53D6C1770}" type="parTrans" cxnId="{BA14EDDD-3449-4C72-87C3-156D6C73CE61}">
      <dgm:prSet/>
      <dgm:spPr/>
      <dgm:t>
        <a:bodyPr/>
        <a:lstStyle/>
        <a:p>
          <a:endParaRPr lang="en-US"/>
        </a:p>
      </dgm:t>
    </dgm:pt>
    <dgm:pt modelId="{09BD7F63-E9AE-486D-A1E6-4769A861270C}" type="sibTrans" cxnId="{BA14EDDD-3449-4C72-87C3-156D6C73CE61}">
      <dgm:prSet/>
      <dgm:spPr/>
      <dgm:t>
        <a:bodyPr/>
        <a:lstStyle/>
        <a:p>
          <a:endParaRPr lang="en-US"/>
        </a:p>
      </dgm:t>
    </dgm:pt>
    <dgm:pt modelId="{4AEAA420-EB43-46D6-8C93-51482CA59F85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Word contractions, suffixes, and prefixes</a:t>
          </a:r>
          <a:endParaRPr lang="en-US" sz="1400" dirty="0"/>
        </a:p>
      </dgm:t>
    </dgm:pt>
    <dgm:pt modelId="{86BB6EA4-252A-445B-BFB4-58EF3C12AE34}" type="parTrans" cxnId="{19A748B1-74DE-4CE9-99B0-7DAA60505915}">
      <dgm:prSet/>
      <dgm:spPr/>
      <dgm:t>
        <a:bodyPr/>
        <a:lstStyle/>
        <a:p>
          <a:endParaRPr lang="en-US"/>
        </a:p>
      </dgm:t>
    </dgm:pt>
    <dgm:pt modelId="{D29817CA-24C0-4233-8DFE-5D9828256FFC}" type="sibTrans" cxnId="{19A748B1-74DE-4CE9-99B0-7DAA60505915}">
      <dgm:prSet/>
      <dgm:spPr/>
      <dgm:t>
        <a:bodyPr/>
        <a:lstStyle/>
        <a:p>
          <a:endParaRPr lang="en-US"/>
        </a:p>
      </dgm:t>
    </dgm:pt>
    <dgm:pt modelId="{551C80F2-71FB-478B-8925-EB152F05558B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Standard alphabetic characters.</a:t>
          </a:r>
          <a:endParaRPr lang="en-US" sz="1400" dirty="0"/>
        </a:p>
      </dgm:t>
    </dgm:pt>
    <dgm:pt modelId="{CA1243EB-0666-43D2-82C3-A1E4C1396880}" type="parTrans" cxnId="{EC5AB15C-23ED-4DCA-A9BC-AADE7EE9392F}">
      <dgm:prSet/>
      <dgm:spPr/>
      <dgm:t>
        <a:bodyPr/>
        <a:lstStyle/>
        <a:p>
          <a:endParaRPr lang="en-US"/>
        </a:p>
      </dgm:t>
    </dgm:pt>
    <dgm:pt modelId="{A710E22F-013F-464E-B92E-D7D9A806EAEC}" type="sibTrans" cxnId="{EC5AB15C-23ED-4DCA-A9BC-AADE7EE9392F}">
      <dgm:prSet/>
      <dgm:spPr/>
      <dgm:t>
        <a:bodyPr/>
        <a:lstStyle/>
        <a:p>
          <a:endParaRPr lang="en-US"/>
        </a:p>
      </dgm:t>
    </dgm:pt>
    <dgm:pt modelId="{CE6FD6B9-5A2F-4C28-87F0-140627DA9356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Complete words.</a:t>
          </a:r>
          <a:endParaRPr lang="en-US" sz="1400" dirty="0"/>
        </a:p>
      </dgm:t>
    </dgm:pt>
    <dgm:pt modelId="{87E5EACF-540A-461F-BE4E-7F19BC562787}" type="parTrans" cxnId="{028173BF-9674-4378-A44D-F42FC78A2410}">
      <dgm:prSet/>
      <dgm:spPr/>
      <dgm:t>
        <a:bodyPr/>
        <a:lstStyle/>
        <a:p>
          <a:endParaRPr lang="en-US"/>
        </a:p>
      </dgm:t>
    </dgm:pt>
    <dgm:pt modelId="{E2D93BED-2A15-472E-ABE3-F40CD36D188A}" type="sibTrans" cxnId="{028173BF-9674-4378-A44D-F42FC78A2410}">
      <dgm:prSet/>
      <dgm:spPr/>
      <dgm:t>
        <a:bodyPr/>
        <a:lstStyle/>
        <a:p>
          <a:endParaRPr lang="en-US"/>
        </a:p>
      </dgm:t>
    </dgm:pt>
    <dgm:pt modelId="{2D4C5BFB-C02C-4DA6-9785-CFC0DEB88944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Positive terms.</a:t>
          </a:r>
          <a:endParaRPr lang="en-US" sz="1400" dirty="0"/>
        </a:p>
      </dgm:t>
    </dgm:pt>
    <dgm:pt modelId="{895D571F-89AB-46F4-AF1B-F18D3FFD8A82}" type="parTrans" cxnId="{DE4DA1B5-AE29-439C-84CF-731F40509AD9}">
      <dgm:prSet/>
      <dgm:spPr/>
      <dgm:t>
        <a:bodyPr/>
        <a:lstStyle/>
        <a:p>
          <a:endParaRPr lang="en-US"/>
        </a:p>
      </dgm:t>
    </dgm:pt>
    <dgm:pt modelId="{350DAA86-647B-45FD-903B-B241E973F312}" type="sibTrans" cxnId="{DE4DA1B5-AE29-439C-84CF-731F40509AD9}">
      <dgm:prSet/>
      <dgm:spPr/>
      <dgm:t>
        <a:bodyPr/>
        <a:lstStyle/>
        <a:p>
          <a:endParaRPr lang="en-US"/>
        </a:p>
      </dgm:t>
    </dgm:pt>
    <dgm:pt modelId="{EB38A957-C87D-4A4F-969F-07C9119F0BD3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Simple action words; avoid noun strings.</a:t>
          </a:r>
          <a:endParaRPr lang="en-US" sz="1400" dirty="0"/>
        </a:p>
      </dgm:t>
    </dgm:pt>
    <dgm:pt modelId="{945C9E8D-9B8F-476D-A433-0B330C8052A2}" type="parTrans" cxnId="{01AA7AA3-7F03-4B4C-8439-D814FA1CBB3A}">
      <dgm:prSet/>
      <dgm:spPr/>
      <dgm:t>
        <a:bodyPr/>
        <a:lstStyle/>
        <a:p>
          <a:endParaRPr lang="en-US"/>
        </a:p>
      </dgm:t>
    </dgm:pt>
    <dgm:pt modelId="{76767798-C9DA-4762-9378-96651E25BACC}" type="sibTrans" cxnId="{01AA7AA3-7F03-4B4C-8439-D814FA1CBB3A}">
      <dgm:prSet/>
      <dgm:spPr/>
      <dgm:t>
        <a:bodyPr/>
        <a:lstStyle/>
        <a:p>
          <a:endParaRPr lang="en-US"/>
        </a:p>
      </dgm:t>
    </dgm:pt>
    <dgm:pt modelId="{1A8FB081-7253-4968-9B40-102FB08347FB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The “more” dimension when comparing.</a:t>
          </a:r>
          <a:endParaRPr lang="en-US" sz="1400" dirty="0"/>
        </a:p>
      </dgm:t>
    </dgm:pt>
    <dgm:pt modelId="{41C33420-059A-4891-918B-C2CE9028D383}" type="parTrans" cxnId="{004AA54E-1C09-4B4F-B2F8-43198899F735}">
      <dgm:prSet/>
      <dgm:spPr/>
      <dgm:t>
        <a:bodyPr/>
        <a:lstStyle/>
        <a:p>
          <a:endParaRPr lang="en-US"/>
        </a:p>
      </dgm:t>
    </dgm:pt>
    <dgm:pt modelId="{1A096A49-7AC1-4841-A7CD-922ACD3B162E}" type="sibTrans" cxnId="{004AA54E-1C09-4B4F-B2F8-43198899F735}">
      <dgm:prSet/>
      <dgm:spPr/>
      <dgm:t>
        <a:bodyPr/>
        <a:lstStyle/>
        <a:p>
          <a:endParaRPr lang="en-US"/>
        </a:p>
      </dgm:t>
    </dgm:pt>
    <dgm:pt modelId="{ABDBC00C-F359-47D3-BD72-1D895F342C97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Consistent words</a:t>
          </a:r>
          <a:endParaRPr lang="en-US" sz="1400" dirty="0"/>
        </a:p>
      </dgm:t>
    </dgm:pt>
    <dgm:pt modelId="{B780AC96-ACA2-4153-B9C0-8B7F1716B638}" type="parTrans" cxnId="{AE703AD0-DEC6-43C6-9F7E-9495F7EF16F5}">
      <dgm:prSet/>
      <dgm:spPr/>
      <dgm:t>
        <a:bodyPr/>
        <a:lstStyle/>
        <a:p>
          <a:endParaRPr lang="en-US"/>
        </a:p>
      </dgm:t>
    </dgm:pt>
    <dgm:pt modelId="{20AA9DB4-7C8A-45C1-AC9F-016EB19B061D}" type="sibTrans" cxnId="{AE703AD0-DEC6-43C6-9F7E-9495F7EF16F5}">
      <dgm:prSet/>
      <dgm:spPr/>
      <dgm:t>
        <a:bodyPr/>
        <a:lstStyle/>
        <a:p>
          <a:endParaRPr lang="en-US"/>
        </a:p>
      </dgm:t>
    </dgm:pt>
    <dgm:pt modelId="{48121978-9CAE-4DCA-9A9C-4A0551CD2ECB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dirty="0" smtClean="0"/>
            <a:t>Punctuation for abbreviations, mnemonics, and acronyms</a:t>
          </a:r>
          <a:endParaRPr lang="en-US" sz="1400" dirty="0"/>
        </a:p>
      </dgm:t>
    </dgm:pt>
    <dgm:pt modelId="{518C518C-C7DC-4766-B61E-51D2974E92DA}" type="parTrans" cxnId="{CD32B481-AD49-4CC2-B932-E9FF4AB29ADE}">
      <dgm:prSet/>
      <dgm:spPr/>
      <dgm:t>
        <a:bodyPr/>
        <a:lstStyle/>
        <a:p>
          <a:endParaRPr lang="en-US"/>
        </a:p>
      </dgm:t>
    </dgm:pt>
    <dgm:pt modelId="{FA6E8A44-9A5A-424E-87F8-DD92F33392BD}" type="sibTrans" cxnId="{CD32B481-AD49-4CC2-B932-E9FF4AB29ADE}">
      <dgm:prSet/>
      <dgm:spPr/>
      <dgm:t>
        <a:bodyPr/>
        <a:lstStyle/>
        <a:p>
          <a:endParaRPr lang="en-US"/>
        </a:p>
      </dgm:t>
    </dgm:pt>
    <dgm:pt modelId="{865A7ADC-9DE1-4D86-BD18-7F31FE9532EF}" type="pres">
      <dgm:prSet presAssocID="{2FFEF4EF-01FD-4B93-AC09-CB5EC60D33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5F2C11-5B2C-4ACA-903C-2257A5388727}" type="pres">
      <dgm:prSet presAssocID="{D6A9CDAF-93EF-4BA3-8097-591CBE91F3DA}" presName="linNode" presStyleCnt="0"/>
      <dgm:spPr/>
    </dgm:pt>
    <dgm:pt modelId="{7B8C59DE-1A37-45CF-9A22-E0D335B0F2D9}" type="pres">
      <dgm:prSet presAssocID="{D6A9CDAF-93EF-4BA3-8097-591CBE91F3DA}" presName="parentText" presStyleLbl="node1" presStyleIdx="0" presStyleCnt="3" custScaleY="1476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F62DF-667E-4DA2-ACA8-27ED073D4B12}" type="pres">
      <dgm:prSet presAssocID="{D6A9CDAF-93EF-4BA3-8097-591CBE91F3DA}" presName="descendantText" presStyleLbl="alignAccFollowNode1" presStyleIdx="0" presStyleCnt="3" custScaleY="193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2F542-C4B2-4385-850E-FAB871B272FE}" type="pres">
      <dgm:prSet presAssocID="{A976F912-03EA-49CB-AE11-BE2F85DE4D57}" presName="sp" presStyleCnt="0"/>
      <dgm:spPr/>
    </dgm:pt>
    <dgm:pt modelId="{834CB05B-6278-4D0A-8D93-3B928C9E8A76}" type="pres">
      <dgm:prSet presAssocID="{E4F9FD71-5664-4988-AA02-A0DF0DE60FB5}" presName="linNode" presStyleCnt="0"/>
      <dgm:spPr/>
    </dgm:pt>
    <dgm:pt modelId="{EAF9B230-BE6A-4171-8CE2-8176998A634C}" type="pres">
      <dgm:prSet presAssocID="{E4F9FD71-5664-4988-AA02-A0DF0DE60FB5}" presName="parentText" presStyleLbl="node1" presStyleIdx="1" presStyleCnt="3" custScaleY="269737" custLinFactNeighborY="49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A6212-F7BD-4B62-B66C-0B06AF6E5F83}" type="pres">
      <dgm:prSet presAssocID="{E4F9FD71-5664-4988-AA02-A0DF0DE60FB5}" presName="descendantText" presStyleLbl="alignAccFollowNode1" presStyleIdx="1" presStyleCnt="3" custScaleY="416053" custLinFactNeighborY="6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90910-9C0C-48FA-BD91-59007B1C617D}" type="pres">
      <dgm:prSet presAssocID="{4D754D96-24D3-406E-B919-EA28D2261D6E}" presName="sp" presStyleCnt="0"/>
      <dgm:spPr/>
    </dgm:pt>
    <dgm:pt modelId="{21A5C847-0766-4738-AE53-54089A00E3AA}" type="pres">
      <dgm:prSet presAssocID="{F6A1A435-B3BA-4FD5-B82F-3DDDEA6FA3A3}" presName="linNode" presStyleCnt="0"/>
      <dgm:spPr/>
    </dgm:pt>
    <dgm:pt modelId="{E92892B6-8CA7-4755-B8FA-300B06826DF2}" type="pres">
      <dgm:prSet presAssocID="{F6A1A435-B3BA-4FD5-B82F-3DDDEA6FA3A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0BAD2-321A-4C87-9D2D-4F06740E61D7}" type="pres">
      <dgm:prSet presAssocID="{F6A1A435-B3BA-4FD5-B82F-3DDDEA6FA3A3}" presName="descendantText" presStyleLbl="alignAccFollowNode1" presStyleIdx="2" presStyleCnt="3" custScaleY="88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3BE9DD-3CE1-4677-B6EF-F0759BC2AD79}" type="presOf" srcId="{4AEAA420-EB43-46D6-8C93-51482CA59F85}" destId="{F32F62DF-667E-4DA2-ACA8-27ED073D4B12}" srcOrd="0" destOrd="2" presId="urn:microsoft.com/office/officeart/2005/8/layout/vList5"/>
    <dgm:cxn modelId="{01AA7AA3-7F03-4B4C-8439-D814FA1CBB3A}" srcId="{E4F9FD71-5664-4988-AA02-A0DF0DE60FB5}" destId="{EB38A957-C87D-4A4F-969F-07C9119F0BD3}" srcOrd="4" destOrd="0" parTransId="{945C9E8D-9B8F-476D-A433-0B330C8052A2}" sibTransId="{76767798-C9DA-4762-9378-96651E25BACC}"/>
    <dgm:cxn modelId="{18E97B02-BF25-4AD6-AB57-8432F7DB1109}" srcId="{2FFEF4EF-01FD-4B93-AC09-CB5EC60D333F}" destId="{D6A9CDAF-93EF-4BA3-8097-591CBE91F3DA}" srcOrd="0" destOrd="0" parTransId="{4FC8992A-E130-420D-A660-7B35AC87E08C}" sibTransId="{A976F912-03EA-49CB-AE11-BE2F85DE4D57}"/>
    <dgm:cxn modelId="{CD32B481-AD49-4CC2-B932-E9FF4AB29ADE}" srcId="{E4F9FD71-5664-4988-AA02-A0DF0DE60FB5}" destId="{48121978-9CAE-4DCA-9A9C-4A0551CD2ECB}" srcOrd="7" destOrd="0" parTransId="{518C518C-C7DC-4766-B61E-51D2974E92DA}" sibTransId="{FA6E8A44-9A5A-424E-87F8-DD92F33392BD}"/>
    <dgm:cxn modelId="{2F9DBDC8-5597-4161-9D1F-7902379D1A1E}" type="presOf" srcId="{E4F9FD71-5664-4988-AA02-A0DF0DE60FB5}" destId="{EAF9B230-BE6A-4171-8CE2-8176998A634C}" srcOrd="0" destOrd="0" presId="urn:microsoft.com/office/officeart/2005/8/layout/vList5"/>
    <dgm:cxn modelId="{5DFC172C-030E-4E60-AED3-AF3B83ED39A0}" srcId="{2FFEF4EF-01FD-4B93-AC09-CB5EC60D333F}" destId="{F6A1A435-B3BA-4FD5-B82F-3DDDEA6FA3A3}" srcOrd="2" destOrd="0" parTransId="{8F543173-6436-4EB9-BDAC-A9975FC52817}" sibTransId="{CE6FDB57-905E-4B0D-979D-ADAE975DF2F4}"/>
    <dgm:cxn modelId="{EC5AB15C-23ED-4DCA-A9BC-AADE7EE9392F}" srcId="{E4F9FD71-5664-4988-AA02-A0DF0DE60FB5}" destId="{551C80F2-71FB-478B-8925-EB152F05558B}" srcOrd="1" destOrd="0" parTransId="{CA1243EB-0666-43D2-82C3-A1E4C1396880}" sibTransId="{A710E22F-013F-464E-B92E-D7D9A806EAEC}"/>
    <dgm:cxn modelId="{8F64C9FE-E171-439B-80EC-443709C54AAA}" type="presOf" srcId="{A0BEF90B-444D-4D35-8422-C836CE60A9C3}" destId="{A3B0BAD2-321A-4C87-9D2D-4F06740E61D7}" srcOrd="0" destOrd="0" presId="urn:microsoft.com/office/officeart/2005/8/layout/vList5"/>
    <dgm:cxn modelId="{028173BF-9674-4378-A44D-F42FC78A2410}" srcId="{E4F9FD71-5664-4988-AA02-A0DF0DE60FB5}" destId="{CE6FD6B9-5A2F-4C28-87F0-140627DA9356}" srcOrd="2" destOrd="0" parTransId="{87E5EACF-540A-461F-BE4E-7F19BC562787}" sibTransId="{E2D93BED-2A15-472E-ABE3-F40CD36D188A}"/>
    <dgm:cxn modelId="{BA14EDDD-3449-4C72-87C3-156D6C73CE61}" srcId="{F6A1A435-B3BA-4FD5-B82F-3DDDEA6FA3A3}" destId="{F7B65820-4E5B-4715-A1A4-FD16250A8439}" srcOrd="1" destOrd="0" parTransId="{E292221B-4A36-4E36-ADCA-0FA53D6C1770}" sibTransId="{09BD7F63-E9AE-486D-A1E6-4769A861270C}"/>
    <dgm:cxn modelId="{19A748B1-74DE-4CE9-99B0-7DAA60505915}" srcId="{D6A9CDAF-93EF-4BA3-8097-591CBE91F3DA}" destId="{4AEAA420-EB43-46D6-8C93-51482CA59F85}" srcOrd="2" destOrd="0" parTransId="{86BB6EA4-252A-445B-BFB4-58EF3C12AE34}" sibTransId="{D29817CA-24C0-4233-8DFE-5D9828256FFC}"/>
    <dgm:cxn modelId="{50B72B45-2927-4FCB-A6F2-9C3928C6BC75}" type="presOf" srcId="{2FFEF4EF-01FD-4B93-AC09-CB5EC60D333F}" destId="{865A7ADC-9DE1-4D86-BD18-7F31FE9532EF}" srcOrd="0" destOrd="0" presId="urn:microsoft.com/office/officeart/2005/8/layout/vList5"/>
    <dgm:cxn modelId="{1B5996B8-78CF-4FB1-8DA8-D66A818B4F82}" type="presOf" srcId="{B8F90F71-3AD3-4836-938F-1E0396259AA9}" destId="{F32F62DF-667E-4DA2-ACA8-27ED073D4B12}" srcOrd="0" destOrd="1" presId="urn:microsoft.com/office/officeart/2005/8/layout/vList5"/>
    <dgm:cxn modelId="{6031B40C-1243-4A2C-B9DC-335D96372641}" srcId="{2FFEF4EF-01FD-4B93-AC09-CB5EC60D333F}" destId="{E4F9FD71-5664-4988-AA02-A0DF0DE60FB5}" srcOrd="1" destOrd="0" parTransId="{179B7FFE-E788-4C35-AA31-FA3B477D630A}" sibTransId="{4D754D96-24D3-406E-B919-EA28D2261D6E}"/>
    <dgm:cxn modelId="{4BFED454-F130-4822-B217-A42A5B95B114}" type="presOf" srcId="{EB38A957-C87D-4A4F-969F-07C9119F0BD3}" destId="{5B9A6212-F7BD-4B62-B66C-0B06AF6E5F83}" srcOrd="0" destOrd="4" presId="urn:microsoft.com/office/officeart/2005/8/layout/vList5"/>
    <dgm:cxn modelId="{12A3B741-127A-4CBE-9AAF-1E8E5B7CC504}" type="presOf" srcId="{F7B65820-4E5B-4715-A1A4-FD16250A8439}" destId="{A3B0BAD2-321A-4C87-9D2D-4F06740E61D7}" srcOrd="0" destOrd="1" presId="urn:microsoft.com/office/officeart/2005/8/layout/vList5"/>
    <dgm:cxn modelId="{9A3FBC38-D1E2-44B7-A526-9385BC09E2B9}" srcId="{E4F9FD71-5664-4988-AA02-A0DF0DE60FB5}" destId="{2D0BF918-9CA5-4E12-8542-35D9022ACEC8}" srcOrd="0" destOrd="0" parTransId="{99EA1351-DDE0-4891-B40D-09FCBA3BB04F}" sibTransId="{6254F403-D6B6-460C-B31D-EA9B76A79ED2}"/>
    <dgm:cxn modelId="{DE4DA1B5-AE29-439C-84CF-731F40509AD9}" srcId="{E4F9FD71-5664-4988-AA02-A0DF0DE60FB5}" destId="{2D4C5BFB-C02C-4DA6-9785-CFC0DEB88944}" srcOrd="3" destOrd="0" parTransId="{895D571F-89AB-46F4-AF1B-F18D3FFD8A82}" sibTransId="{350DAA86-647B-45FD-903B-B241E973F312}"/>
    <dgm:cxn modelId="{AE703AD0-DEC6-43C6-9F7E-9495F7EF16F5}" srcId="{E4F9FD71-5664-4988-AA02-A0DF0DE60FB5}" destId="{ABDBC00C-F359-47D3-BD72-1D895F342C97}" srcOrd="6" destOrd="0" parTransId="{B780AC96-ACA2-4153-B9C0-8B7F1716B638}" sibTransId="{20AA9DB4-7C8A-45C1-AC9F-016EB19B061D}"/>
    <dgm:cxn modelId="{5D12AFD6-E53B-4C6E-9D44-06138BE20466}" type="presOf" srcId="{CE6FD6B9-5A2F-4C28-87F0-140627DA9356}" destId="{5B9A6212-F7BD-4B62-B66C-0B06AF6E5F83}" srcOrd="0" destOrd="2" presId="urn:microsoft.com/office/officeart/2005/8/layout/vList5"/>
    <dgm:cxn modelId="{285D15D4-DCB4-443F-B47F-5D9E4483A5D5}" type="presOf" srcId="{D6A9CDAF-93EF-4BA3-8097-591CBE91F3DA}" destId="{7B8C59DE-1A37-45CF-9A22-E0D335B0F2D9}" srcOrd="0" destOrd="0" presId="urn:microsoft.com/office/officeart/2005/8/layout/vList5"/>
    <dgm:cxn modelId="{D95C495D-C665-4C8B-A75D-093B2D64920A}" type="presOf" srcId="{2D4C5BFB-C02C-4DA6-9785-CFC0DEB88944}" destId="{5B9A6212-F7BD-4B62-B66C-0B06AF6E5F83}" srcOrd="0" destOrd="3" presId="urn:microsoft.com/office/officeart/2005/8/layout/vList5"/>
    <dgm:cxn modelId="{3F79F4B3-34F3-4D9A-B099-F96BBC1E2C07}" type="presOf" srcId="{F53F649E-169A-4C49-994A-AF30DFBA88A5}" destId="{F32F62DF-667E-4DA2-ACA8-27ED073D4B12}" srcOrd="0" destOrd="0" presId="urn:microsoft.com/office/officeart/2005/8/layout/vList5"/>
    <dgm:cxn modelId="{74E42CDF-8F5C-49A4-AB4E-D68B6A039A54}" srcId="{F6A1A435-B3BA-4FD5-B82F-3DDDEA6FA3A3}" destId="{A0BEF90B-444D-4D35-8422-C836CE60A9C3}" srcOrd="0" destOrd="0" parTransId="{122FFFA1-74B2-4978-9314-70C2CD4E74E5}" sibTransId="{CFD1C938-63F5-4318-93DC-A0F3AC0DA69E}"/>
    <dgm:cxn modelId="{80F05112-2C9A-4A7E-B7B2-BC3D1BC0931B}" type="presOf" srcId="{2D0BF918-9CA5-4E12-8542-35D9022ACEC8}" destId="{5B9A6212-F7BD-4B62-B66C-0B06AF6E5F83}" srcOrd="0" destOrd="0" presId="urn:microsoft.com/office/officeart/2005/8/layout/vList5"/>
    <dgm:cxn modelId="{A93586B3-BE2A-4A47-AD28-13BDE07F27A2}" type="presOf" srcId="{ABDBC00C-F359-47D3-BD72-1D895F342C97}" destId="{5B9A6212-F7BD-4B62-B66C-0B06AF6E5F83}" srcOrd="0" destOrd="6" presId="urn:microsoft.com/office/officeart/2005/8/layout/vList5"/>
    <dgm:cxn modelId="{9DCA9535-21FE-4A83-BE1B-9D72825E5A1A}" srcId="{D6A9CDAF-93EF-4BA3-8097-591CBE91F3DA}" destId="{F53F649E-169A-4C49-994A-AF30DFBA88A5}" srcOrd="0" destOrd="0" parTransId="{116C5A18-570D-440C-A6A1-C578E58250C1}" sibTransId="{76A348DE-C0B6-44B0-889A-F136BFED1A11}"/>
    <dgm:cxn modelId="{2BEAABA0-2757-419D-9B02-A9BA92D3C73E}" type="presOf" srcId="{1A8FB081-7253-4968-9B40-102FB08347FB}" destId="{5B9A6212-F7BD-4B62-B66C-0B06AF6E5F83}" srcOrd="0" destOrd="5" presId="urn:microsoft.com/office/officeart/2005/8/layout/vList5"/>
    <dgm:cxn modelId="{004AA54E-1C09-4B4F-B2F8-43198899F735}" srcId="{E4F9FD71-5664-4988-AA02-A0DF0DE60FB5}" destId="{1A8FB081-7253-4968-9B40-102FB08347FB}" srcOrd="5" destOrd="0" parTransId="{41C33420-059A-4891-918B-C2CE9028D383}" sibTransId="{1A096A49-7AC1-4841-A7CD-922ACD3B162E}"/>
    <dgm:cxn modelId="{D3F0157D-CF08-4F0B-BEF6-4739D35A3DD0}" srcId="{D6A9CDAF-93EF-4BA3-8097-591CBE91F3DA}" destId="{B8F90F71-3AD3-4836-938F-1E0396259AA9}" srcOrd="1" destOrd="0" parTransId="{006D5296-B04B-43E4-87C0-53B424BB22CB}" sibTransId="{D0091C6F-B69B-4ECC-965A-ED28842F716D}"/>
    <dgm:cxn modelId="{280ABCF7-9F3A-4133-9716-D4ABF6D1D41B}" type="presOf" srcId="{F6A1A435-B3BA-4FD5-B82F-3DDDEA6FA3A3}" destId="{E92892B6-8CA7-4755-B8FA-300B06826DF2}" srcOrd="0" destOrd="0" presId="urn:microsoft.com/office/officeart/2005/8/layout/vList5"/>
    <dgm:cxn modelId="{1AFB4C18-6522-4BE8-8713-02FFD75E5F80}" type="presOf" srcId="{551C80F2-71FB-478B-8925-EB152F05558B}" destId="{5B9A6212-F7BD-4B62-B66C-0B06AF6E5F83}" srcOrd="0" destOrd="1" presId="urn:microsoft.com/office/officeart/2005/8/layout/vList5"/>
    <dgm:cxn modelId="{D747564A-EA79-46B8-8911-F15ED5D3577E}" type="presOf" srcId="{48121978-9CAE-4DCA-9A9C-4A0551CD2ECB}" destId="{5B9A6212-F7BD-4B62-B66C-0B06AF6E5F83}" srcOrd="0" destOrd="7" presId="urn:microsoft.com/office/officeart/2005/8/layout/vList5"/>
    <dgm:cxn modelId="{B13818B3-8DD3-48F1-A52B-798BC9FBAA77}" type="presParOf" srcId="{865A7ADC-9DE1-4D86-BD18-7F31FE9532EF}" destId="{5A5F2C11-5B2C-4ACA-903C-2257A5388727}" srcOrd="0" destOrd="0" presId="urn:microsoft.com/office/officeart/2005/8/layout/vList5"/>
    <dgm:cxn modelId="{46050592-7572-40C2-831E-292B41C41652}" type="presParOf" srcId="{5A5F2C11-5B2C-4ACA-903C-2257A5388727}" destId="{7B8C59DE-1A37-45CF-9A22-E0D335B0F2D9}" srcOrd="0" destOrd="0" presId="urn:microsoft.com/office/officeart/2005/8/layout/vList5"/>
    <dgm:cxn modelId="{8479BB3B-2C10-404C-B88C-D23DA31FB297}" type="presParOf" srcId="{5A5F2C11-5B2C-4ACA-903C-2257A5388727}" destId="{F32F62DF-667E-4DA2-ACA8-27ED073D4B12}" srcOrd="1" destOrd="0" presId="urn:microsoft.com/office/officeart/2005/8/layout/vList5"/>
    <dgm:cxn modelId="{6915F677-C754-4DFB-BD32-D76EE4673BF1}" type="presParOf" srcId="{865A7ADC-9DE1-4D86-BD18-7F31FE9532EF}" destId="{66D2F542-C4B2-4385-850E-FAB871B272FE}" srcOrd="1" destOrd="0" presId="urn:microsoft.com/office/officeart/2005/8/layout/vList5"/>
    <dgm:cxn modelId="{FF117E99-A602-465A-8FD4-A43C875B198A}" type="presParOf" srcId="{865A7ADC-9DE1-4D86-BD18-7F31FE9532EF}" destId="{834CB05B-6278-4D0A-8D93-3B928C9E8A76}" srcOrd="2" destOrd="0" presId="urn:microsoft.com/office/officeart/2005/8/layout/vList5"/>
    <dgm:cxn modelId="{9F6D4C14-CB08-48DA-AB70-015D72F8F73A}" type="presParOf" srcId="{834CB05B-6278-4D0A-8D93-3B928C9E8A76}" destId="{EAF9B230-BE6A-4171-8CE2-8176998A634C}" srcOrd="0" destOrd="0" presId="urn:microsoft.com/office/officeart/2005/8/layout/vList5"/>
    <dgm:cxn modelId="{12549054-65B8-426B-AB20-A959CC30364B}" type="presParOf" srcId="{834CB05B-6278-4D0A-8D93-3B928C9E8A76}" destId="{5B9A6212-F7BD-4B62-B66C-0B06AF6E5F83}" srcOrd="1" destOrd="0" presId="urn:microsoft.com/office/officeart/2005/8/layout/vList5"/>
    <dgm:cxn modelId="{5E4E4EC9-1D9D-4D2D-B958-382E05B0B432}" type="presParOf" srcId="{865A7ADC-9DE1-4D86-BD18-7F31FE9532EF}" destId="{F7890910-9C0C-48FA-BD91-59007B1C617D}" srcOrd="3" destOrd="0" presId="urn:microsoft.com/office/officeart/2005/8/layout/vList5"/>
    <dgm:cxn modelId="{2EDA0EBD-BA7F-489C-A670-B5B64DB35CB6}" type="presParOf" srcId="{865A7ADC-9DE1-4D86-BD18-7F31FE9532EF}" destId="{21A5C847-0766-4738-AE53-54089A00E3AA}" srcOrd="4" destOrd="0" presId="urn:microsoft.com/office/officeart/2005/8/layout/vList5"/>
    <dgm:cxn modelId="{BF94ED27-0520-4F8F-87F9-936F3016B56D}" type="presParOf" srcId="{21A5C847-0766-4738-AE53-54089A00E3AA}" destId="{E92892B6-8CA7-4755-B8FA-300B06826DF2}" srcOrd="0" destOrd="0" presId="urn:microsoft.com/office/officeart/2005/8/layout/vList5"/>
    <dgm:cxn modelId="{9E400A30-F510-457C-A7B7-6747E6950AF0}" type="presParOf" srcId="{21A5C847-0766-4738-AE53-54089A00E3AA}" destId="{A3B0BAD2-321A-4C87-9D2D-4F06740E61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F23F03-E183-4EDF-8AF6-C9F7AAE6D00C}" type="doc">
      <dgm:prSet loTypeId="urn:microsoft.com/office/officeart/2005/8/layout/default#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7E9933-4A22-4960-9FB1-396E587FF2CE}">
      <dgm:prSet phldrT="[Text]"/>
      <dgm:spPr/>
      <dgm:t>
        <a:bodyPr/>
        <a:lstStyle/>
        <a:p>
          <a:r>
            <a:rPr lang="en-US" dirty="0" smtClean="0"/>
            <a:t>Status Messages</a:t>
          </a:r>
          <a:endParaRPr lang="en-US" dirty="0"/>
        </a:p>
      </dgm:t>
    </dgm:pt>
    <dgm:pt modelId="{DAFA9CD3-0082-4DBA-B770-7F1C326AA9F8}" type="parTrans" cxnId="{0D9ECBC1-B1DD-440C-A94D-6F14A420DCD9}">
      <dgm:prSet/>
      <dgm:spPr/>
      <dgm:t>
        <a:bodyPr/>
        <a:lstStyle/>
        <a:p>
          <a:endParaRPr lang="en-US"/>
        </a:p>
      </dgm:t>
    </dgm:pt>
    <dgm:pt modelId="{1B281E8E-B72A-4519-A58A-0F74267C1D42}" type="sibTrans" cxnId="{0D9ECBC1-B1DD-440C-A94D-6F14A420DCD9}">
      <dgm:prSet/>
      <dgm:spPr/>
      <dgm:t>
        <a:bodyPr/>
        <a:lstStyle/>
        <a:p>
          <a:endParaRPr lang="en-US"/>
        </a:p>
      </dgm:t>
    </dgm:pt>
    <dgm:pt modelId="{17187E73-2AD0-4FE6-927A-47C506B6F7D2}">
      <dgm:prSet phldrT="[Text]"/>
      <dgm:spPr/>
      <dgm:t>
        <a:bodyPr/>
        <a:lstStyle/>
        <a:p>
          <a:r>
            <a:rPr lang="en-US" dirty="0" smtClean="0"/>
            <a:t>Informational messages</a:t>
          </a:r>
          <a:endParaRPr lang="en-US" dirty="0"/>
        </a:p>
      </dgm:t>
    </dgm:pt>
    <dgm:pt modelId="{BFCFAFEE-2A1E-47EF-B84B-145E01FB0260}" type="parTrans" cxnId="{2ADBB1C7-3118-4A50-8EDA-B8AC87097E45}">
      <dgm:prSet/>
      <dgm:spPr/>
      <dgm:t>
        <a:bodyPr/>
        <a:lstStyle/>
        <a:p>
          <a:endParaRPr lang="en-US"/>
        </a:p>
      </dgm:t>
    </dgm:pt>
    <dgm:pt modelId="{50CF2DAB-F432-48A3-8991-9CA2AEFB277A}" type="sibTrans" cxnId="{2ADBB1C7-3118-4A50-8EDA-B8AC87097E45}">
      <dgm:prSet/>
      <dgm:spPr/>
      <dgm:t>
        <a:bodyPr/>
        <a:lstStyle/>
        <a:p>
          <a:endParaRPr lang="en-US"/>
        </a:p>
      </dgm:t>
    </dgm:pt>
    <dgm:pt modelId="{1271CC99-8127-49B7-8FAD-4DFB69352D45}">
      <dgm:prSet phldrT="[Text]"/>
      <dgm:spPr/>
      <dgm:t>
        <a:bodyPr/>
        <a:lstStyle/>
        <a:p>
          <a:r>
            <a:rPr lang="en-US" dirty="0" smtClean="0"/>
            <a:t>Warning messages</a:t>
          </a:r>
          <a:endParaRPr lang="en-US" dirty="0"/>
        </a:p>
      </dgm:t>
    </dgm:pt>
    <dgm:pt modelId="{14E841F2-F936-4FAF-9F7C-D070B583B9A9}" type="parTrans" cxnId="{14023362-1A9D-4E1B-A4D0-90210F55E05D}">
      <dgm:prSet/>
      <dgm:spPr/>
      <dgm:t>
        <a:bodyPr/>
        <a:lstStyle/>
        <a:p>
          <a:endParaRPr lang="en-US"/>
        </a:p>
      </dgm:t>
    </dgm:pt>
    <dgm:pt modelId="{88797FD9-CDF0-4DA4-9EBA-0BA4041C5CAF}" type="sibTrans" cxnId="{14023362-1A9D-4E1B-A4D0-90210F55E05D}">
      <dgm:prSet/>
      <dgm:spPr/>
      <dgm:t>
        <a:bodyPr/>
        <a:lstStyle/>
        <a:p>
          <a:endParaRPr lang="en-US"/>
        </a:p>
      </dgm:t>
    </dgm:pt>
    <dgm:pt modelId="{3CEC7FFF-2F02-4BC1-9150-3F8122556D0B}">
      <dgm:prSet phldrT="[Text]"/>
      <dgm:spPr/>
      <dgm:t>
        <a:bodyPr/>
        <a:lstStyle/>
        <a:p>
          <a:r>
            <a:rPr lang="en-US" dirty="0" smtClean="0"/>
            <a:t>Critical messages</a:t>
          </a:r>
          <a:endParaRPr lang="en-US" dirty="0"/>
        </a:p>
      </dgm:t>
    </dgm:pt>
    <dgm:pt modelId="{A5AE5D59-C4D1-46E4-B7B8-12E263580994}" type="parTrans" cxnId="{A857C3CC-A7A4-4006-A631-322A60E4C861}">
      <dgm:prSet/>
      <dgm:spPr/>
      <dgm:t>
        <a:bodyPr/>
        <a:lstStyle/>
        <a:p>
          <a:endParaRPr lang="en-US"/>
        </a:p>
      </dgm:t>
    </dgm:pt>
    <dgm:pt modelId="{9A760AB0-830D-422F-A47F-A9750391B40F}" type="sibTrans" cxnId="{A857C3CC-A7A4-4006-A631-322A60E4C861}">
      <dgm:prSet/>
      <dgm:spPr/>
      <dgm:t>
        <a:bodyPr/>
        <a:lstStyle/>
        <a:p>
          <a:endParaRPr lang="en-US"/>
        </a:p>
      </dgm:t>
    </dgm:pt>
    <dgm:pt modelId="{90CB0303-7E9A-471B-9120-5361EB0DBC66}">
      <dgm:prSet phldrT="[Text]"/>
      <dgm:spPr/>
      <dgm:t>
        <a:bodyPr/>
        <a:lstStyle/>
        <a:p>
          <a:r>
            <a:rPr lang="en-US" dirty="0" smtClean="0"/>
            <a:t>Question messages</a:t>
          </a:r>
          <a:endParaRPr lang="en-US" dirty="0"/>
        </a:p>
      </dgm:t>
    </dgm:pt>
    <dgm:pt modelId="{47E18838-2429-4953-97D0-B6CB69E1A42D}" type="parTrans" cxnId="{8A74B78D-2DCE-4009-BA77-3D8AE20590E0}">
      <dgm:prSet/>
      <dgm:spPr/>
      <dgm:t>
        <a:bodyPr/>
        <a:lstStyle/>
        <a:p>
          <a:endParaRPr lang="en-US"/>
        </a:p>
      </dgm:t>
    </dgm:pt>
    <dgm:pt modelId="{EE36480B-CEA8-4468-8DD5-9A125912F223}" type="sibTrans" cxnId="{8A74B78D-2DCE-4009-BA77-3D8AE20590E0}">
      <dgm:prSet/>
      <dgm:spPr/>
      <dgm:t>
        <a:bodyPr/>
        <a:lstStyle/>
        <a:p>
          <a:endParaRPr lang="en-US"/>
        </a:p>
      </dgm:t>
    </dgm:pt>
    <dgm:pt modelId="{29A5C4A3-4BEE-46CF-81A0-1957A18840B1}" type="pres">
      <dgm:prSet presAssocID="{70F23F03-E183-4EDF-8AF6-C9F7AAE6D0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BE2DC-53F3-4F20-AE8B-4F848D998062}" type="pres">
      <dgm:prSet presAssocID="{387E9933-4A22-4960-9FB1-396E587FF2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37301-9577-424A-94C8-71A9C20F2D8A}" type="pres">
      <dgm:prSet presAssocID="{1B281E8E-B72A-4519-A58A-0F74267C1D42}" presName="sibTrans" presStyleCnt="0"/>
      <dgm:spPr/>
    </dgm:pt>
    <dgm:pt modelId="{48015353-410D-47D3-8055-455E27F6E359}" type="pres">
      <dgm:prSet presAssocID="{17187E73-2AD0-4FE6-927A-47C506B6F7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AF45D-C9F6-453A-BD58-A2C6FAADED58}" type="pres">
      <dgm:prSet presAssocID="{50CF2DAB-F432-48A3-8991-9CA2AEFB277A}" presName="sibTrans" presStyleCnt="0"/>
      <dgm:spPr/>
    </dgm:pt>
    <dgm:pt modelId="{A99EB9AB-456C-4AA2-9DD4-35D87B5CEA7A}" type="pres">
      <dgm:prSet presAssocID="{1271CC99-8127-49B7-8FAD-4DFB69352D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699D8-90FA-4068-A19E-CC8215B3891D}" type="pres">
      <dgm:prSet presAssocID="{88797FD9-CDF0-4DA4-9EBA-0BA4041C5CAF}" presName="sibTrans" presStyleCnt="0"/>
      <dgm:spPr/>
    </dgm:pt>
    <dgm:pt modelId="{954A40C9-892A-44E6-A6B5-E1CEE023724D}" type="pres">
      <dgm:prSet presAssocID="{3CEC7FFF-2F02-4BC1-9150-3F8122556D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E9385-B5FA-42B1-A94E-AEC540B87686}" type="pres">
      <dgm:prSet presAssocID="{9A760AB0-830D-422F-A47F-A9750391B40F}" presName="sibTrans" presStyleCnt="0"/>
      <dgm:spPr/>
    </dgm:pt>
    <dgm:pt modelId="{2BC322F8-B50C-4F08-AC21-E61680EA52BF}" type="pres">
      <dgm:prSet presAssocID="{90CB0303-7E9A-471B-9120-5361EB0DBC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0EB41D-B982-45D5-ACFA-8FAEC5AC4C84}" type="presOf" srcId="{90CB0303-7E9A-471B-9120-5361EB0DBC66}" destId="{2BC322F8-B50C-4F08-AC21-E61680EA52BF}" srcOrd="0" destOrd="0" presId="urn:microsoft.com/office/officeart/2005/8/layout/default#2"/>
    <dgm:cxn modelId="{F56AD21E-B2EB-4686-BF05-AD2D3E509A55}" type="presOf" srcId="{387E9933-4A22-4960-9FB1-396E587FF2CE}" destId="{133BE2DC-53F3-4F20-AE8B-4F848D998062}" srcOrd="0" destOrd="0" presId="urn:microsoft.com/office/officeart/2005/8/layout/default#2"/>
    <dgm:cxn modelId="{0D9ECBC1-B1DD-440C-A94D-6F14A420DCD9}" srcId="{70F23F03-E183-4EDF-8AF6-C9F7AAE6D00C}" destId="{387E9933-4A22-4960-9FB1-396E587FF2CE}" srcOrd="0" destOrd="0" parTransId="{DAFA9CD3-0082-4DBA-B770-7F1C326AA9F8}" sibTransId="{1B281E8E-B72A-4519-A58A-0F74267C1D42}"/>
    <dgm:cxn modelId="{14023362-1A9D-4E1B-A4D0-90210F55E05D}" srcId="{70F23F03-E183-4EDF-8AF6-C9F7AAE6D00C}" destId="{1271CC99-8127-49B7-8FAD-4DFB69352D45}" srcOrd="2" destOrd="0" parTransId="{14E841F2-F936-4FAF-9F7C-D070B583B9A9}" sibTransId="{88797FD9-CDF0-4DA4-9EBA-0BA4041C5CAF}"/>
    <dgm:cxn modelId="{A857C3CC-A7A4-4006-A631-322A60E4C861}" srcId="{70F23F03-E183-4EDF-8AF6-C9F7AAE6D00C}" destId="{3CEC7FFF-2F02-4BC1-9150-3F8122556D0B}" srcOrd="3" destOrd="0" parTransId="{A5AE5D59-C4D1-46E4-B7B8-12E263580994}" sibTransId="{9A760AB0-830D-422F-A47F-A9750391B40F}"/>
    <dgm:cxn modelId="{92B711EA-4914-4BB2-893B-B461B0221087}" type="presOf" srcId="{70F23F03-E183-4EDF-8AF6-C9F7AAE6D00C}" destId="{29A5C4A3-4BEE-46CF-81A0-1957A18840B1}" srcOrd="0" destOrd="0" presId="urn:microsoft.com/office/officeart/2005/8/layout/default#2"/>
    <dgm:cxn modelId="{4F0A60D2-AE45-439C-B4CB-E2FB16CFE512}" type="presOf" srcId="{3CEC7FFF-2F02-4BC1-9150-3F8122556D0B}" destId="{954A40C9-892A-44E6-A6B5-E1CEE023724D}" srcOrd="0" destOrd="0" presId="urn:microsoft.com/office/officeart/2005/8/layout/default#2"/>
    <dgm:cxn modelId="{67EE57CF-4717-401C-9378-547F63923459}" type="presOf" srcId="{17187E73-2AD0-4FE6-927A-47C506B6F7D2}" destId="{48015353-410D-47D3-8055-455E27F6E359}" srcOrd="0" destOrd="0" presId="urn:microsoft.com/office/officeart/2005/8/layout/default#2"/>
    <dgm:cxn modelId="{F6B32141-89BF-44A9-A405-2B1D01CA1DA1}" type="presOf" srcId="{1271CC99-8127-49B7-8FAD-4DFB69352D45}" destId="{A99EB9AB-456C-4AA2-9DD4-35D87B5CEA7A}" srcOrd="0" destOrd="0" presId="urn:microsoft.com/office/officeart/2005/8/layout/default#2"/>
    <dgm:cxn modelId="{8A74B78D-2DCE-4009-BA77-3D8AE20590E0}" srcId="{70F23F03-E183-4EDF-8AF6-C9F7AAE6D00C}" destId="{90CB0303-7E9A-471B-9120-5361EB0DBC66}" srcOrd="4" destOrd="0" parTransId="{47E18838-2429-4953-97D0-B6CB69E1A42D}" sibTransId="{EE36480B-CEA8-4468-8DD5-9A125912F223}"/>
    <dgm:cxn modelId="{2ADBB1C7-3118-4A50-8EDA-B8AC87097E45}" srcId="{70F23F03-E183-4EDF-8AF6-C9F7AAE6D00C}" destId="{17187E73-2AD0-4FE6-927A-47C506B6F7D2}" srcOrd="1" destOrd="0" parTransId="{BFCFAFEE-2A1E-47EF-B84B-145E01FB0260}" sibTransId="{50CF2DAB-F432-48A3-8991-9CA2AEFB277A}"/>
    <dgm:cxn modelId="{46903C65-6B09-4E74-AC6B-A0229B7B3F80}" type="presParOf" srcId="{29A5C4A3-4BEE-46CF-81A0-1957A18840B1}" destId="{133BE2DC-53F3-4F20-AE8B-4F848D998062}" srcOrd="0" destOrd="0" presId="urn:microsoft.com/office/officeart/2005/8/layout/default#2"/>
    <dgm:cxn modelId="{0AC624D9-5C0D-4E7E-8637-7B556DBEFB65}" type="presParOf" srcId="{29A5C4A3-4BEE-46CF-81A0-1957A18840B1}" destId="{ACF37301-9577-424A-94C8-71A9C20F2D8A}" srcOrd="1" destOrd="0" presId="urn:microsoft.com/office/officeart/2005/8/layout/default#2"/>
    <dgm:cxn modelId="{DC3A4C52-5454-468A-B06D-DB2B6F887492}" type="presParOf" srcId="{29A5C4A3-4BEE-46CF-81A0-1957A18840B1}" destId="{48015353-410D-47D3-8055-455E27F6E359}" srcOrd="2" destOrd="0" presId="urn:microsoft.com/office/officeart/2005/8/layout/default#2"/>
    <dgm:cxn modelId="{67199911-E615-4D0A-869F-EEDE6671321E}" type="presParOf" srcId="{29A5C4A3-4BEE-46CF-81A0-1957A18840B1}" destId="{A64AF45D-C9F6-453A-BD58-A2C6FAADED58}" srcOrd="3" destOrd="0" presId="urn:microsoft.com/office/officeart/2005/8/layout/default#2"/>
    <dgm:cxn modelId="{1E0976B6-C74F-42DA-BC61-F7AA04C5B6B4}" type="presParOf" srcId="{29A5C4A3-4BEE-46CF-81A0-1957A18840B1}" destId="{A99EB9AB-456C-4AA2-9DD4-35D87B5CEA7A}" srcOrd="4" destOrd="0" presId="urn:microsoft.com/office/officeart/2005/8/layout/default#2"/>
    <dgm:cxn modelId="{D561C165-A693-4171-882A-7C174E1659CE}" type="presParOf" srcId="{29A5C4A3-4BEE-46CF-81A0-1957A18840B1}" destId="{1AC699D8-90FA-4068-A19E-CC8215B3891D}" srcOrd="5" destOrd="0" presId="urn:microsoft.com/office/officeart/2005/8/layout/default#2"/>
    <dgm:cxn modelId="{4149F8BC-02AD-43FC-8BE7-49F6CDA3FDEF}" type="presParOf" srcId="{29A5C4A3-4BEE-46CF-81A0-1957A18840B1}" destId="{954A40C9-892A-44E6-A6B5-E1CEE023724D}" srcOrd="6" destOrd="0" presId="urn:microsoft.com/office/officeart/2005/8/layout/default#2"/>
    <dgm:cxn modelId="{BC6B52E3-0223-4B63-B43B-D13EBB2C3D36}" type="presParOf" srcId="{29A5C4A3-4BEE-46CF-81A0-1957A18840B1}" destId="{855E9385-B5FA-42B1-A94E-AEC540B87686}" srcOrd="7" destOrd="0" presId="urn:microsoft.com/office/officeart/2005/8/layout/default#2"/>
    <dgm:cxn modelId="{3DA203B4-9C7F-4521-864B-8BC5062D852B}" type="presParOf" srcId="{29A5C4A3-4BEE-46CF-81A0-1957A18840B1}" destId="{2BC322F8-B50C-4F08-AC21-E61680EA52BF}" srcOrd="8" destOrd="0" presId="urn:microsoft.com/office/officeart/2005/8/layout/default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BE6077-783F-44EE-8DEB-F6FEF4C389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764919-400E-42DB-B85B-E32C21A5585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Use the message line for messages that must not interfere with screen information</a:t>
          </a:r>
          <a:endParaRPr lang="en-US" sz="1400" dirty="0">
            <a:solidFill>
              <a:schemeClr val="bg1"/>
            </a:solidFill>
          </a:endParaRPr>
        </a:p>
      </dgm:t>
    </dgm:pt>
    <dgm:pt modelId="{F9972E8A-60A0-4316-B812-F9F739E5C0CA}" type="parTrans" cxnId="{E49F52D2-67CA-4F94-952A-44A793CC133A}">
      <dgm:prSet/>
      <dgm:spPr/>
      <dgm:t>
        <a:bodyPr/>
        <a:lstStyle/>
        <a:p>
          <a:endParaRPr lang="en-US"/>
        </a:p>
      </dgm:t>
    </dgm:pt>
    <dgm:pt modelId="{E575D51C-83F0-42DB-8E9E-B0C92D180353}" type="sibTrans" cxnId="{E49F52D2-67CA-4F94-952A-44A793CC133A}">
      <dgm:prSet/>
      <dgm:spPr/>
      <dgm:t>
        <a:bodyPr/>
        <a:lstStyle/>
        <a:p>
          <a:endParaRPr lang="en-US"/>
        </a:p>
      </dgm:t>
    </dgm:pt>
    <dgm:pt modelId="{CE2010C0-702C-4261-B9D1-4907BA2D2A0E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Pop-up windows may be used for all kinds of messages, if available</a:t>
          </a:r>
          <a:endParaRPr lang="en-US" sz="1400" dirty="0">
            <a:solidFill>
              <a:schemeClr val="bg1"/>
            </a:solidFill>
          </a:endParaRPr>
        </a:p>
      </dgm:t>
    </dgm:pt>
    <dgm:pt modelId="{228E3218-7062-43A8-81AA-8A2226E8E696}" type="parTrans" cxnId="{0133212A-BDF6-4835-8442-8851AEBC7732}">
      <dgm:prSet/>
      <dgm:spPr/>
      <dgm:t>
        <a:bodyPr/>
        <a:lstStyle/>
        <a:p>
          <a:endParaRPr lang="en-US"/>
        </a:p>
      </dgm:t>
    </dgm:pt>
    <dgm:pt modelId="{AF941954-EC1B-4398-9337-9CEB43962F10}" type="sibTrans" cxnId="{0133212A-BDF6-4835-8442-8851AEBC7732}">
      <dgm:prSet/>
      <dgm:spPr/>
      <dgm:t>
        <a:bodyPr/>
        <a:lstStyle/>
        <a:p>
          <a:endParaRPr lang="en-US"/>
        </a:p>
      </dgm:t>
    </dgm:pt>
    <dgm:pt modelId="{910DB0CF-22A6-4C88-96F4-1E66F1D418CC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400" smtClean="0"/>
            <a:t>Pop-up windows should always be used for critical messages.</a:t>
          </a:r>
          <a:endParaRPr lang="en-US" sz="1400" dirty="0"/>
        </a:p>
      </dgm:t>
    </dgm:pt>
    <dgm:pt modelId="{1714FDD8-0F86-4856-BC6B-C1C29F38F1B7}" type="parTrans" cxnId="{2B93DBAE-7134-413D-B8C1-7EF3B820ECA4}">
      <dgm:prSet/>
      <dgm:spPr/>
      <dgm:t>
        <a:bodyPr/>
        <a:lstStyle/>
        <a:p>
          <a:endParaRPr lang="en-US"/>
        </a:p>
      </dgm:t>
    </dgm:pt>
    <dgm:pt modelId="{B138E1BA-9C7F-44CA-AD38-48D0876704D2}" type="sibTrans" cxnId="{2B93DBAE-7134-413D-B8C1-7EF3B820ECA4}">
      <dgm:prSet/>
      <dgm:spPr/>
      <dgm:t>
        <a:bodyPr/>
        <a:lstStyle/>
        <a:p>
          <a:endParaRPr lang="en-US"/>
        </a:p>
      </dgm:t>
    </dgm:pt>
    <dgm:pt modelId="{CE5796D8-7E87-40D4-950A-91E726A4096C}" type="pres">
      <dgm:prSet presAssocID="{F2BE6077-783F-44EE-8DEB-F6FEF4C389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C43C6E-FDCE-4FC4-83D5-FCA53E453D20}" type="pres">
      <dgm:prSet presAssocID="{32764919-400E-42DB-B85B-E32C21A55859}" presName="parentLin" presStyleCnt="0"/>
      <dgm:spPr/>
    </dgm:pt>
    <dgm:pt modelId="{1A997517-71CD-45CD-9AFC-E5C0D2F52ECD}" type="pres">
      <dgm:prSet presAssocID="{32764919-400E-42DB-B85B-E32C21A5585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BF16F76-6B7F-4D10-9CCB-EB2E8C460C47}" type="pres">
      <dgm:prSet presAssocID="{32764919-400E-42DB-B85B-E32C21A55859}" presName="parentText" presStyleLbl="node1" presStyleIdx="0" presStyleCnt="3" custScaleY="1050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124F4-1ACA-4832-A1E1-D9D4D5891A86}" type="pres">
      <dgm:prSet presAssocID="{32764919-400E-42DB-B85B-E32C21A55859}" presName="negativeSpace" presStyleCnt="0"/>
      <dgm:spPr/>
    </dgm:pt>
    <dgm:pt modelId="{6774BD10-3259-4B12-A4CF-A6F25CFFF7AC}" type="pres">
      <dgm:prSet presAssocID="{32764919-400E-42DB-B85B-E32C21A55859}" presName="childText" presStyleLbl="conFgAcc1" presStyleIdx="0" presStyleCnt="3">
        <dgm:presLayoutVars>
          <dgm:bulletEnabled val="1"/>
        </dgm:presLayoutVars>
      </dgm:prSet>
      <dgm:spPr/>
    </dgm:pt>
    <dgm:pt modelId="{1EECE433-8C6A-4B7F-9261-9038D97A1838}" type="pres">
      <dgm:prSet presAssocID="{E575D51C-83F0-42DB-8E9E-B0C92D180353}" presName="spaceBetweenRectangles" presStyleCnt="0"/>
      <dgm:spPr/>
    </dgm:pt>
    <dgm:pt modelId="{3372DBFB-9F43-4C7C-AF16-2AB84EEB9C0E}" type="pres">
      <dgm:prSet presAssocID="{CE2010C0-702C-4261-B9D1-4907BA2D2A0E}" presName="parentLin" presStyleCnt="0"/>
      <dgm:spPr/>
    </dgm:pt>
    <dgm:pt modelId="{3A9A4B0C-7CEB-4935-9423-8C6719B75E43}" type="pres">
      <dgm:prSet presAssocID="{CE2010C0-702C-4261-B9D1-4907BA2D2A0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92C461C-4A3F-4F90-88DC-75555DF4902A}" type="pres">
      <dgm:prSet presAssocID="{CE2010C0-702C-4261-B9D1-4907BA2D2A0E}" presName="parentText" presStyleLbl="node1" presStyleIdx="1" presStyleCnt="3" custScaleY="974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42EAB-8A76-482C-9C16-37CC02DD86A4}" type="pres">
      <dgm:prSet presAssocID="{CE2010C0-702C-4261-B9D1-4907BA2D2A0E}" presName="negativeSpace" presStyleCnt="0"/>
      <dgm:spPr/>
    </dgm:pt>
    <dgm:pt modelId="{2F219A5C-F04B-457E-9234-285EBAD8C8EC}" type="pres">
      <dgm:prSet presAssocID="{CE2010C0-702C-4261-B9D1-4907BA2D2A0E}" presName="childText" presStyleLbl="conFgAcc1" presStyleIdx="1" presStyleCnt="3">
        <dgm:presLayoutVars>
          <dgm:bulletEnabled val="1"/>
        </dgm:presLayoutVars>
      </dgm:prSet>
      <dgm:spPr/>
    </dgm:pt>
    <dgm:pt modelId="{4DFF9869-BB1D-4D03-9DD6-7F14772C3033}" type="pres">
      <dgm:prSet presAssocID="{AF941954-EC1B-4398-9337-9CEB43962F10}" presName="spaceBetweenRectangles" presStyleCnt="0"/>
      <dgm:spPr/>
    </dgm:pt>
    <dgm:pt modelId="{C76413C4-5F9B-42FE-AE81-BC4CA9B6BAAA}" type="pres">
      <dgm:prSet presAssocID="{910DB0CF-22A6-4C88-96F4-1E66F1D418CC}" presName="parentLin" presStyleCnt="0"/>
      <dgm:spPr/>
    </dgm:pt>
    <dgm:pt modelId="{30031C51-0168-40EA-AC78-592033D2C7EB}" type="pres">
      <dgm:prSet presAssocID="{910DB0CF-22A6-4C88-96F4-1E66F1D418C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3CD0469-1C41-4E7A-A0C2-40C91CA311ED}" type="pres">
      <dgm:prSet presAssocID="{910DB0CF-22A6-4C88-96F4-1E66F1D418CC}" presName="parentText" presStyleLbl="node1" presStyleIdx="2" presStyleCnt="3" custScaleY="95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D42F5-1006-464B-92EF-A452E88902B0}" type="pres">
      <dgm:prSet presAssocID="{910DB0CF-22A6-4C88-96F4-1E66F1D418CC}" presName="negativeSpace" presStyleCnt="0"/>
      <dgm:spPr/>
    </dgm:pt>
    <dgm:pt modelId="{9970C7ED-6BF4-4716-A2B9-12200A658333}" type="pres">
      <dgm:prSet presAssocID="{910DB0CF-22A6-4C88-96F4-1E66F1D418C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61D9AA3-9C2B-41D6-A341-1DC5BFBAC84E}" type="presOf" srcId="{910DB0CF-22A6-4C88-96F4-1E66F1D418CC}" destId="{53CD0469-1C41-4E7A-A0C2-40C91CA311ED}" srcOrd="1" destOrd="0" presId="urn:microsoft.com/office/officeart/2005/8/layout/list1"/>
    <dgm:cxn modelId="{18AE4494-BC82-4332-9B9B-EF5EDB22CA19}" type="presOf" srcId="{F2BE6077-783F-44EE-8DEB-F6FEF4C38992}" destId="{CE5796D8-7E87-40D4-950A-91E726A4096C}" srcOrd="0" destOrd="0" presId="urn:microsoft.com/office/officeart/2005/8/layout/list1"/>
    <dgm:cxn modelId="{6C87E967-71FB-4C2F-A34D-F01DB936F143}" type="presOf" srcId="{910DB0CF-22A6-4C88-96F4-1E66F1D418CC}" destId="{30031C51-0168-40EA-AC78-592033D2C7EB}" srcOrd="0" destOrd="0" presId="urn:microsoft.com/office/officeart/2005/8/layout/list1"/>
    <dgm:cxn modelId="{2B93DBAE-7134-413D-B8C1-7EF3B820ECA4}" srcId="{F2BE6077-783F-44EE-8DEB-F6FEF4C38992}" destId="{910DB0CF-22A6-4C88-96F4-1E66F1D418CC}" srcOrd="2" destOrd="0" parTransId="{1714FDD8-0F86-4856-BC6B-C1C29F38F1B7}" sibTransId="{B138E1BA-9C7F-44CA-AD38-48D0876704D2}"/>
    <dgm:cxn modelId="{0133212A-BDF6-4835-8442-8851AEBC7732}" srcId="{F2BE6077-783F-44EE-8DEB-F6FEF4C38992}" destId="{CE2010C0-702C-4261-B9D1-4907BA2D2A0E}" srcOrd="1" destOrd="0" parTransId="{228E3218-7062-43A8-81AA-8A2226E8E696}" sibTransId="{AF941954-EC1B-4398-9337-9CEB43962F10}"/>
    <dgm:cxn modelId="{F367581A-2A0D-4C78-866F-2A138C729AC9}" type="presOf" srcId="{32764919-400E-42DB-B85B-E32C21A55859}" destId="{1A997517-71CD-45CD-9AFC-E5C0D2F52ECD}" srcOrd="0" destOrd="0" presId="urn:microsoft.com/office/officeart/2005/8/layout/list1"/>
    <dgm:cxn modelId="{79664672-B6AA-4DBE-A1E5-E55D9B00BCEA}" type="presOf" srcId="{CE2010C0-702C-4261-B9D1-4907BA2D2A0E}" destId="{192C461C-4A3F-4F90-88DC-75555DF4902A}" srcOrd="1" destOrd="0" presId="urn:microsoft.com/office/officeart/2005/8/layout/list1"/>
    <dgm:cxn modelId="{65A799CB-1F8E-4A2C-8137-A95E15C31162}" type="presOf" srcId="{32764919-400E-42DB-B85B-E32C21A55859}" destId="{EBF16F76-6B7F-4D10-9CCB-EB2E8C460C47}" srcOrd="1" destOrd="0" presId="urn:microsoft.com/office/officeart/2005/8/layout/list1"/>
    <dgm:cxn modelId="{ADDEAD53-C69B-4F61-A528-9088588F8C39}" type="presOf" srcId="{CE2010C0-702C-4261-B9D1-4907BA2D2A0E}" destId="{3A9A4B0C-7CEB-4935-9423-8C6719B75E43}" srcOrd="0" destOrd="0" presId="urn:microsoft.com/office/officeart/2005/8/layout/list1"/>
    <dgm:cxn modelId="{E49F52D2-67CA-4F94-952A-44A793CC133A}" srcId="{F2BE6077-783F-44EE-8DEB-F6FEF4C38992}" destId="{32764919-400E-42DB-B85B-E32C21A55859}" srcOrd="0" destOrd="0" parTransId="{F9972E8A-60A0-4316-B812-F9F739E5C0CA}" sibTransId="{E575D51C-83F0-42DB-8E9E-B0C92D180353}"/>
    <dgm:cxn modelId="{AE8C69E8-7EDD-4B76-A598-EE9C94C0D0B0}" type="presParOf" srcId="{CE5796D8-7E87-40D4-950A-91E726A4096C}" destId="{75C43C6E-FDCE-4FC4-83D5-FCA53E453D20}" srcOrd="0" destOrd="0" presId="urn:microsoft.com/office/officeart/2005/8/layout/list1"/>
    <dgm:cxn modelId="{52DE5A32-9004-4AA5-94BF-DD6651C6015E}" type="presParOf" srcId="{75C43C6E-FDCE-4FC4-83D5-FCA53E453D20}" destId="{1A997517-71CD-45CD-9AFC-E5C0D2F52ECD}" srcOrd="0" destOrd="0" presId="urn:microsoft.com/office/officeart/2005/8/layout/list1"/>
    <dgm:cxn modelId="{E5F52489-0270-4136-AEF9-EB407AE5FAB5}" type="presParOf" srcId="{75C43C6E-FDCE-4FC4-83D5-FCA53E453D20}" destId="{EBF16F76-6B7F-4D10-9CCB-EB2E8C460C47}" srcOrd="1" destOrd="0" presId="urn:microsoft.com/office/officeart/2005/8/layout/list1"/>
    <dgm:cxn modelId="{B3C261AA-61AF-4D86-B8BE-226A2DF12883}" type="presParOf" srcId="{CE5796D8-7E87-40D4-950A-91E726A4096C}" destId="{CC5124F4-1ACA-4832-A1E1-D9D4D5891A86}" srcOrd="1" destOrd="0" presId="urn:microsoft.com/office/officeart/2005/8/layout/list1"/>
    <dgm:cxn modelId="{D7A895C7-0DD0-4F6B-9B99-A1BD634DBF7D}" type="presParOf" srcId="{CE5796D8-7E87-40D4-950A-91E726A4096C}" destId="{6774BD10-3259-4B12-A4CF-A6F25CFFF7AC}" srcOrd="2" destOrd="0" presId="urn:microsoft.com/office/officeart/2005/8/layout/list1"/>
    <dgm:cxn modelId="{9E979BF6-4337-4E34-809F-9FDEFDC632F8}" type="presParOf" srcId="{CE5796D8-7E87-40D4-950A-91E726A4096C}" destId="{1EECE433-8C6A-4B7F-9261-9038D97A1838}" srcOrd="3" destOrd="0" presId="urn:microsoft.com/office/officeart/2005/8/layout/list1"/>
    <dgm:cxn modelId="{1BB5036C-EA2A-48EB-9200-927FFCB3BB6B}" type="presParOf" srcId="{CE5796D8-7E87-40D4-950A-91E726A4096C}" destId="{3372DBFB-9F43-4C7C-AF16-2AB84EEB9C0E}" srcOrd="4" destOrd="0" presId="urn:microsoft.com/office/officeart/2005/8/layout/list1"/>
    <dgm:cxn modelId="{F5A55D9D-61E2-477C-97AB-B7C7CDFAD43A}" type="presParOf" srcId="{3372DBFB-9F43-4C7C-AF16-2AB84EEB9C0E}" destId="{3A9A4B0C-7CEB-4935-9423-8C6719B75E43}" srcOrd="0" destOrd="0" presId="urn:microsoft.com/office/officeart/2005/8/layout/list1"/>
    <dgm:cxn modelId="{D7F2FD04-6998-447F-87E1-CD8398701AC9}" type="presParOf" srcId="{3372DBFB-9F43-4C7C-AF16-2AB84EEB9C0E}" destId="{192C461C-4A3F-4F90-88DC-75555DF4902A}" srcOrd="1" destOrd="0" presId="urn:microsoft.com/office/officeart/2005/8/layout/list1"/>
    <dgm:cxn modelId="{9A654037-5101-4E8E-BBFB-B67829C3728E}" type="presParOf" srcId="{CE5796D8-7E87-40D4-950A-91E726A4096C}" destId="{DC442EAB-8A76-482C-9C16-37CC02DD86A4}" srcOrd="5" destOrd="0" presId="urn:microsoft.com/office/officeart/2005/8/layout/list1"/>
    <dgm:cxn modelId="{162569D6-BC89-46A8-B025-FA5BE9F71771}" type="presParOf" srcId="{CE5796D8-7E87-40D4-950A-91E726A4096C}" destId="{2F219A5C-F04B-457E-9234-285EBAD8C8EC}" srcOrd="6" destOrd="0" presId="urn:microsoft.com/office/officeart/2005/8/layout/list1"/>
    <dgm:cxn modelId="{0090C7E3-FDD4-4925-9ED2-963109131985}" type="presParOf" srcId="{CE5796D8-7E87-40D4-950A-91E726A4096C}" destId="{4DFF9869-BB1D-4D03-9DD6-7F14772C3033}" srcOrd="7" destOrd="0" presId="urn:microsoft.com/office/officeart/2005/8/layout/list1"/>
    <dgm:cxn modelId="{4FEAE97F-1183-4BBF-9DF3-A8710BF37CB0}" type="presParOf" srcId="{CE5796D8-7E87-40D4-950A-91E726A4096C}" destId="{C76413C4-5F9B-42FE-AE81-BC4CA9B6BAAA}" srcOrd="8" destOrd="0" presId="urn:microsoft.com/office/officeart/2005/8/layout/list1"/>
    <dgm:cxn modelId="{DD626458-8D5D-44D5-9F9C-0D7AECD03300}" type="presParOf" srcId="{C76413C4-5F9B-42FE-AE81-BC4CA9B6BAAA}" destId="{30031C51-0168-40EA-AC78-592033D2C7EB}" srcOrd="0" destOrd="0" presId="urn:microsoft.com/office/officeart/2005/8/layout/list1"/>
    <dgm:cxn modelId="{DD569473-22E3-412E-B089-44E9850642B7}" type="presParOf" srcId="{C76413C4-5F9B-42FE-AE81-BC4CA9B6BAAA}" destId="{53CD0469-1C41-4E7A-A0C2-40C91CA311ED}" srcOrd="1" destOrd="0" presId="urn:microsoft.com/office/officeart/2005/8/layout/list1"/>
    <dgm:cxn modelId="{1A76B317-F085-491F-BE8C-AED924EF5326}" type="presParOf" srcId="{CE5796D8-7E87-40D4-950A-91E726A4096C}" destId="{627D42F5-1006-464B-92EF-A452E88902B0}" srcOrd="9" destOrd="0" presId="urn:microsoft.com/office/officeart/2005/8/layout/list1"/>
    <dgm:cxn modelId="{0FE778A9-AEE5-4305-8BF2-38405D162179}" type="presParOf" srcId="{CE5796D8-7E87-40D4-950A-91E726A4096C}" destId="{9970C7ED-6BF4-4716-A2B9-12200A6583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AAE1A4-B2BB-4B0A-AD45-2FC3FC31AB7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B0837-FDF6-4B84-BEFF-997A0FB0FC2C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b="0" dirty="0" smtClean="0"/>
            <a:t>Sentences and paragraphs</a:t>
          </a:r>
          <a:endParaRPr lang="en-US" sz="2000" b="0" dirty="0"/>
        </a:p>
      </dgm:t>
    </dgm:pt>
    <dgm:pt modelId="{9DE6C2D6-2404-4AD0-8040-42828A5A8130}" type="parTrans" cxnId="{D34E5AFF-A3B0-4A13-B974-D4FAD3640AFA}">
      <dgm:prSet/>
      <dgm:spPr/>
      <dgm:t>
        <a:bodyPr/>
        <a:lstStyle/>
        <a:p>
          <a:endParaRPr lang="en-US" sz="2800" b="0"/>
        </a:p>
      </dgm:t>
    </dgm:pt>
    <dgm:pt modelId="{DB1D522A-04BC-4A3C-8EE8-91694DDB3D02}" type="sibTrans" cxnId="{D34E5AFF-A3B0-4A13-B974-D4FAD3640AFA}">
      <dgm:prSet/>
      <dgm:spPr/>
      <dgm:t>
        <a:bodyPr/>
        <a:lstStyle/>
        <a:p>
          <a:endParaRPr lang="en-US" sz="2800" b="0"/>
        </a:p>
      </dgm:t>
    </dgm:pt>
    <dgm:pt modelId="{3E58BB99-99C8-4EBE-A0F9-A4BD59F22E23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Use short sentences </a:t>
          </a:r>
          <a:endParaRPr lang="en-US" sz="1200" b="0" dirty="0"/>
        </a:p>
      </dgm:t>
    </dgm:pt>
    <dgm:pt modelId="{DB63E7C7-303F-40CE-A7EF-46BDDE875DA2}" type="parTrans" cxnId="{CBC5757D-2C60-407F-839D-B867E2ECD268}">
      <dgm:prSet/>
      <dgm:spPr/>
      <dgm:t>
        <a:bodyPr/>
        <a:lstStyle/>
        <a:p>
          <a:endParaRPr lang="en-US" sz="2800" b="0"/>
        </a:p>
      </dgm:t>
    </dgm:pt>
    <dgm:pt modelId="{0DDAA7E2-8E8A-48CC-AC82-5A208F536BD6}" type="sibTrans" cxnId="{CBC5757D-2C60-407F-839D-B867E2ECD268}">
      <dgm:prSet/>
      <dgm:spPr/>
      <dgm:t>
        <a:bodyPr/>
        <a:lstStyle/>
        <a:p>
          <a:endParaRPr lang="en-US" sz="2800" b="0"/>
        </a:p>
      </dgm:t>
    </dgm:pt>
    <dgm:pt modelId="{C28C9D1B-5F57-4071-B662-9D6EA49F9284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Cut the number of sentences</a:t>
          </a:r>
          <a:endParaRPr lang="en-US" sz="1200" b="0" dirty="0"/>
        </a:p>
      </dgm:t>
    </dgm:pt>
    <dgm:pt modelId="{CEB82EBF-075F-42B6-99C3-CCEE3D008149}" type="parTrans" cxnId="{0F639ABB-59CC-4563-B0B6-D88C7C9F306B}">
      <dgm:prSet/>
      <dgm:spPr/>
      <dgm:t>
        <a:bodyPr/>
        <a:lstStyle/>
        <a:p>
          <a:endParaRPr lang="en-US" sz="2800" b="0"/>
        </a:p>
      </dgm:t>
    </dgm:pt>
    <dgm:pt modelId="{30689A2A-9DCC-4D4D-88E2-DBD30A0861FF}" type="sibTrans" cxnId="{0F639ABB-59CC-4563-B0B6-D88C7C9F306B}">
      <dgm:prSet/>
      <dgm:spPr/>
      <dgm:t>
        <a:bodyPr/>
        <a:lstStyle/>
        <a:p>
          <a:endParaRPr lang="en-US" sz="2800" b="0"/>
        </a:p>
      </dgm:t>
    </dgm:pt>
    <dgm:pt modelId="{E05A43BA-8E19-4198-ADC0-A61628E877B3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2000" b="0" dirty="0" smtClean="0"/>
            <a:t>Style</a:t>
          </a:r>
          <a:endParaRPr lang="en-US" sz="2000" b="0" dirty="0"/>
        </a:p>
      </dgm:t>
    </dgm:pt>
    <dgm:pt modelId="{CB7661BA-681F-4068-A915-2F879380F179}" type="parTrans" cxnId="{03E1FD25-39D5-470E-9D88-F8041FB8A843}">
      <dgm:prSet/>
      <dgm:spPr/>
      <dgm:t>
        <a:bodyPr/>
        <a:lstStyle/>
        <a:p>
          <a:endParaRPr lang="en-US" sz="2800" b="0"/>
        </a:p>
      </dgm:t>
    </dgm:pt>
    <dgm:pt modelId="{B28C0D3B-957F-48B3-9D9F-137AB5A7AA26}" type="sibTrans" cxnId="{03E1FD25-39D5-470E-9D88-F8041FB8A843}">
      <dgm:prSet/>
      <dgm:spPr/>
      <dgm:t>
        <a:bodyPr/>
        <a:lstStyle/>
        <a:p>
          <a:endParaRPr lang="en-US" sz="2800" b="0"/>
        </a:p>
      </dgm:t>
    </dgm:pt>
    <dgm:pt modelId="{CBA1A93F-93A6-4C6A-A8C3-70154CE1D5C5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Use the active writing style</a:t>
          </a:r>
          <a:endParaRPr lang="en-US" sz="1200" b="0" dirty="0"/>
        </a:p>
      </dgm:t>
    </dgm:pt>
    <dgm:pt modelId="{533C80B0-1D1D-410D-A09A-CD638E7FE342}" type="parTrans" cxnId="{071E1F33-53E8-4C2F-ADE2-FEC4794209D4}">
      <dgm:prSet/>
      <dgm:spPr/>
      <dgm:t>
        <a:bodyPr/>
        <a:lstStyle/>
        <a:p>
          <a:endParaRPr lang="en-US" sz="2800" b="0"/>
        </a:p>
      </dgm:t>
    </dgm:pt>
    <dgm:pt modelId="{5127736E-7DB6-43BE-BDB4-A85B2960CC75}" type="sibTrans" cxnId="{071E1F33-53E8-4C2F-ADE2-FEC4794209D4}">
      <dgm:prSet/>
      <dgm:spPr/>
      <dgm:t>
        <a:bodyPr/>
        <a:lstStyle/>
        <a:p>
          <a:endParaRPr lang="en-US" sz="2800" b="0"/>
        </a:p>
      </dgm:t>
    </dgm:pt>
    <dgm:pt modelId="{223FE330-CC57-4ECB-B538-9E23B2F26AEE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Use subjective opinion</a:t>
          </a:r>
          <a:endParaRPr lang="en-US" sz="1200" b="0" dirty="0"/>
        </a:p>
      </dgm:t>
    </dgm:pt>
    <dgm:pt modelId="{034CA56A-0058-4977-967A-57B7A5FF715B}" type="parTrans" cxnId="{4D57CC94-B3A1-48F8-8F38-287AA143403C}">
      <dgm:prSet/>
      <dgm:spPr/>
      <dgm:t>
        <a:bodyPr/>
        <a:lstStyle/>
        <a:p>
          <a:endParaRPr lang="en-US" sz="2800" b="0"/>
        </a:p>
      </dgm:t>
    </dgm:pt>
    <dgm:pt modelId="{186539BD-7E1C-4BEC-B07A-3A8ED41D0B3B}" type="sibTrans" cxnId="{4D57CC94-B3A1-48F8-8F38-287AA143403C}">
      <dgm:prSet/>
      <dgm:spPr/>
      <dgm:t>
        <a:bodyPr/>
        <a:lstStyle/>
        <a:p>
          <a:endParaRPr lang="en-US" sz="2800" b="0"/>
        </a:p>
      </dgm:t>
    </dgm:pt>
    <dgm:pt modelId="{281EFB90-9470-459C-9770-5ED742EA099D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Use separate sentences for separate ideas</a:t>
          </a:r>
        </a:p>
      </dgm:t>
    </dgm:pt>
    <dgm:pt modelId="{B8209D42-2744-4BDC-AA26-E040370314B6}" type="parTrans" cxnId="{A19D81AE-FB72-48CA-A270-D58B15854D02}">
      <dgm:prSet/>
      <dgm:spPr/>
      <dgm:t>
        <a:bodyPr/>
        <a:lstStyle/>
        <a:p>
          <a:endParaRPr lang="en-US" sz="2800" b="0"/>
        </a:p>
      </dgm:t>
    </dgm:pt>
    <dgm:pt modelId="{1765FD61-488C-445F-9B7E-88CB17607B63}" type="sibTrans" cxnId="{A19D81AE-FB72-48CA-A270-D58B15854D02}">
      <dgm:prSet/>
      <dgm:spPr/>
      <dgm:t>
        <a:bodyPr/>
        <a:lstStyle/>
        <a:p>
          <a:endParaRPr lang="en-US" sz="2800" b="0"/>
        </a:p>
      </dgm:t>
    </dgm:pt>
    <dgm:pt modelId="{42128E0D-AE45-44B5-9D79-D72038D70F08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Keep the paragraphs short</a:t>
          </a:r>
        </a:p>
      </dgm:t>
    </dgm:pt>
    <dgm:pt modelId="{5A820600-69CC-4D4A-A201-48B3BF75E796}" type="parTrans" cxnId="{B34696CA-E4E4-4772-94AC-7D6ECC1E0832}">
      <dgm:prSet/>
      <dgm:spPr/>
      <dgm:t>
        <a:bodyPr/>
        <a:lstStyle/>
        <a:p>
          <a:endParaRPr lang="en-US" sz="2800" b="0"/>
        </a:p>
      </dgm:t>
    </dgm:pt>
    <dgm:pt modelId="{09813385-1805-4BBC-85D2-881589D90082}" type="sibTrans" cxnId="{B34696CA-E4E4-4772-94AC-7D6ECC1E0832}">
      <dgm:prSet/>
      <dgm:spPr/>
      <dgm:t>
        <a:bodyPr/>
        <a:lstStyle/>
        <a:p>
          <a:endParaRPr lang="en-US" sz="2800" b="0"/>
        </a:p>
      </dgm:t>
    </dgm:pt>
    <dgm:pt modelId="{74988876-DB7D-4E5A-A61E-AB27807648D5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Restrict a paragraph to only one idea</a:t>
          </a:r>
          <a:endParaRPr lang="en-US" sz="1200" b="0" dirty="0"/>
        </a:p>
      </dgm:t>
    </dgm:pt>
    <dgm:pt modelId="{4CE271B4-8A43-4A90-8385-609CE4A93A9F}" type="parTrans" cxnId="{109A1088-F3AF-4A87-8AB3-FD5813723DD8}">
      <dgm:prSet/>
      <dgm:spPr/>
      <dgm:t>
        <a:bodyPr/>
        <a:lstStyle/>
        <a:p>
          <a:endParaRPr lang="en-US" sz="2800" b="0"/>
        </a:p>
      </dgm:t>
    </dgm:pt>
    <dgm:pt modelId="{3568CC4C-7C45-4764-BA4F-6ED17A44BF59}" type="sibTrans" cxnId="{109A1088-F3AF-4A87-8AB3-FD5813723DD8}">
      <dgm:prSet/>
      <dgm:spPr/>
      <dgm:t>
        <a:bodyPr/>
        <a:lstStyle/>
        <a:p>
          <a:endParaRPr lang="en-US" sz="2800" b="0"/>
        </a:p>
      </dgm:t>
    </dgm:pt>
    <dgm:pt modelId="{CE95FE37-D9C4-473F-B1B0-418804237819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Use the personal writing style</a:t>
          </a:r>
        </a:p>
      </dgm:t>
    </dgm:pt>
    <dgm:pt modelId="{F517ED52-586F-469E-B9C6-B549F14994BC}" type="parTrans" cxnId="{1F3339DD-B4E9-4155-9AE4-E897FCC80F50}">
      <dgm:prSet/>
      <dgm:spPr/>
      <dgm:t>
        <a:bodyPr/>
        <a:lstStyle/>
        <a:p>
          <a:endParaRPr lang="en-US" sz="2800" b="0"/>
        </a:p>
      </dgm:t>
    </dgm:pt>
    <dgm:pt modelId="{A964E41F-4FF9-4366-AB26-8E16878D6C1F}" type="sibTrans" cxnId="{1F3339DD-B4E9-4155-9AE4-E897FCC80F50}">
      <dgm:prSet/>
      <dgm:spPr/>
      <dgm:t>
        <a:bodyPr/>
        <a:lstStyle/>
        <a:p>
          <a:endParaRPr lang="en-US" sz="2800" b="0"/>
        </a:p>
      </dgm:t>
    </dgm:pt>
    <dgm:pt modelId="{3A02CDA4-32F0-408D-B402-FC8134A21DDD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Write as you talk</a:t>
          </a:r>
          <a:endParaRPr lang="en-US" sz="1200" b="0" dirty="0"/>
        </a:p>
      </dgm:t>
    </dgm:pt>
    <dgm:pt modelId="{2838F065-ACB9-4F4D-BDF4-280A5B7FBD17}" type="parTrans" cxnId="{5FAEC98D-664B-4255-85C3-8D47A0AF9C15}">
      <dgm:prSet/>
      <dgm:spPr/>
      <dgm:t>
        <a:bodyPr/>
        <a:lstStyle/>
        <a:p>
          <a:endParaRPr lang="en-US" sz="2800" b="0"/>
        </a:p>
      </dgm:t>
    </dgm:pt>
    <dgm:pt modelId="{CF170B5A-BFEF-4B60-A04E-88F8488277B5}" type="sibTrans" cxnId="{5FAEC98D-664B-4255-85C3-8D47A0AF9C15}">
      <dgm:prSet/>
      <dgm:spPr/>
      <dgm:t>
        <a:bodyPr/>
        <a:lstStyle/>
        <a:p>
          <a:endParaRPr lang="en-US" sz="2800" b="0"/>
        </a:p>
      </dgm:t>
    </dgm:pt>
    <dgm:pt modelId="{6C02D11F-E826-42CC-A54D-7C4EAF632BD7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Use specific examples</a:t>
          </a:r>
        </a:p>
      </dgm:t>
    </dgm:pt>
    <dgm:pt modelId="{0B8E833E-D81D-4CCD-A8AF-0340EF6D3EF2}" type="parTrans" cxnId="{8A282171-D8F6-40D9-ADBF-2DEBDAD9BF4E}">
      <dgm:prSet/>
      <dgm:spPr/>
      <dgm:t>
        <a:bodyPr/>
        <a:lstStyle/>
        <a:p>
          <a:endParaRPr lang="en-US" sz="2800" b="0"/>
        </a:p>
      </dgm:t>
    </dgm:pt>
    <dgm:pt modelId="{CD533047-5899-473F-8EA1-12CD927DCE9E}" type="sibTrans" cxnId="{8A282171-D8F6-40D9-ADBF-2DEBDAD9BF4E}">
      <dgm:prSet/>
      <dgm:spPr/>
      <dgm:t>
        <a:bodyPr/>
        <a:lstStyle/>
        <a:p>
          <a:endParaRPr lang="en-US" sz="2800" b="0"/>
        </a:p>
      </dgm:t>
    </dgm:pt>
    <dgm:pt modelId="{D260A753-1A6B-4BA1-994F-32DEAF60C2E5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0" dirty="0" smtClean="0"/>
            <a:t> Read it out loud</a:t>
          </a:r>
        </a:p>
      </dgm:t>
    </dgm:pt>
    <dgm:pt modelId="{C46E7752-9397-487B-BC55-E416A3302C40}" type="parTrans" cxnId="{02CE1CC0-D38D-462D-B2AC-41C2C686C735}">
      <dgm:prSet/>
      <dgm:spPr/>
      <dgm:t>
        <a:bodyPr/>
        <a:lstStyle/>
        <a:p>
          <a:endParaRPr lang="en-US" sz="2800" b="0"/>
        </a:p>
      </dgm:t>
    </dgm:pt>
    <dgm:pt modelId="{5D8DA65E-3FCA-434E-AD90-1A2EABDA16EE}" type="sibTrans" cxnId="{02CE1CC0-D38D-462D-B2AC-41C2C686C735}">
      <dgm:prSet/>
      <dgm:spPr/>
      <dgm:t>
        <a:bodyPr/>
        <a:lstStyle/>
        <a:p>
          <a:endParaRPr lang="en-US" sz="2800" b="0"/>
        </a:p>
      </dgm:t>
    </dgm:pt>
    <dgm:pt modelId="{1495DCEB-15BC-4BEF-9F67-F1B49A7E0380}" type="pres">
      <dgm:prSet presAssocID="{5FAAE1A4-B2BB-4B0A-AD45-2FC3FC31AB7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096C54-D8C0-4F42-A497-C782AD1B97CF}" type="pres">
      <dgm:prSet presAssocID="{999B0837-FDF6-4B84-BEFF-997A0FB0FC2C}" presName="linNode" presStyleCnt="0"/>
      <dgm:spPr/>
    </dgm:pt>
    <dgm:pt modelId="{B3F5E340-F998-4EA8-A678-8FDF62173D95}" type="pres">
      <dgm:prSet presAssocID="{999B0837-FDF6-4B84-BEFF-997A0FB0FC2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ED2F8-8C1E-413A-ADA6-82BC69B0DF80}" type="pres">
      <dgm:prSet presAssocID="{999B0837-FDF6-4B84-BEFF-997A0FB0FC2C}" presName="childShp" presStyleLbl="bgAccFollowNode1" presStyleIdx="0" presStyleCnt="2" custScaleY="101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B90BF-736E-4C2A-ABB9-6FB847E4EDBC}" type="pres">
      <dgm:prSet presAssocID="{DB1D522A-04BC-4A3C-8EE8-91694DDB3D02}" presName="spacing" presStyleCnt="0"/>
      <dgm:spPr/>
    </dgm:pt>
    <dgm:pt modelId="{3B862714-B861-41F2-9D33-F6946CC1EC38}" type="pres">
      <dgm:prSet presAssocID="{E05A43BA-8E19-4198-ADC0-A61628E877B3}" presName="linNode" presStyleCnt="0"/>
      <dgm:spPr/>
    </dgm:pt>
    <dgm:pt modelId="{2316555D-8AE2-45D8-B8F8-100ACCD40130}" type="pres">
      <dgm:prSet presAssocID="{E05A43BA-8E19-4198-ADC0-A61628E877B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EFFBD-B5FA-4657-9DB9-5E7A279CBF1C}" type="pres">
      <dgm:prSet presAssocID="{E05A43BA-8E19-4198-ADC0-A61628E877B3}" presName="childShp" presStyleLbl="bgAccFollowNode1" presStyleIdx="1" presStyleCnt="2" custScaleY="95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C5757D-2C60-407F-839D-B867E2ECD268}" srcId="{999B0837-FDF6-4B84-BEFF-997A0FB0FC2C}" destId="{3E58BB99-99C8-4EBE-A0F9-A4BD59F22E23}" srcOrd="0" destOrd="0" parTransId="{DB63E7C7-303F-40CE-A7EF-46BDDE875DA2}" sibTransId="{0DDAA7E2-8E8A-48CC-AC82-5A208F536BD6}"/>
    <dgm:cxn modelId="{8A282171-D8F6-40D9-ADBF-2DEBDAD9BF4E}" srcId="{E05A43BA-8E19-4198-ADC0-A61628E877B3}" destId="{6C02D11F-E826-42CC-A54D-7C4EAF632BD7}" srcOrd="4" destOrd="0" parTransId="{0B8E833E-D81D-4CCD-A8AF-0340EF6D3EF2}" sibTransId="{CD533047-5899-473F-8EA1-12CD927DCE9E}"/>
    <dgm:cxn modelId="{18D15E70-369E-4A87-AFCC-42268CCE1A15}" type="presOf" srcId="{999B0837-FDF6-4B84-BEFF-997A0FB0FC2C}" destId="{B3F5E340-F998-4EA8-A678-8FDF62173D95}" srcOrd="0" destOrd="0" presId="urn:microsoft.com/office/officeart/2005/8/layout/vList6"/>
    <dgm:cxn modelId="{071E1F33-53E8-4C2F-ADE2-FEC4794209D4}" srcId="{E05A43BA-8E19-4198-ADC0-A61628E877B3}" destId="{CBA1A93F-93A6-4C6A-A8C3-70154CE1D5C5}" srcOrd="0" destOrd="0" parTransId="{533C80B0-1D1D-410D-A09A-CD638E7FE342}" sibTransId="{5127736E-7DB6-43BE-BDB4-A85B2960CC75}"/>
    <dgm:cxn modelId="{3480AB2B-9F4F-4642-917B-4EE837F0DF83}" type="presOf" srcId="{CBA1A93F-93A6-4C6A-A8C3-70154CE1D5C5}" destId="{49DEFFBD-B5FA-4657-9DB9-5E7A279CBF1C}" srcOrd="0" destOrd="0" presId="urn:microsoft.com/office/officeart/2005/8/layout/vList6"/>
    <dgm:cxn modelId="{29D1F8AC-0775-4FDE-A5DF-BCDEB441B4BC}" type="presOf" srcId="{3E58BB99-99C8-4EBE-A0F9-A4BD59F22E23}" destId="{9E1ED2F8-8C1E-413A-ADA6-82BC69B0DF80}" srcOrd="0" destOrd="0" presId="urn:microsoft.com/office/officeart/2005/8/layout/vList6"/>
    <dgm:cxn modelId="{513E7833-7888-4715-A1E5-2010ADEBE237}" type="presOf" srcId="{6C02D11F-E826-42CC-A54D-7C4EAF632BD7}" destId="{49DEFFBD-B5FA-4657-9DB9-5E7A279CBF1C}" srcOrd="0" destOrd="4" presId="urn:microsoft.com/office/officeart/2005/8/layout/vList6"/>
    <dgm:cxn modelId="{CFC0B3BD-DBB2-478A-9B63-5F77E19D4D01}" type="presOf" srcId="{C28C9D1B-5F57-4071-B662-9D6EA49F9284}" destId="{9E1ED2F8-8C1E-413A-ADA6-82BC69B0DF80}" srcOrd="0" destOrd="1" presId="urn:microsoft.com/office/officeart/2005/8/layout/vList6"/>
    <dgm:cxn modelId="{5FAEC98D-664B-4255-85C3-8D47A0AF9C15}" srcId="{E05A43BA-8E19-4198-ADC0-A61628E877B3}" destId="{3A02CDA4-32F0-408D-B402-FC8134A21DDD}" srcOrd="2" destOrd="0" parTransId="{2838F065-ACB9-4F4D-BDF4-280A5B7FBD17}" sibTransId="{CF170B5A-BFEF-4B60-A04E-88F8488277B5}"/>
    <dgm:cxn modelId="{E09CC2F2-BB40-4418-B49E-3A35C05AC5CA}" type="presOf" srcId="{5FAAE1A4-B2BB-4B0A-AD45-2FC3FC31AB78}" destId="{1495DCEB-15BC-4BEF-9F67-F1B49A7E0380}" srcOrd="0" destOrd="0" presId="urn:microsoft.com/office/officeart/2005/8/layout/vList6"/>
    <dgm:cxn modelId="{1F3339DD-B4E9-4155-9AE4-E897FCC80F50}" srcId="{E05A43BA-8E19-4198-ADC0-A61628E877B3}" destId="{CE95FE37-D9C4-473F-B1B0-418804237819}" srcOrd="1" destOrd="0" parTransId="{F517ED52-586F-469E-B9C6-B549F14994BC}" sibTransId="{A964E41F-4FF9-4366-AB26-8E16878D6C1F}"/>
    <dgm:cxn modelId="{1F41076C-082B-4433-B190-FD3CA33E9FB3}" type="presOf" srcId="{223FE330-CC57-4ECB-B538-9E23B2F26AEE}" destId="{49DEFFBD-B5FA-4657-9DB9-5E7A279CBF1C}" srcOrd="0" destOrd="3" presId="urn:microsoft.com/office/officeart/2005/8/layout/vList6"/>
    <dgm:cxn modelId="{03E1FD25-39D5-470E-9D88-F8041FB8A843}" srcId="{5FAAE1A4-B2BB-4B0A-AD45-2FC3FC31AB78}" destId="{E05A43BA-8E19-4198-ADC0-A61628E877B3}" srcOrd="1" destOrd="0" parTransId="{CB7661BA-681F-4068-A915-2F879380F179}" sibTransId="{B28C0D3B-957F-48B3-9D9F-137AB5A7AA26}"/>
    <dgm:cxn modelId="{A94D16F9-40AE-45AC-B410-9A28FCB8FF7F}" type="presOf" srcId="{74988876-DB7D-4E5A-A61E-AB27807648D5}" destId="{9E1ED2F8-8C1E-413A-ADA6-82BC69B0DF80}" srcOrd="0" destOrd="4" presId="urn:microsoft.com/office/officeart/2005/8/layout/vList6"/>
    <dgm:cxn modelId="{FA6FCD0A-EF70-45DB-BFC5-156BD7A13447}" type="presOf" srcId="{CE95FE37-D9C4-473F-B1B0-418804237819}" destId="{49DEFFBD-B5FA-4657-9DB9-5E7A279CBF1C}" srcOrd="0" destOrd="1" presId="urn:microsoft.com/office/officeart/2005/8/layout/vList6"/>
    <dgm:cxn modelId="{0F639ABB-59CC-4563-B0B6-D88C7C9F306B}" srcId="{999B0837-FDF6-4B84-BEFF-997A0FB0FC2C}" destId="{C28C9D1B-5F57-4071-B662-9D6EA49F9284}" srcOrd="1" destOrd="0" parTransId="{CEB82EBF-075F-42B6-99C3-CCEE3D008149}" sibTransId="{30689A2A-9DCC-4D4D-88E2-DBD30A0861FF}"/>
    <dgm:cxn modelId="{C4CAF013-6266-4840-A734-1C9D074341FF}" type="presOf" srcId="{42128E0D-AE45-44B5-9D79-D72038D70F08}" destId="{9E1ED2F8-8C1E-413A-ADA6-82BC69B0DF80}" srcOrd="0" destOrd="3" presId="urn:microsoft.com/office/officeart/2005/8/layout/vList6"/>
    <dgm:cxn modelId="{98F55300-8765-417E-9C9F-1639A25756DC}" type="presOf" srcId="{3A02CDA4-32F0-408D-B402-FC8134A21DDD}" destId="{49DEFFBD-B5FA-4657-9DB9-5E7A279CBF1C}" srcOrd="0" destOrd="2" presId="urn:microsoft.com/office/officeart/2005/8/layout/vList6"/>
    <dgm:cxn modelId="{A19D81AE-FB72-48CA-A270-D58B15854D02}" srcId="{999B0837-FDF6-4B84-BEFF-997A0FB0FC2C}" destId="{281EFB90-9470-459C-9770-5ED742EA099D}" srcOrd="2" destOrd="0" parTransId="{B8209D42-2744-4BDC-AA26-E040370314B6}" sibTransId="{1765FD61-488C-445F-9B7E-88CB17607B63}"/>
    <dgm:cxn modelId="{4D57CC94-B3A1-48F8-8F38-287AA143403C}" srcId="{E05A43BA-8E19-4198-ADC0-A61628E877B3}" destId="{223FE330-CC57-4ECB-B538-9E23B2F26AEE}" srcOrd="3" destOrd="0" parTransId="{034CA56A-0058-4977-967A-57B7A5FF715B}" sibTransId="{186539BD-7E1C-4BEC-B07A-3A8ED41D0B3B}"/>
    <dgm:cxn modelId="{D34E5AFF-A3B0-4A13-B974-D4FAD3640AFA}" srcId="{5FAAE1A4-B2BB-4B0A-AD45-2FC3FC31AB78}" destId="{999B0837-FDF6-4B84-BEFF-997A0FB0FC2C}" srcOrd="0" destOrd="0" parTransId="{9DE6C2D6-2404-4AD0-8040-42828A5A8130}" sibTransId="{DB1D522A-04BC-4A3C-8EE8-91694DDB3D02}"/>
    <dgm:cxn modelId="{109A1088-F3AF-4A87-8AB3-FD5813723DD8}" srcId="{999B0837-FDF6-4B84-BEFF-997A0FB0FC2C}" destId="{74988876-DB7D-4E5A-A61E-AB27807648D5}" srcOrd="4" destOrd="0" parTransId="{4CE271B4-8A43-4A90-8385-609CE4A93A9F}" sibTransId="{3568CC4C-7C45-4764-BA4F-6ED17A44BF59}"/>
    <dgm:cxn modelId="{CDAF7B90-E74E-4444-8E2D-D73FED842563}" type="presOf" srcId="{281EFB90-9470-459C-9770-5ED742EA099D}" destId="{9E1ED2F8-8C1E-413A-ADA6-82BC69B0DF80}" srcOrd="0" destOrd="2" presId="urn:microsoft.com/office/officeart/2005/8/layout/vList6"/>
    <dgm:cxn modelId="{D1C3B04D-27DF-4C86-A9D7-BBFD0007C645}" type="presOf" srcId="{D260A753-1A6B-4BA1-994F-32DEAF60C2E5}" destId="{49DEFFBD-B5FA-4657-9DB9-5E7A279CBF1C}" srcOrd="0" destOrd="5" presId="urn:microsoft.com/office/officeart/2005/8/layout/vList6"/>
    <dgm:cxn modelId="{B34696CA-E4E4-4772-94AC-7D6ECC1E0832}" srcId="{999B0837-FDF6-4B84-BEFF-997A0FB0FC2C}" destId="{42128E0D-AE45-44B5-9D79-D72038D70F08}" srcOrd="3" destOrd="0" parTransId="{5A820600-69CC-4D4A-A201-48B3BF75E796}" sibTransId="{09813385-1805-4BBC-85D2-881589D90082}"/>
    <dgm:cxn modelId="{02CE1CC0-D38D-462D-B2AC-41C2C686C735}" srcId="{E05A43BA-8E19-4198-ADC0-A61628E877B3}" destId="{D260A753-1A6B-4BA1-994F-32DEAF60C2E5}" srcOrd="5" destOrd="0" parTransId="{C46E7752-9397-487B-BC55-E416A3302C40}" sibTransId="{5D8DA65E-3FCA-434E-AD90-1A2EABDA16EE}"/>
    <dgm:cxn modelId="{BBD81EAF-AB19-4192-9165-847189974083}" type="presOf" srcId="{E05A43BA-8E19-4198-ADC0-A61628E877B3}" destId="{2316555D-8AE2-45D8-B8F8-100ACCD40130}" srcOrd="0" destOrd="0" presId="urn:microsoft.com/office/officeart/2005/8/layout/vList6"/>
    <dgm:cxn modelId="{437B5C96-9BE5-4EDA-87C2-11819DAA8D8D}" type="presParOf" srcId="{1495DCEB-15BC-4BEF-9F67-F1B49A7E0380}" destId="{A6096C54-D8C0-4F42-A497-C782AD1B97CF}" srcOrd="0" destOrd="0" presId="urn:microsoft.com/office/officeart/2005/8/layout/vList6"/>
    <dgm:cxn modelId="{B0258A7F-4D3F-4BCB-87E3-777262251D8A}" type="presParOf" srcId="{A6096C54-D8C0-4F42-A497-C782AD1B97CF}" destId="{B3F5E340-F998-4EA8-A678-8FDF62173D95}" srcOrd="0" destOrd="0" presId="urn:microsoft.com/office/officeart/2005/8/layout/vList6"/>
    <dgm:cxn modelId="{88B10868-ACC3-4BD6-A7E4-FF00602903A5}" type="presParOf" srcId="{A6096C54-D8C0-4F42-A497-C782AD1B97CF}" destId="{9E1ED2F8-8C1E-413A-ADA6-82BC69B0DF80}" srcOrd="1" destOrd="0" presId="urn:microsoft.com/office/officeart/2005/8/layout/vList6"/>
    <dgm:cxn modelId="{A3F903FB-649E-43A7-A9D2-A036A757A97F}" type="presParOf" srcId="{1495DCEB-15BC-4BEF-9F67-F1B49A7E0380}" destId="{655B90BF-736E-4C2A-ABB9-6FB847E4EDBC}" srcOrd="1" destOrd="0" presId="urn:microsoft.com/office/officeart/2005/8/layout/vList6"/>
    <dgm:cxn modelId="{A648400E-CC47-4372-A40F-C2283DC5647F}" type="presParOf" srcId="{1495DCEB-15BC-4BEF-9F67-F1B49A7E0380}" destId="{3B862714-B861-41F2-9D33-F6946CC1EC38}" srcOrd="2" destOrd="0" presId="urn:microsoft.com/office/officeart/2005/8/layout/vList6"/>
    <dgm:cxn modelId="{D3F7AF9A-47B2-4C0F-ACF8-726EC8E8A2B6}" type="presParOf" srcId="{3B862714-B861-41F2-9D33-F6946CC1EC38}" destId="{2316555D-8AE2-45D8-B8F8-100ACCD40130}" srcOrd="0" destOrd="0" presId="urn:microsoft.com/office/officeart/2005/8/layout/vList6"/>
    <dgm:cxn modelId="{0BF908A1-B409-4DD6-A162-7F47DF5C9051}" type="presParOf" srcId="{3B862714-B861-41F2-9D33-F6946CC1EC38}" destId="{49DEFFBD-B5FA-4657-9DB9-5E7A279CBF1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1F4F83-9D68-4650-BAFB-1604976B5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1275D-7DB6-44A3-9F1F-765AA1A1B9A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Words</a:t>
          </a:r>
          <a:endParaRPr lang="en-US" sz="3200" dirty="0">
            <a:solidFill>
              <a:schemeClr val="tx1"/>
            </a:solidFill>
          </a:endParaRPr>
        </a:p>
      </dgm:t>
    </dgm:pt>
    <dgm:pt modelId="{1DAED0A4-59D0-4B56-BB60-FBA9B4910E3C}" type="parTrans" cxnId="{77E53849-0F33-41A2-8C50-402ED6D9C053}">
      <dgm:prSet/>
      <dgm:spPr/>
      <dgm:t>
        <a:bodyPr/>
        <a:lstStyle/>
        <a:p>
          <a:endParaRPr lang="en-US"/>
        </a:p>
      </dgm:t>
    </dgm:pt>
    <dgm:pt modelId="{906EF441-68A9-4537-88ED-704B1C614B9B}" type="sibTrans" cxnId="{77E53849-0F33-41A2-8C50-402ED6D9C053}">
      <dgm:prSet/>
      <dgm:spPr/>
      <dgm:t>
        <a:bodyPr/>
        <a:lstStyle/>
        <a:p>
          <a:endParaRPr lang="en-US"/>
        </a:p>
      </dgm:t>
    </dgm:pt>
    <dgm:pt modelId="{FBB106A8-70CE-4928-B8B9-AE512A7F18DB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C000"/>
              </a:solidFill>
            </a:rPr>
            <a:t>Minimize the use of words that call attention to the Web</a:t>
          </a:r>
          <a:endParaRPr lang="en-US" sz="2000" dirty="0">
            <a:solidFill>
              <a:srgbClr val="FFC000"/>
            </a:solidFill>
          </a:endParaRPr>
        </a:p>
      </dgm:t>
    </dgm:pt>
    <dgm:pt modelId="{B5F880EF-32BA-4EBE-8DF9-C48F9A4D818A}" type="parTrans" cxnId="{E2866F86-6858-4D78-8314-BC7D2DBA5CC1}">
      <dgm:prSet/>
      <dgm:spPr/>
      <dgm:t>
        <a:bodyPr/>
        <a:lstStyle/>
        <a:p>
          <a:endParaRPr lang="en-US"/>
        </a:p>
      </dgm:t>
    </dgm:pt>
    <dgm:pt modelId="{63360664-03F0-4E68-8BC5-262F62209C07}" type="sibTrans" cxnId="{E2866F86-6858-4D78-8314-BC7D2DBA5CC1}">
      <dgm:prSet/>
      <dgm:spPr/>
      <dgm:t>
        <a:bodyPr/>
        <a:lstStyle/>
        <a:p>
          <a:endParaRPr lang="en-US"/>
        </a:p>
      </dgm:t>
    </dgm:pt>
    <dgm:pt modelId="{5489152F-113E-4C3A-B209-1E0FF4F01ED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Presentation</a:t>
          </a:r>
          <a:endParaRPr lang="en-US" sz="3200" dirty="0">
            <a:solidFill>
              <a:schemeClr val="tx1"/>
            </a:solidFill>
          </a:endParaRPr>
        </a:p>
      </dgm:t>
    </dgm:pt>
    <dgm:pt modelId="{5F578E93-0655-4057-A59B-F4BB391F4067}" type="parTrans" cxnId="{853AAD14-6778-4D41-8599-92B98A0BE502}">
      <dgm:prSet/>
      <dgm:spPr/>
      <dgm:t>
        <a:bodyPr/>
        <a:lstStyle/>
        <a:p>
          <a:endParaRPr lang="en-US"/>
        </a:p>
      </dgm:t>
    </dgm:pt>
    <dgm:pt modelId="{EDAB76F5-9FBC-4CA1-A250-46AFD1D0CC36}" type="sibTrans" cxnId="{853AAD14-6778-4D41-8599-92B98A0BE502}">
      <dgm:prSet/>
      <dgm:spPr/>
      <dgm:t>
        <a:bodyPr/>
        <a:lstStyle/>
        <a:p>
          <a:endParaRPr lang="en-US"/>
        </a:p>
      </dgm:t>
    </dgm:pt>
    <dgm:pt modelId="{6AB9A822-3889-4700-9D2B-7F272A838D98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C000"/>
              </a:solidFill>
            </a:rPr>
            <a:t>Provide text that contrasts highly with the background</a:t>
          </a:r>
          <a:endParaRPr lang="en-US" sz="2000" dirty="0">
            <a:solidFill>
              <a:srgbClr val="FFC000"/>
            </a:solidFill>
          </a:endParaRPr>
        </a:p>
      </dgm:t>
    </dgm:pt>
    <dgm:pt modelId="{330179D0-5406-4B30-BB96-61C907CE258E}" type="parTrans" cxnId="{BE5CA18F-BC67-4245-8102-8B2D4B67E50C}">
      <dgm:prSet/>
      <dgm:spPr/>
      <dgm:t>
        <a:bodyPr/>
        <a:lstStyle/>
        <a:p>
          <a:endParaRPr lang="en-US"/>
        </a:p>
      </dgm:t>
    </dgm:pt>
    <dgm:pt modelId="{82FE4DC7-990D-4418-AB7C-2F8B73853B51}" type="sibTrans" cxnId="{BE5CA18F-BC67-4245-8102-8B2D4B67E50C}">
      <dgm:prSet/>
      <dgm:spPr/>
      <dgm:t>
        <a:bodyPr/>
        <a:lstStyle/>
        <a:p>
          <a:endParaRPr lang="en-US"/>
        </a:p>
      </dgm:t>
    </dgm:pt>
    <dgm:pt modelId="{A34A1890-E25C-4834-AB80-3D34ABF5E76A}" type="pres">
      <dgm:prSet presAssocID="{E61F4F83-9D68-4650-BAFB-1604976B5F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EDA754-2407-43E3-A623-85941C3F55A5}" type="pres">
      <dgm:prSet presAssocID="{05E1275D-7DB6-44A3-9F1F-765AA1A1B9A5}" presName="parentText" presStyleLbl="node1" presStyleIdx="0" presStyleCnt="2" custScaleY="733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A111C-1C50-4643-BF7B-A9F6ED2A59A1}" type="pres">
      <dgm:prSet presAssocID="{05E1275D-7DB6-44A3-9F1F-765AA1A1B9A5}" presName="childText" presStyleLbl="revTx" presStyleIdx="0" presStyleCnt="2" custLinFactNeighborY="1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EC0BC-C286-47A8-8044-6D01CDFB7447}" type="pres">
      <dgm:prSet presAssocID="{5489152F-113E-4C3A-B209-1E0FF4F01ED5}" presName="parentText" presStyleLbl="node1" presStyleIdx="1" presStyleCnt="2" custScaleY="792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0177-5768-4E99-A157-2160BD81A43E}" type="pres">
      <dgm:prSet presAssocID="{5489152F-113E-4C3A-B209-1E0FF4F01ED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B0564-7F1A-4BDD-92C8-4EF08E9AC65D}" type="presOf" srcId="{6AB9A822-3889-4700-9D2B-7F272A838D98}" destId="{89E80177-5768-4E99-A157-2160BD81A43E}" srcOrd="0" destOrd="0" presId="urn:microsoft.com/office/officeart/2005/8/layout/vList2"/>
    <dgm:cxn modelId="{19412713-ED57-43BF-B358-C5A744DAA092}" type="presOf" srcId="{FBB106A8-70CE-4928-B8B9-AE512A7F18DB}" destId="{5F6A111C-1C50-4643-BF7B-A9F6ED2A59A1}" srcOrd="0" destOrd="0" presId="urn:microsoft.com/office/officeart/2005/8/layout/vList2"/>
    <dgm:cxn modelId="{77E53849-0F33-41A2-8C50-402ED6D9C053}" srcId="{E61F4F83-9D68-4650-BAFB-1604976B5FF2}" destId="{05E1275D-7DB6-44A3-9F1F-765AA1A1B9A5}" srcOrd="0" destOrd="0" parTransId="{1DAED0A4-59D0-4B56-BB60-FBA9B4910E3C}" sibTransId="{906EF441-68A9-4537-88ED-704B1C614B9B}"/>
    <dgm:cxn modelId="{5AD44A63-8FE8-4F1A-A943-AF59A1335EEA}" type="presOf" srcId="{E61F4F83-9D68-4650-BAFB-1604976B5FF2}" destId="{A34A1890-E25C-4834-AB80-3D34ABF5E76A}" srcOrd="0" destOrd="0" presId="urn:microsoft.com/office/officeart/2005/8/layout/vList2"/>
    <dgm:cxn modelId="{BE5CA18F-BC67-4245-8102-8B2D4B67E50C}" srcId="{5489152F-113E-4C3A-B209-1E0FF4F01ED5}" destId="{6AB9A822-3889-4700-9D2B-7F272A838D98}" srcOrd="0" destOrd="0" parTransId="{330179D0-5406-4B30-BB96-61C907CE258E}" sibTransId="{82FE4DC7-990D-4418-AB7C-2F8B73853B51}"/>
    <dgm:cxn modelId="{853AAD14-6778-4D41-8599-92B98A0BE502}" srcId="{E61F4F83-9D68-4650-BAFB-1604976B5FF2}" destId="{5489152F-113E-4C3A-B209-1E0FF4F01ED5}" srcOrd="1" destOrd="0" parTransId="{5F578E93-0655-4057-A59B-F4BB391F4067}" sibTransId="{EDAB76F5-9FBC-4CA1-A250-46AFD1D0CC36}"/>
    <dgm:cxn modelId="{31650E79-D3E1-4F06-A044-4B4569BFC8A4}" type="presOf" srcId="{5489152F-113E-4C3A-B209-1E0FF4F01ED5}" destId="{117EC0BC-C286-47A8-8044-6D01CDFB7447}" srcOrd="0" destOrd="0" presId="urn:microsoft.com/office/officeart/2005/8/layout/vList2"/>
    <dgm:cxn modelId="{868A7320-6D83-4ACD-A963-CA0982645A70}" type="presOf" srcId="{05E1275D-7DB6-44A3-9F1F-765AA1A1B9A5}" destId="{8BEDA754-2407-43E3-A623-85941C3F55A5}" srcOrd="0" destOrd="0" presId="urn:microsoft.com/office/officeart/2005/8/layout/vList2"/>
    <dgm:cxn modelId="{E2866F86-6858-4D78-8314-BC7D2DBA5CC1}" srcId="{05E1275D-7DB6-44A3-9F1F-765AA1A1B9A5}" destId="{FBB106A8-70CE-4928-B8B9-AE512A7F18DB}" srcOrd="0" destOrd="0" parTransId="{B5F880EF-32BA-4EBE-8DF9-C48F9A4D818A}" sibTransId="{63360664-03F0-4E68-8BC5-262F62209C07}"/>
    <dgm:cxn modelId="{72477EE8-E10E-4929-8528-1E5514B4B2F2}" type="presParOf" srcId="{A34A1890-E25C-4834-AB80-3D34ABF5E76A}" destId="{8BEDA754-2407-43E3-A623-85941C3F55A5}" srcOrd="0" destOrd="0" presId="urn:microsoft.com/office/officeart/2005/8/layout/vList2"/>
    <dgm:cxn modelId="{8E3D75F8-7D0C-43A6-AA38-B3AEBC3A3A2F}" type="presParOf" srcId="{A34A1890-E25C-4834-AB80-3D34ABF5E76A}" destId="{5F6A111C-1C50-4643-BF7B-A9F6ED2A59A1}" srcOrd="1" destOrd="0" presId="urn:microsoft.com/office/officeart/2005/8/layout/vList2"/>
    <dgm:cxn modelId="{C6EFB003-3288-4600-A980-438F86B4C0DA}" type="presParOf" srcId="{A34A1890-E25C-4834-AB80-3D34ABF5E76A}" destId="{117EC0BC-C286-47A8-8044-6D01CDFB7447}" srcOrd="2" destOrd="0" presId="urn:microsoft.com/office/officeart/2005/8/layout/vList2"/>
    <dgm:cxn modelId="{058760DC-761A-43A9-969C-690E6F0304F5}" type="presParOf" srcId="{A34A1890-E25C-4834-AB80-3D34ABF5E76A}" destId="{89E80177-5768-4E99-A157-2160BD81A4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B77E66-DE18-49D3-9BDC-AA6964AC3B7D}" type="doc">
      <dgm:prSet loTypeId="urn:microsoft.com/office/officeart/2005/8/layout/default#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77B04-72A1-4221-903F-07692905F05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400" dirty="0" smtClean="0"/>
            <a:t>Do not use phrasing that indicates a certain page order or flow</a:t>
          </a:r>
          <a:endParaRPr lang="en-US" sz="1400" dirty="0"/>
        </a:p>
      </dgm:t>
    </dgm:pt>
    <dgm:pt modelId="{E224C8D2-2555-4E69-BCD2-9B656CDB2197}" type="parTrans" cxnId="{751E15B8-73D0-4075-AA45-5E2E705F72BA}">
      <dgm:prSet/>
      <dgm:spPr/>
      <dgm:t>
        <a:bodyPr/>
        <a:lstStyle/>
        <a:p>
          <a:endParaRPr lang="en-US" sz="1400"/>
        </a:p>
      </dgm:t>
    </dgm:pt>
    <dgm:pt modelId="{3F92B2C5-A0AC-4A27-9D4A-E7A46376C04C}" type="sibTrans" cxnId="{751E15B8-73D0-4075-AA45-5E2E705F72BA}">
      <dgm:prSet/>
      <dgm:spPr/>
      <dgm:t>
        <a:bodyPr/>
        <a:lstStyle/>
        <a:p>
          <a:endParaRPr lang="en-US" sz="1400"/>
        </a:p>
      </dgm:t>
    </dgm:pt>
    <dgm:pt modelId="{96F005EF-5CB9-4AF6-881B-E9F532139881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400" dirty="0" smtClean="0"/>
            <a:t>Explain where “Up” leads too</a:t>
          </a:r>
          <a:endParaRPr lang="en-US" sz="1400" dirty="0"/>
        </a:p>
      </dgm:t>
    </dgm:pt>
    <dgm:pt modelId="{AC64B635-7396-4415-A585-1B6DD770EF26}" type="parTrans" cxnId="{AF8D5BBC-69CE-4BEA-A5FB-16DE932D6B3D}">
      <dgm:prSet/>
      <dgm:spPr/>
      <dgm:t>
        <a:bodyPr/>
        <a:lstStyle/>
        <a:p>
          <a:endParaRPr lang="en-US" sz="1400"/>
        </a:p>
      </dgm:t>
    </dgm:pt>
    <dgm:pt modelId="{411E260F-4609-42D8-BF70-1664C111CC18}" type="sibTrans" cxnId="{AF8D5BBC-69CE-4BEA-A5FB-16DE932D6B3D}">
      <dgm:prSet/>
      <dgm:spPr/>
      <dgm:t>
        <a:bodyPr/>
        <a:lstStyle/>
        <a:p>
          <a:endParaRPr lang="en-US" sz="1400"/>
        </a:p>
      </dgm:t>
    </dgm:pt>
    <dgm:pt modelId="{51693C72-1070-4198-A478-4D51487EDA0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400" dirty="0" smtClean="0"/>
            <a:t>Phrase </a:t>
          </a:r>
          <a:r>
            <a:rPr lang="en-US" sz="1400" dirty="0" smtClean="0"/>
            <a:t>term </a:t>
          </a:r>
          <a:r>
            <a:rPr lang="en-US" sz="1400" dirty="0" smtClean="0"/>
            <a:t>in a browser-independent manner</a:t>
          </a:r>
          <a:endParaRPr lang="en-US" sz="1400" dirty="0"/>
        </a:p>
      </dgm:t>
    </dgm:pt>
    <dgm:pt modelId="{D2F56077-A3DE-4E32-A388-37569E44D1EA}" type="parTrans" cxnId="{35B3A9F9-D5E1-48C4-B99A-4CFD67637B0C}">
      <dgm:prSet/>
      <dgm:spPr/>
      <dgm:t>
        <a:bodyPr/>
        <a:lstStyle/>
        <a:p>
          <a:endParaRPr lang="en-US" sz="1400"/>
        </a:p>
      </dgm:t>
    </dgm:pt>
    <dgm:pt modelId="{6B51F66C-E780-431C-843A-8B4779D429AA}" type="sibTrans" cxnId="{35B3A9F9-D5E1-48C4-B99A-4CFD67637B0C}">
      <dgm:prSet/>
      <dgm:spPr/>
      <dgm:t>
        <a:bodyPr/>
        <a:lstStyle/>
        <a:p>
          <a:endParaRPr lang="en-US" sz="1400"/>
        </a:p>
      </dgm:t>
    </dgm:pt>
    <dgm:pt modelId="{1B43B4C2-3088-4DD0-BA7C-6B50F22DBD62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400" dirty="0" smtClean="0"/>
            <a:t>Minimize “Click here” instructions</a:t>
          </a:r>
          <a:endParaRPr lang="en-US" sz="1400" dirty="0"/>
        </a:p>
      </dgm:t>
    </dgm:pt>
    <dgm:pt modelId="{E5C2C14D-5341-4C9F-A408-EA3DAA3CF198}" type="parTrans" cxnId="{AF123A0A-159C-4B86-9CF4-E3BB7CFADC21}">
      <dgm:prSet/>
      <dgm:spPr/>
      <dgm:t>
        <a:bodyPr/>
        <a:lstStyle/>
        <a:p>
          <a:endParaRPr lang="en-US" sz="1400"/>
        </a:p>
      </dgm:t>
    </dgm:pt>
    <dgm:pt modelId="{049277BB-3755-4598-ABC4-20A862AD33C1}" type="sibTrans" cxnId="{AF123A0A-159C-4B86-9CF4-E3BB7CFADC21}">
      <dgm:prSet/>
      <dgm:spPr/>
      <dgm:t>
        <a:bodyPr/>
        <a:lstStyle/>
        <a:p>
          <a:endParaRPr lang="en-US" sz="1400"/>
        </a:p>
      </dgm:t>
    </dgm:pt>
    <dgm:pt modelId="{307783C7-8A5F-453E-B675-384DD52A33AE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400" dirty="0" smtClean="0"/>
            <a:t>Say “Select this link”</a:t>
          </a:r>
          <a:endParaRPr lang="en-US" sz="1400" dirty="0"/>
        </a:p>
      </dgm:t>
    </dgm:pt>
    <dgm:pt modelId="{386BE6D8-3CB3-4148-B8B3-B1D127FBA6E0}" type="parTrans" cxnId="{80B5D683-AE0E-4B84-8C90-F8ECAFC18CBD}">
      <dgm:prSet/>
      <dgm:spPr/>
      <dgm:t>
        <a:bodyPr/>
        <a:lstStyle/>
        <a:p>
          <a:endParaRPr lang="en-US" sz="1400"/>
        </a:p>
      </dgm:t>
    </dgm:pt>
    <dgm:pt modelId="{2C6D2FE8-BA7D-459C-8739-3BDE0BBDC657}" type="sibTrans" cxnId="{80B5D683-AE0E-4B84-8C90-F8ECAFC18CBD}">
      <dgm:prSet/>
      <dgm:spPr/>
      <dgm:t>
        <a:bodyPr/>
        <a:lstStyle/>
        <a:p>
          <a:endParaRPr lang="en-US" sz="1400"/>
        </a:p>
      </dgm:t>
    </dgm:pt>
    <dgm:pt modelId="{541EC883-DA23-42D7-ADF5-A883FDDFC27C}" type="pres">
      <dgm:prSet presAssocID="{13B77E66-DE18-49D3-9BDC-AA6964AC3B7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8D6E05-5908-4862-8368-A0F6D11C13C0}" type="pres">
      <dgm:prSet presAssocID="{57077B04-72A1-4221-903F-07692905F05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13D28-E9DE-4304-957E-9F75D5D710E9}" type="pres">
      <dgm:prSet presAssocID="{3F92B2C5-A0AC-4A27-9D4A-E7A46376C04C}" presName="sibTrans" presStyleCnt="0"/>
      <dgm:spPr/>
    </dgm:pt>
    <dgm:pt modelId="{1984C9E4-EEA3-47C9-AED7-E8B22FE4368B}" type="pres">
      <dgm:prSet presAssocID="{96F005EF-5CB9-4AF6-881B-E9F53213988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FD901-962A-44EF-8CA2-5CF2D39A6310}" type="pres">
      <dgm:prSet presAssocID="{411E260F-4609-42D8-BF70-1664C111CC18}" presName="sibTrans" presStyleCnt="0"/>
      <dgm:spPr/>
    </dgm:pt>
    <dgm:pt modelId="{65A04EBF-7067-49CB-AD5F-1B948831A381}" type="pres">
      <dgm:prSet presAssocID="{51693C72-1070-4198-A478-4D51487EDA0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90E90-5A18-4523-A9E6-687C1BAEF88B}" type="pres">
      <dgm:prSet presAssocID="{6B51F66C-E780-431C-843A-8B4779D429AA}" presName="sibTrans" presStyleCnt="0"/>
      <dgm:spPr/>
    </dgm:pt>
    <dgm:pt modelId="{73A65A9C-1AA1-4069-A450-EF76F3025446}" type="pres">
      <dgm:prSet presAssocID="{1B43B4C2-3088-4DD0-BA7C-6B50F22DBD6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CD46F-F46E-4D5E-A957-94FC0E7F5826}" type="pres">
      <dgm:prSet presAssocID="{049277BB-3755-4598-ABC4-20A862AD33C1}" presName="sibTrans" presStyleCnt="0"/>
      <dgm:spPr/>
    </dgm:pt>
    <dgm:pt modelId="{9DB1C1E5-2C9B-4CED-BD24-BC94DEA3801C}" type="pres">
      <dgm:prSet presAssocID="{307783C7-8A5F-453E-B675-384DD52A33A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8D5BBC-69CE-4BEA-A5FB-16DE932D6B3D}" srcId="{13B77E66-DE18-49D3-9BDC-AA6964AC3B7D}" destId="{96F005EF-5CB9-4AF6-881B-E9F532139881}" srcOrd="1" destOrd="0" parTransId="{AC64B635-7396-4415-A585-1B6DD770EF26}" sibTransId="{411E260F-4609-42D8-BF70-1664C111CC18}"/>
    <dgm:cxn modelId="{1BE95F01-326E-47A0-9039-DF8A5E6C2FC6}" type="presOf" srcId="{96F005EF-5CB9-4AF6-881B-E9F532139881}" destId="{1984C9E4-EEA3-47C9-AED7-E8B22FE4368B}" srcOrd="0" destOrd="0" presId="urn:microsoft.com/office/officeart/2005/8/layout/default#3"/>
    <dgm:cxn modelId="{007F188F-CCDB-4214-8387-7BAEAB2C00AD}" type="presOf" srcId="{1B43B4C2-3088-4DD0-BA7C-6B50F22DBD62}" destId="{73A65A9C-1AA1-4069-A450-EF76F3025446}" srcOrd="0" destOrd="0" presId="urn:microsoft.com/office/officeart/2005/8/layout/default#3"/>
    <dgm:cxn modelId="{751E15B8-73D0-4075-AA45-5E2E705F72BA}" srcId="{13B77E66-DE18-49D3-9BDC-AA6964AC3B7D}" destId="{57077B04-72A1-4221-903F-07692905F05B}" srcOrd="0" destOrd="0" parTransId="{E224C8D2-2555-4E69-BCD2-9B656CDB2197}" sibTransId="{3F92B2C5-A0AC-4A27-9D4A-E7A46376C04C}"/>
    <dgm:cxn modelId="{35B3A9F9-D5E1-48C4-B99A-4CFD67637B0C}" srcId="{13B77E66-DE18-49D3-9BDC-AA6964AC3B7D}" destId="{51693C72-1070-4198-A478-4D51487EDA0F}" srcOrd="2" destOrd="0" parTransId="{D2F56077-A3DE-4E32-A388-37569E44D1EA}" sibTransId="{6B51F66C-E780-431C-843A-8B4779D429AA}"/>
    <dgm:cxn modelId="{529D64A9-7B74-4258-BD4E-E6540484632F}" type="presOf" srcId="{57077B04-72A1-4221-903F-07692905F05B}" destId="{858D6E05-5908-4862-8368-A0F6D11C13C0}" srcOrd="0" destOrd="0" presId="urn:microsoft.com/office/officeart/2005/8/layout/default#3"/>
    <dgm:cxn modelId="{AF123A0A-159C-4B86-9CF4-E3BB7CFADC21}" srcId="{13B77E66-DE18-49D3-9BDC-AA6964AC3B7D}" destId="{1B43B4C2-3088-4DD0-BA7C-6B50F22DBD62}" srcOrd="3" destOrd="0" parTransId="{E5C2C14D-5341-4C9F-A408-EA3DAA3CF198}" sibTransId="{049277BB-3755-4598-ABC4-20A862AD33C1}"/>
    <dgm:cxn modelId="{70057A08-8CCA-425A-9841-BE8E4218CA0B}" type="presOf" srcId="{13B77E66-DE18-49D3-9BDC-AA6964AC3B7D}" destId="{541EC883-DA23-42D7-ADF5-A883FDDFC27C}" srcOrd="0" destOrd="0" presId="urn:microsoft.com/office/officeart/2005/8/layout/default#3"/>
    <dgm:cxn modelId="{80B5D683-AE0E-4B84-8C90-F8ECAFC18CBD}" srcId="{13B77E66-DE18-49D3-9BDC-AA6964AC3B7D}" destId="{307783C7-8A5F-453E-B675-384DD52A33AE}" srcOrd="4" destOrd="0" parTransId="{386BE6D8-3CB3-4148-B8B3-B1D127FBA6E0}" sibTransId="{2C6D2FE8-BA7D-459C-8739-3BDE0BBDC657}"/>
    <dgm:cxn modelId="{69EA3198-E613-4CF3-8E7F-F2C2EBA92941}" type="presOf" srcId="{51693C72-1070-4198-A478-4D51487EDA0F}" destId="{65A04EBF-7067-49CB-AD5F-1B948831A381}" srcOrd="0" destOrd="0" presId="urn:microsoft.com/office/officeart/2005/8/layout/default#3"/>
    <dgm:cxn modelId="{D0FD3753-019E-4FC7-AE33-C3E0FE69CD5E}" type="presOf" srcId="{307783C7-8A5F-453E-B675-384DD52A33AE}" destId="{9DB1C1E5-2C9B-4CED-BD24-BC94DEA3801C}" srcOrd="0" destOrd="0" presId="urn:microsoft.com/office/officeart/2005/8/layout/default#3"/>
    <dgm:cxn modelId="{376942FC-678E-46C5-B3C6-4BFF19975101}" type="presParOf" srcId="{541EC883-DA23-42D7-ADF5-A883FDDFC27C}" destId="{858D6E05-5908-4862-8368-A0F6D11C13C0}" srcOrd="0" destOrd="0" presId="urn:microsoft.com/office/officeart/2005/8/layout/default#3"/>
    <dgm:cxn modelId="{01B2129F-0278-4C76-A115-069CCDF2A396}" type="presParOf" srcId="{541EC883-DA23-42D7-ADF5-A883FDDFC27C}" destId="{20413D28-E9DE-4304-957E-9F75D5D710E9}" srcOrd="1" destOrd="0" presId="urn:microsoft.com/office/officeart/2005/8/layout/default#3"/>
    <dgm:cxn modelId="{6824D646-743E-4A1F-AC65-A7EB75634B33}" type="presParOf" srcId="{541EC883-DA23-42D7-ADF5-A883FDDFC27C}" destId="{1984C9E4-EEA3-47C9-AED7-E8B22FE4368B}" srcOrd="2" destOrd="0" presId="urn:microsoft.com/office/officeart/2005/8/layout/default#3"/>
    <dgm:cxn modelId="{265390E5-3D2C-414F-9FFB-7650D69D9472}" type="presParOf" srcId="{541EC883-DA23-42D7-ADF5-A883FDDFC27C}" destId="{BCCFD901-962A-44EF-8CA2-5CF2D39A6310}" srcOrd="3" destOrd="0" presId="urn:microsoft.com/office/officeart/2005/8/layout/default#3"/>
    <dgm:cxn modelId="{A163256D-AD27-498D-919D-12E438361F88}" type="presParOf" srcId="{541EC883-DA23-42D7-ADF5-A883FDDFC27C}" destId="{65A04EBF-7067-49CB-AD5F-1B948831A381}" srcOrd="4" destOrd="0" presId="urn:microsoft.com/office/officeart/2005/8/layout/default#3"/>
    <dgm:cxn modelId="{3FF2E2EF-FFE6-49CA-B2EE-97D7EACCF2A7}" type="presParOf" srcId="{541EC883-DA23-42D7-ADF5-A883FDDFC27C}" destId="{16B90E90-5A18-4523-A9E6-687C1BAEF88B}" srcOrd="5" destOrd="0" presId="urn:microsoft.com/office/officeart/2005/8/layout/default#3"/>
    <dgm:cxn modelId="{C3FD207E-F5E2-4D79-8B1C-1EFA68E51E33}" type="presParOf" srcId="{541EC883-DA23-42D7-ADF5-A883FDDFC27C}" destId="{73A65A9C-1AA1-4069-A450-EF76F3025446}" srcOrd="6" destOrd="0" presId="urn:microsoft.com/office/officeart/2005/8/layout/default#3"/>
    <dgm:cxn modelId="{9B720F0B-7900-4BD3-BDBC-40F77121F5BC}" type="presParOf" srcId="{541EC883-DA23-42D7-ADF5-A883FDDFC27C}" destId="{9A3CD46F-F46E-4D5E-A957-94FC0E7F5826}" srcOrd="7" destOrd="0" presId="urn:microsoft.com/office/officeart/2005/8/layout/default#3"/>
    <dgm:cxn modelId="{47E97CB2-6277-4467-A12F-73134B21DF3E}" type="presParOf" srcId="{541EC883-DA23-42D7-ADF5-A883FDDFC27C}" destId="{9DB1C1E5-2C9B-4CED-BD24-BC94DEA3801C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6E9F7-66C7-4843-9BA7-DB838BE309AB}">
      <dsp:nvSpPr>
        <dsp:cNvPr id="0" name=""/>
        <dsp:cNvSpPr/>
      </dsp:nvSpPr>
      <dsp:spPr>
        <a:xfrm>
          <a:off x="0" y="609598"/>
          <a:ext cx="2571749" cy="1543050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 length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609598"/>
        <a:ext cx="2571749" cy="1543050"/>
      </dsp:txXfrm>
    </dsp:sp>
    <dsp:sp modelId="{31740592-EF0F-465C-914C-BC8FEFA25046}">
      <dsp:nvSpPr>
        <dsp:cNvPr id="0" name=""/>
        <dsp:cNvSpPr/>
      </dsp:nvSpPr>
      <dsp:spPr>
        <a:xfrm>
          <a:off x="2819409" y="609598"/>
          <a:ext cx="2571749" cy="154305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 commonality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819409" y="609598"/>
        <a:ext cx="2571749" cy="1543050"/>
      </dsp:txXfrm>
    </dsp:sp>
    <dsp:sp modelId="{44CB1F4C-BCD9-4657-B9B8-47120118D1B0}">
      <dsp:nvSpPr>
        <dsp:cNvPr id="0" name=""/>
        <dsp:cNvSpPr/>
      </dsp:nvSpPr>
      <dsp:spPr>
        <a:xfrm>
          <a:off x="5638793" y="609598"/>
          <a:ext cx="2571749" cy="1543050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sentence length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38793" y="609598"/>
        <a:ext cx="2571749" cy="1543050"/>
      </dsp:txXfrm>
    </dsp:sp>
    <dsp:sp modelId="{A4B08B74-B6D2-4CFC-97A1-6D493619E994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number of syllables in a sentence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414462" y="2391569"/>
        <a:ext cx="2571749" cy="1543050"/>
      </dsp:txXfrm>
    </dsp:sp>
    <dsp:sp modelId="{E8F72701-A5BE-4941-842D-49DDB05139EA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Information organization, layout and formatting</a:t>
          </a:r>
          <a:endParaRPr lang="en-US" sz="2400" kern="1200" dirty="0"/>
        </a:p>
      </dsp:txBody>
      <dsp:txXfrm>
        <a:off x="4243387" y="2391569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A3D4E-4240-494A-AA5D-D14B8B77549A}">
      <dsp:nvSpPr>
        <dsp:cNvPr id="0" name=""/>
        <dsp:cNvSpPr/>
      </dsp:nvSpPr>
      <dsp:spPr>
        <a:xfrm>
          <a:off x="0" y="25400"/>
          <a:ext cx="7239000" cy="1539719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Write at a readability level below the reading skill level of the intended audience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75163" y="100563"/>
        <a:ext cx="7088674" cy="1389393"/>
      </dsp:txXfrm>
    </dsp:sp>
    <dsp:sp modelId="{58E41CA0-A3C9-4C42-96AD-82AE816E28DA}">
      <dsp:nvSpPr>
        <dsp:cNvPr id="0" name=""/>
        <dsp:cNvSpPr/>
      </dsp:nvSpPr>
      <dsp:spPr>
        <a:xfrm>
          <a:off x="0" y="1568320"/>
          <a:ext cx="7239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200" kern="1200" dirty="0"/>
        </a:p>
      </dsp:txBody>
      <dsp:txXfrm>
        <a:off x="0" y="1568320"/>
        <a:ext cx="7239000" cy="463680"/>
      </dsp:txXfrm>
    </dsp:sp>
    <dsp:sp modelId="{D2FF1BBD-31E2-450D-A1A3-42F024A56294}">
      <dsp:nvSpPr>
        <dsp:cNvPr id="0" name=""/>
        <dsp:cNvSpPr/>
      </dsp:nvSpPr>
      <dsp:spPr>
        <a:xfrm>
          <a:off x="0" y="2032000"/>
          <a:ext cx="7239000" cy="1539719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Apply all the other principles for clear writing and text presentation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5163" y="2107163"/>
        <a:ext cx="7088674" cy="1389393"/>
      </dsp:txXfrm>
    </dsp:sp>
    <dsp:sp modelId="{3F466FB4-227E-4859-BE78-5CE8EC11DE6B}">
      <dsp:nvSpPr>
        <dsp:cNvPr id="0" name=""/>
        <dsp:cNvSpPr/>
      </dsp:nvSpPr>
      <dsp:spPr>
        <a:xfrm>
          <a:off x="0" y="3571720"/>
          <a:ext cx="7239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200" kern="1200" dirty="0"/>
        </a:p>
      </dsp:txBody>
      <dsp:txXfrm>
        <a:off x="0" y="3571720"/>
        <a:ext cx="7239000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F62DF-667E-4DA2-ACA8-27ED073D4B12}">
      <dsp:nvSpPr>
        <dsp:cNvPr id="0" name=""/>
        <dsp:cNvSpPr/>
      </dsp:nvSpPr>
      <dsp:spPr>
        <a:xfrm rot="5400000">
          <a:off x="3672304" y="-1424298"/>
          <a:ext cx="1144916" cy="399507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Jargon, words, or terms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Abbreviations or acronyms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Word contractions, suffixes, and prefixes</a:t>
          </a:r>
          <a:endParaRPr lang="en-US" sz="1400" kern="1200" dirty="0"/>
        </a:p>
      </dsp:txBody>
      <dsp:txXfrm rot="-5400000">
        <a:off x="2247227" y="56669"/>
        <a:ext cx="3939180" cy="1033136"/>
      </dsp:txXfrm>
    </dsp:sp>
    <dsp:sp modelId="{7B8C59DE-1A37-45CF-9A22-E0D335B0F2D9}">
      <dsp:nvSpPr>
        <dsp:cNvPr id="0" name=""/>
        <dsp:cNvSpPr/>
      </dsp:nvSpPr>
      <dsp:spPr>
        <a:xfrm>
          <a:off x="0" y="27439"/>
          <a:ext cx="2247227" cy="1091595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 not use</a:t>
          </a:r>
          <a:endParaRPr lang="en-US" sz="2800" kern="1200" dirty="0"/>
        </a:p>
      </dsp:txBody>
      <dsp:txXfrm>
        <a:off x="53287" y="80726"/>
        <a:ext cx="2140653" cy="985021"/>
      </dsp:txXfrm>
    </dsp:sp>
    <dsp:sp modelId="{5B9A6212-F7BD-4B62-B66C-0B06AF6E5F83}">
      <dsp:nvSpPr>
        <dsp:cNvPr id="0" name=""/>
        <dsp:cNvSpPr/>
      </dsp:nvSpPr>
      <dsp:spPr>
        <a:xfrm rot="5400000">
          <a:off x="3014714" y="451712"/>
          <a:ext cx="2460097" cy="3995070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Short, familiar words.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Standard alphabetic characters.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Complete words.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Positive terms.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Simple action words; avoid noun strings.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“more” dimension when comparing.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Consistent words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Punctuation for abbreviations, mnemonics, and acronyms</a:t>
          </a:r>
          <a:endParaRPr lang="en-US" sz="1400" kern="1200" dirty="0"/>
        </a:p>
      </dsp:txBody>
      <dsp:txXfrm rot="-5400000">
        <a:off x="2247228" y="1339290"/>
        <a:ext cx="3874978" cy="2219913"/>
      </dsp:txXfrm>
    </dsp:sp>
    <dsp:sp modelId="{EAF9B230-BE6A-4171-8CE2-8176998A634C}">
      <dsp:nvSpPr>
        <dsp:cNvPr id="0" name=""/>
        <dsp:cNvSpPr/>
      </dsp:nvSpPr>
      <dsp:spPr>
        <a:xfrm>
          <a:off x="0" y="1452412"/>
          <a:ext cx="2247227" cy="1993673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</a:t>
          </a:r>
          <a:endParaRPr lang="en-US" sz="2800" kern="1200" dirty="0"/>
        </a:p>
      </dsp:txBody>
      <dsp:txXfrm>
        <a:off x="97323" y="1549735"/>
        <a:ext cx="2052581" cy="1799027"/>
      </dsp:txXfrm>
    </dsp:sp>
    <dsp:sp modelId="{A3B0BAD2-321A-4C87-9D2D-4F06740E61D7}">
      <dsp:nvSpPr>
        <dsp:cNvPr id="0" name=""/>
        <dsp:cNvSpPr/>
      </dsp:nvSpPr>
      <dsp:spPr>
        <a:xfrm rot="5400000">
          <a:off x="3987914" y="2049774"/>
          <a:ext cx="521994" cy="3998976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Stack Words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Hyphenate words</a:t>
          </a:r>
          <a:endParaRPr lang="en-US" sz="1400" kern="1200" dirty="0"/>
        </a:p>
      </dsp:txBody>
      <dsp:txXfrm rot="-5400000">
        <a:off x="2249423" y="3813747"/>
        <a:ext cx="3973494" cy="471030"/>
      </dsp:txXfrm>
    </dsp:sp>
    <dsp:sp modelId="{E92892B6-8CA7-4755-B8FA-300B06826DF2}">
      <dsp:nvSpPr>
        <dsp:cNvPr id="0" name=""/>
        <dsp:cNvSpPr/>
      </dsp:nvSpPr>
      <dsp:spPr>
        <a:xfrm>
          <a:off x="0" y="3679704"/>
          <a:ext cx="2249424" cy="739117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 Not</a:t>
          </a:r>
          <a:endParaRPr lang="en-US" sz="2800" kern="1200" dirty="0"/>
        </a:p>
      </dsp:txBody>
      <dsp:txXfrm>
        <a:off x="36081" y="3715785"/>
        <a:ext cx="2177262" cy="666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BE2DC-53F3-4F20-AE8B-4F848D998062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Status Messages</a:t>
          </a:r>
          <a:endParaRPr lang="en-US" sz="2100" kern="1200" dirty="0"/>
        </a:p>
      </dsp:txBody>
      <dsp:txXfrm>
        <a:off x="916483" y="1984"/>
        <a:ext cx="2030015" cy="1218009"/>
      </dsp:txXfrm>
    </dsp:sp>
    <dsp:sp modelId="{48015353-410D-47D3-8055-455E27F6E359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Informational messages</a:t>
          </a:r>
          <a:endParaRPr lang="en-US" sz="2100" kern="1200" dirty="0"/>
        </a:p>
      </dsp:txBody>
      <dsp:txXfrm>
        <a:off x="3149500" y="1984"/>
        <a:ext cx="2030015" cy="1218009"/>
      </dsp:txXfrm>
    </dsp:sp>
    <dsp:sp modelId="{A99EB9AB-456C-4AA2-9DD4-35D87B5CEA7A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Warning messages</a:t>
          </a:r>
          <a:endParaRPr lang="en-US" sz="2100" kern="1200" dirty="0"/>
        </a:p>
      </dsp:txBody>
      <dsp:txXfrm>
        <a:off x="916483" y="1422995"/>
        <a:ext cx="2030015" cy="1218009"/>
      </dsp:txXfrm>
    </dsp:sp>
    <dsp:sp modelId="{954A40C9-892A-44E6-A6B5-E1CEE023724D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Critical messages</a:t>
          </a:r>
          <a:endParaRPr lang="en-US" sz="2100" kern="1200" dirty="0"/>
        </a:p>
      </dsp:txBody>
      <dsp:txXfrm>
        <a:off x="3149500" y="1422995"/>
        <a:ext cx="2030015" cy="1218009"/>
      </dsp:txXfrm>
    </dsp:sp>
    <dsp:sp modelId="{2BC322F8-B50C-4F08-AC21-E61680EA52BF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Question messages</a:t>
          </a:r>
          <a:endParaRPr lang="en-US" sz="2100" kern="1200" dirty="0"/>
        </a:p>
      </dsp:txBody>
      <dsp:txXfrm>
        <a:off x="2032992" y="2844006"/>
        <a:ext cx="2030015" cy="12180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4BD10-3259-4B12-A4CF-A6F25CFFF7AC}">
      <dsp:nvSpPr>
        <dsp:cNvPr id="0" name=""/>
        <dsp:cNvSpPr/>
      </dsp:nvSpPr>
      <dsp:spPr>
        <a:xfrm>
          <a:off x="0" y="517458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16F76-6B7F-4D10-9CCB-EB2E8C460C47}">
      <dsp:nvSpPr>
        <dsp:cNvPr id="0" name=""/>
        <dsp:cNvSpPr/>
      </dsp:nvSpPr>
      <dsp:spPr>
        <a:xfrm>
          <a:off x="304800" y="13666"/>
          <a:ext cx="4267200" cy="961351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Use the message line for messages that must not interfere with screen information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51729" y="60595"/>
        <a:ext cx="4173342" cy="867493"/>
      </dsp:txXfrm>
    </dsp:sp>
    <dsp:sp modelId="{2F219A5C-F04B-457E-9234-285EBAD8C8EC}">
      <dsp:nvSpPr>
        <dsp:cNvPr id="0" name=""/>
        <dsp:cNvSpPr/>
      </dsp:nvSpPr>
      <dsp:spPr>
        <a:xfrm>
          <a:off x="0" y="190042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C461C-4A3F-4F90-88DC-75555DF4902A}">
      <dsp:nvSpPr>
        <dsp:cNvPr id="0" name=""/>
        <dsp:cNvSpPr/>
      </dsp:nvSpPr>
      <dsp:spPr>
        <a:xfrm>
          <a:off x="304800" y="1466058"/>
          <a:ext cx="4267200" cy="891921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Pop-up windows may be used for all kinds of messages, if available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48340" y="1509598"/>
        <a:ext cx="4180120" cy="804841"/>
      </dsp:txXfrm>
    </dsp:sp>
    <dsp:sp modelId="{9970C7ED-6BF4-4716-A2B9-12200A658333}">
      <dsp:nvSpPr>
        <dsp:cNvPr id="0" name=""/>
        <dsp:cNvSpPr/>
      </dsp:nvSpPr>
      <dsp:spPr>
        <a:xfrm>
          <a:off x="0" y="3269133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469-1C41-4E7A-A0C2-40C91CA311ED}">
      <dsp:nvSpPr>
        <dsp:cNvPr id="0" name=""/>
        <dsp:cNvSpPr/>
      </dsp:nvSpPr>
      <dsp:spPr>
        <a:xfrm>
          <a:off x="304800" y="2849020"/>
          <a:ext cx="4267200" cy="877673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Pop-up windows should always be used for critical messages.</a:t>
          </a:r>
          <a:endParaRPr lang="en-US" sz="1400" kern="1200" dirty="0"/>
        </a:p>
      </dsp:txBody>
      <dsp:txXfrm>
        <a:off x="347644" y="2891864"/>
        <a:ext cx="4181512" cy="791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ED2F8-8C1E-413A-ADA6-82BC69B0DF80}">
      <dsp:nvSpPr>
        <dsp:cNvPr id="0" name=""/>
        <dsp:cNvSpPr/>
      </dsp:nvSpPr>
      <dsp:spPr>
        <a:xfrm>
          <a:off x="2438995" y="146"/>
          <a:ext cx="3654028" cy="19551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Use short sentences 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Cut the number of sentences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Use separate sentences for separate ideas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Keep the paragraphs short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Restrict a paragraph to only one idea</a:t>
          </a:r>
          <a:endParaRPr lang="en-US" sz="1200" b="0" kern="1200" dirty="0"/>
        </a:p>
      </dsp:txBody>
      <dsp:txXfrm>
        <a:off x="2438995" y="244535"/>
        <a:ext cx="2920862" cy="1466332"/>
      </dsp:txXfrm>
    </dsp:sp>
    <dsp:sp modelId="{B3F5E340-F998-4EA8-A678-8FDF62173D95}">
      <dsp:nvSpPr>
        <dsp:cNvPr id="0" name=""/>
        <dsp:cNvSpPr/>
      </dsp:nvSpPr>
      <dsp:spPr>
        <a:xfrm>
          <a:off x="2976" y="19248"/>
          <a:ext cx="2436018" cy="1916906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Sentences and paragraphs</a:t>
          </a:r>
          <a:endParaRPr lang="en-US" sz="2000" b="0" kern="1200" dirty="0"/>
        </a:p>
      </dsp:txBody>
      <dsp:txXfrm>
        <a:off x="96552" y="112824"/>
        <a:ext cx="2248866" cy="1729754"/>
      </dsp:txXfrm>
    </dsp:sp>
    <dsp:sp modelId="{49DEFFBD-B5FA-4657-9DB9-5E7A279CBF1C}">
      <dsp:nvSpPr>
        <dsp:cNvPr id="0" name=""/>
        <dsp:cNvSpPr/>
      </dsp:nvSpPr>
      <dsp:spPr>
        <a:xfrm>
          <a:off x="2438400" y="2191678"/>
          <a:ext cx="3657600" cy="18274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Use the active writing style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Use the personal writing style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Write as you talk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Use subjective opinion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Use specific examples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Read it out loud</a:t>
          </a:r>
        </a:p>
      </dsp:txBody>
      <dsp:txXfrm>
        <a:off x="2438400" y="2420109"/>
        <a:ext cx="2972309" cy="1370583"/>
      </dsp:txXfrm>
    </dsp:sp>
    <dsp:sp modelId="{2316555D-8AE2-45D8-B8F8-100ACCD40130}">
      <dsp:nvSpPr>
        <dsp:cNvPr id="0" name=""/>
        <dsp:cNvSpPr/>
      </dsp:nvSpPr>
      <dsp:spPr>
        <a:xfrm>
          <a:off x="0" y="2146947"/>
          <a:ext cx="2438400" cy="1916906"/>
        </a:xfrm>
        <a:prstGeom prst="round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Style</a:t>
          </a:r>
          <a:endParaRPr lang="en-US" sz="2000" b="0" kern="1200" dirty="0"/>
        </a:p>
      </dsp:txBody>
      <dsp:txXfrm>
        <a:off x="93576" y="2240523"/>
        <a:ext cx="2251248" cy="172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DA754-2407-43E3-A623-85941C3F55A5}">
      <dsp:nvSpPr>
        <dsp:cNvPr id="0" name=""/>
        <dsp:cNvSpPr/>
      </dsp:nvSpPr>
      <dsp:spPr>
        <a:xfrm>
          <a:off x="0" y="26907"/>
          <a:ext cx="6096000" cy="89310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Words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3598" y="70505"/>
        <a:ext cx="6008804" cy="805910"/>
      </dsp:txXfrm>
    </dsp:sp>
    <dsp:sp modelId="{5F6A111C-1C50-4643-BF7B-A9F6ED2A59A1}">
      <dsp:nvSpPr>
        <dsp:cNvPr id="0" name=""/>
        <dsp:cNvSpPr/>
      </dsp:nvSpPr>
      <dsp:spPr>
        <a:xfrm>
          <a:off x="0" y="939799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rgbClr val="FFC000"/>
              </a:solidFill>
            </a:rPr>
            <a:t>Minimize the use of words that call attention to the Web</a:t>
          </a:r>
          <a:endParaRPr lang="en-US" sz="2000" kern="1200" dirty="0">
            <a:solidFill>
              <a:srgbClr val="FFC000"/>
            </a:solidFill>
          </a:endParaRPr>
        </a:p>
      </dsp:txBody>
      <dsp:txXfrm>
        <a:off x="0" y="939799"/>
        <a:ext cx="6096000" cy="1076400"/>
      </dsp:txXfrm>
    </dsp:sp>
    <dsp:sp modelId="{117EC0BC-C286-47A8-8044-6D01CDFB7447}">
      <dsp:nvSpPr>
        <dsp:cNvPr id="0" name=""/>
        <dsp:cNvSpPr/>
      </dsp:nvSpPr>
      <dsp:spPr>
        <a:xfrm>
          <a:off x="0" y="1996414"/>
          <a:ext cx="6096000" cy="964277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Presentation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7072" y="2043486"/>
        <a:ext cx="6001856" cy="870133"/>
      </dsp:txXfrm>
    </dsp:sp>
    <dsp:sp modelId="{89E80177-5768-4E99-A157-2160BD81A43E}">
      <dsp:nvSpPr>
        <dsp:cNvPr id="0" name=""/>
        <dsp:cNvSpPr/>
      </dsp:nvSpPr>
      <dsp:spPr>
        <a:xfrm>
          <a:off x="0" y="2960692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rgbClr val="FFC000"/>
              </a:solidFill>
            </a:rPr>
            <a:t>Provide text that contrasts highly with the background</a:t>
          </a:r>
          <a:endParaRPr lang="en-US" sz="2000" kern="1200" dirty="0">
            <a:solidFill>
              <a:srgbClr val="FFC000"/>
            </a:solidFill>
          </a:endParaRPr>
        </a:p>
      </dsp:txBody>
      <dsp:txXfrm>
        <a:off x="0" y="2960692"/>
        <a:ext cx="6096000" cy="1076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D6E05-5908-4862-8368-A0F6D11C13C0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 not use phrasing that indicates a certain page order or flow</a:t>
          </a:r>
          <a:endParaRPr lang="en-US" sz="1400" kern="1200" dirty="0"/>
        </a:p>
      </dsp:txBody>
      <dsp:txXfrm>
        <a:off x="916483" y="1984"/>
        <a:ext cx="2030015" cy="1218009"/>
      </dsp:txXfrm>
    </dsp:sp>
    <dsp:sp modelId="{1984C9E4-EEA3-47C9-AED7-E8B22FE4368B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Explain where “Up” leads too</a:t>
          </a:r>
          <a:endParaRPr lang="en-US" sz="1400" kern="1200" dirty="0"/>
        </a:p>
      </dsp:txBody>
      <dsp:txXfrm>
        <a:off x="3149500" y="1984"/>
        <a:ext cx="2030015" cy="1218009"/>
      </dsp:txXfrm>
    </dsp:sp>
    <dsp:sp modelId="{65A04EBF-7067-49CB-AD5F-1B948831A381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Phrase </a:t>
          </a:r>
          <a:r>
            <a:rPr lang="en-US" sz="1400" kern="1200" dirty="0" smtClean="0"/>
            <a:t>term </a:t>
          </a:r>
          <a:r>
            <a:rPr lang="en-US" sz="1400" kern="1200" dirty="0" smtClean="0"/>
            <a:t>in a browser-independent manner</a:t>
          </a:r>
          <a:endParaRPr lang="en-US" sz="1400" kern="1200" dirty="0"/>
        </a:p>
      </dsp:txBody>
      <dsp:txXfrm>
        <a:off x="916483" y="1422995"/>
        <a:ext cx="2030015" cy="1218009"/>
      </dsp:txXfrm>
    </dsp:sp>
    <dsp:sp modelId="{73A65A9C-1AA1-4069-A450-EF76F3025446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Minimize “Click here” instructions</a:t>
          </a:r>
          <a:endParaRPr lang="en-US" sz="1400" kern="1200" dirty="0"/>
        </a:p>
      </dsp:txBody>
      <dsp:txXfrm>
        <a:off x="3149500" y="1422995"/>
        <a:ext cx="2030015" cy="1218009"/>
      </dsp:txXfrm>
    </dsp:sp>
    <dsp:sp modelId="{9DB1C1E5-2C9B-4CED-BD24-BC94DEA3801C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Say “Select this link”</a:t>
          </a:r>
          <a:endParaRPr lang="en-US" sz="1400" kern="1200" dirty="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664FB-372A-47AC-827C-40C4BD797D4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E51C-F723-4F6C-BBAA-A4A109B22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FE6AA4-953B-44BE-A9A6-A05169AB8CDE}" type="datetimeFigureOut">
              <a:rPr lang="en-US"/>
              <a:pPr>
                <a:defRPr/>
              </a:pPr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649090-D290-4BB1-A09E-7B0402156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2481263"/>
            <a:ext cx="858838" cy="1862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dirty="0">
                <a:solidFill>
                  <a:srgbClr val="FFC000"/>
                </a:solidFill>
                <a:latin typeface="Arial Rounded MT Bold" pitchFamily="34" charset="0"/>
                <a:cs typeface="+mn-cs"/>
              </a:rPr>
              <a:t>”</a:t>
            </a:r>
            <a:endParaRPr lang="en-US" sz="6000" dirty="0">
              <a:solidFill>
                <a:srgbClr val="FFC000"/>
              </a:solidFill>
              <a:latin typeface="Arial Rounded MT Bold" pitchFamily="34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63" y="914400"/>
            <a:ext cx="858837" cy="1862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dirty="0">
                <a:solidFill>
                  <a:srgbClr val="FFC000"/>
                </a:solidFill>
                <a:latin typeface="Arial Rounded MT Bold" pitchFamily="34" charset="0"/>
                <a:cs typeface="+mn-cs"/>
              </a:rPr>
              <a:t>“</a:t>
            </a:r>
            <a:endParaRPr lang="en-US" sz="6000" dirty="0">
              <a:solidFill>
                <a:srgbClr val="FFC000"/>
              </a:solidFill>
              <a:latin typeface="Arial Rounded MT Bold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3225"/>
            <a:ext cx="60960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42842-83F8-45CF-B306-03385C411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BE328-464B-4DA4-ADCB-DCB2BF0F8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860AC-9225-4E87-A0BA-8257AF902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51000">
              <a:schemeClr val="tx1"/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304800"/>
            <a:ext cx="1066800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81FA1-EB8A-4636-9237-234574C61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6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304800"/>
            <a:ext cx="1066800" cy="1143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Rounded MT Bold" pitchFamily="34" charset="0"/>
            </a:endParaRPr>
          </a:p>
        </p:txBody>
      </p:sp>
      <p:pic>
        <p:nvPicPr>
          <p:cNvPr id="5" name="Picture 7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7F07B-834E-4212-9E99-22E205F5F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48A14-E852-498F-9DB1-1CB279B6B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32000">
              <a:schemeClr val="tx2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dirty="0" smtClean="0">
                <a:solidFill>
                  <a:schemeClr val="bg1"/>
                </a:solidFill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A862B-2B9E-4217-AD41-F54574F2D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2A817-FEBE-4C74-B1FD-D633EC04F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33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2B38-E0F7-432A-A5C0-7CB88FF87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1">
                <a:lumMod val="50000"/>
              </a:schemeClr>
            </a:gs>
            <a:gs pos="33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32A2E-F3D8-4A53-B3E6-D1936591C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 itt bir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172200"/>
            <a:ext cx="76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5EF46-015B-4377-A0D6-EA3F7FDB0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 dirty="0" err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688776-82B9-48D2-807F-4DA1B354E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kern="1200" dirty="0">
          <a:solidFill>
            <a:schemeClr val="bg1"/>
          </a:solidFill>
          <a:latin typeface="Arial Rounded MT Bold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Rounded MT Bold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Rounded MT Bold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Rounded MT Bold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Rounded MT Bold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Rounded MT Bold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Rounded MT Bold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Rounded MT Bold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Rounded MT Bol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sz="2000" kern="1200">
          <a:solidFill>
            <a:srgbClr val="D9D9D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n-US" kern="1200">
          <a:solidFill>
            <a:srgbClr val="D9D9D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>
          <a:solidFill>
            <a:srgbClr val="D9D9D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n-US" kern="1200">
          <a:solidFill>
            <a:srgbClr val="D9D9D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en-US" kern="1200" dirty="0">
          <a:solidFill>
            <a:srgbClr val="D9D9D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Step 8 </a:t>
            </a:r>
            <a:r>
              <a:rPr lang="en-US" dirty="0" smtClean="0"/>
              <a:t>–</a:t>
            </a:r>
            <a:r>
              <a:rPr smtClean="0"/>
              <a:t> Clear Text and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Writing Sentences &amp;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Sentences and messages must be of the proper tone:</a:t>
            </a:r>
          </a:p>
          <a:p>
            <a:pPr lvl="1"/>
            <a:r>
              <a:rPr dirty="0" err="1" smtClean="0"/>
              <a:t>Nonauthoritarian</a:t>
            </a:r>
            <a:endParaRPr dirty="0" smtClean="0"/>
          </a:p>
          <a:p>
            <a:pPr lvl="1"/>
            <a:r>
              <a:rPr dirty="0" smtClean="0"/>
              <a:t>Nonthreatening</a:t>
            </a:r>
          </a:p>
          <a:p>
            <a:pPr lvl="1"/>
            <a:r>
              <a:rPr dirty="0" err="1" smtClean="0"/>
              <a:t>Nonanthropomorphic</a:t>
            </a:r>
            <a:endParaRPr dirty="0" smtClean="0"/>
          </a:p>
          <a:p>
            <a:pPr lvl="1"/>
            <a:r>
              <a:rPr dirty="0" err="1" smtClean="0"/>
              <a:t>Nonpatronizing</a:t>
            </a:r>
            <a:endParaRPr dirty="0" smtClean="0"/>
          </a:p>
          <a:p>
            <a:pPr lvl="1"/>
            <a:r>
              <a:rPr dirty="0" err="1" smtClean="0"/>
              <a:t>Nonpunishing</a:t>
            </a:r>
            <a:endParaRPr dirty="0" smtClean="0"/>
          </a:p>
          <a:p>
            <a:pPr lvl="1"/>
            <a:r>
              <a:rPr dirty="0" smtClean="0"/>
              <a:t>Cautious in the use of humor.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6415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Kinds of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dirty="0" smtClean="0"/>
              <a:t>Messages are communications provided on the screen to the screen viewer</a:t>
            </a:r>
          </a:p>
          <a:p>
            <a:r>
              <a:rPr dirty="0" smtClean="0"/>
              <a:t>Screen messages categories: </a:t>
            </a:r>
          </a:p>
          <a:p>
            <a:pPr lvl="1"/>
            <a:r>
              <a:rPr lang="en-US" dirty="0" smtClean="0"/>
              <a:t>S</a:t>
            </a:r>
            <a:r>
              <a:rPr dirty="0" smtClean="0"/>
              <a:t>ystem Messages</a:t>
            </a:r>
          </a:p>
          <a:p>
            <a:pPr lvl="2"/>
            <a:r>
              <a:rPr dirty="0" smtClean="0"/>
              <a:t>generated by the system to keep the user informed of the system’s state and activities</a:t>
            </a:r>
          </a:p>
          <a:p>
            <a:pPr lvl="2"/>
            <a:r>
              <a:rPr dirty="0" smtClean="0"/>
              <a:t>They are customarily presented within message boxes</a:t>
            </a:r>
          </a:p>
          <a:p>
            <a:pPr lvl="1"/>
            <a:r>
              <a:rPr dirty="0" smtClean="0"/>
              <a:t>Instructional Messages</a:t>
            </a:r>
          </a:p>
          <a:p>
            <a:pPr lvl="2"/>
            <a:r>
              <a:rPr lang="en-US" dirty="0" smtClean="0"/>
              <a:t>S</a:t>
            </a:r>
            <a:r>
              <a:rPr dirty="0" smtClean="0"/>
              <a:t>ometimes referred to as </a:t>
            </a:r>
            <a:r>
              <a:rPr i="1" dirty="0" smtClean="0"/>
              <a:t>prompting messages</a:t>
            </a:r>
          </a:p>
          <a:p>
            <a:pPr lvl="2"/>
            <a:r>
              <a:rPr i="1" dirty="0" smtClean="0"/>
              <a:t>Messages that tell the user how to work with, or </a:t>
            </a:r>
            <a:r>
              <a:rPr dirty="0" smtClean="0"/>
              <a:t>complete, the screen displayed </a:t>
            </a:r>
          </a:p>
          <a:p>
            <a:pPr lvl="2"/>
            <a:r>
              <a:rPr dirty="0" smtClean="0"/>
              <a:t>They may be provided in messages boxes and also within the screen itself.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dirty="0" smtClean="0"/>
              <a:t>System Messages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System Messages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180843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1" y="1828800"/>
            <a:ext cx="3657600" cy="131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1308315" y="3894229"/>
            <a:ext cx="5933400" cy="195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90600" y="32004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Information Messages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227" y="3200400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Warning Messages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42672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Critical Messages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Writing Message Box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Title bar:</a:t>
            </a:r>
          </a:p>
          <a:p>
            <a:pPr lvl="1"/>
            <a:r>
              <a:rPr smtClean="0"/>
              <a:t>Clearly identify the source of the message</a:t>
            </a:r>
          </a:p>
          <a:p>
            <a:pPr lvl="2"/>
            <a:r>
              <a:rPr smtClean="0"/>
              <a:t>The name of the object to which it refers</a:t>
            </a:r>
          </a:p>
          <a:p>
            <a:pPr lvl="2"/>
            <a:r>
              <a:rPr smtClean="0"/>
              <a:t>The name of the application to which it refers.</a:t>
            </a:r>
          </a:p>
          <a:p>
            <a:pPr lvl="1"/>
            <a:r>
              <a:rPr smtClean="0"/>
              <a:t>Do not include an indication of message type.</a:t>
            </a:r>
          </a:p>
          <a:p>
            <a:pPr lvl="1"/>
            <a:r>
              <a:rPr smtClean="0"/>
              <a:t>Use mixed case in the headline style.</a:t>
            </a:r>
          </a:p>
          <a:p>
            <a:r>
              <a:rPr smtClean="0"/>
              <a:t>Message box:</a:t>
            </a:r>
          </a:p>
          <a:p>
            <a:pPr lvl="1"/>
            <a:r>
              <a:rPr smtClean="0"/>
              <a:t>Provide a clear and concise description of the condition causing the message box to be displayed</a:t>
            </a:r>
          </a:p>
          <a:p>
            <a:pPr lvl="2"/>
            <a:r>
              <a:rPr smtClean="0"/>
              <a:t>Use complete sentences with ending punctuation</a:t>
            </a:r>
          </a:p>
          <a:p>
            <a:pPr lvl="2"/>
            <a:r>
              <a:rPr smtClean="0"/>
              <a:t>State the problem, its probable cause (if known), and what the user can do about it</a:t>
            </a:r>
          </a:p>
          <a:p>
            <a:pPr lvl="2"/>
            <a:r>
              <a:rPr smtClean="0"/>
              <a:t>Avoid contractions &amp; technical jargon</a:t>
            </a:r>
          </a:p>
          <a:p>
            <a:pPr lvl="2"/>
            <a:endParaRPr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Writing Message Box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smtClean="0"/>
              <a:t>Provide only as much background information as necessary for the message to be understood</a:t>
            </a:r>
          </a:p>
          <a:p>
            <a:pPr lvl="2"/>
            <a:r>
              <a:rPr smtClean="0"/>
              <a:t>Show only one message box about the cause of condition in a single message</a:t>
            </a:r>
          </a:p>
          <a:p>
            <a:pPr lvl="2"/>
            <a:r>
              <a:rPr smtClean="0"/>
              <a:t>Make the solution an option offered in the message</a:t>
            </a:r>
          </a:p>
          <a:p>
            <a:pPr lvl="2"/>
            <a:r>
              <a:rPr smtClean="0"/>
              <a:t>Avoid multistep solutions</a:t>
            </a:r>
          </a:p>
          <a:p>
            <a:pPr lvl="2"/>
            <a:r>
              <a:rPr smtClean="0"/>
              <a:t>Use consistent words and phrasing for similar situations</a:t>
            </a:r>
          </a:p>
          <a:p>
            <a:pPr lvl="2"/>
            <a:r>
              <a:rPr smtClean="0"/>
              <a:t>Use the word </a:t>
            </a:r>
            <a:r>
              <a:rPr i="1" smtClean="0"/>
              <a:t>please conservatively</a:t>
            </a:r>
          </a:p>
          <a:p>
            <a:pPr lvl="1"/>
            <a:r>
              <a:rPr smtClean="0"/>
              <a:t>Do not exceed two or three lines</a:t>
            </a:r>
          </a:p>
          <a:p>
            <a:pPr lvl="1"/>
            <a:r>
              <a:rPr smtClean="0"/>
              <a:t>Include the relevant icon identifying the type of message to the left of the text</a:t>
            </a:r>
          </a:p>
          <a:p>
            <a:pPr lvl="1"/>
            <a:r>
              <a:rPr smtClean="0"/>
              <a:t>Center the message text in window</a:t>
            </a:r>
          </a:p>
          <a:p>
            <a:pPr lvl="2"/>
            <a:endParaRPr i="1" smtClean="0"/>
          </a:p>
          <a:p>
            <a:pPr lvl="2"/>
            <a:endParaRPr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Message Box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smtClean="0"/>
              <a:t>Command buttons:</a:t>
            </a:r>
          </a:p>
          <a:p>
            <a:pPr lvl="1"/>
            <a:r>
              <a:rPr smtClean="0"/>
              <a:t>If a message requires no choices to be made but only acknowledgment </a:t>
            </a:r>
          </a:p>
          <a:p>
            <a:pPr lvl="2"/>
            <a:r>
              <a:rPr smtClean="0"/>
              <a:t>Include an OK button</a:t>
            </a:r>
          </a:p>
          <a:p>
            <a:pPr lvl="1"/>
            <a:r>
              <a:rPr smtClean="0"/>
              <a:t>If a message requires a choice to be made, provide a command button for each option</a:t>
            </a:r>
          </a:p>
          <a:p>
            <a:pPr lvl="2"/>
            <a:r>
              <a:rPr smtClean="0"/>
              <a:t>Include OK and Cancel buttons only when the user has the option of continuing or stopping the action</a:t>
            </a:r>
          </a:p>
          <a:p>
            <a:pPr lvl="2"/>
            <a:r>
              <a:rPr smtClean="0"/>
              <a:t>Include Yes and No buttons when the user must decide how to continue</a:t>
            </a:r>
          </a:p>
          <a:p>
            <a:pPr lvl="2"/>
            <a:r>
              <a:rPr smtClean="0"/>
              <a:t>If these choices are too ambiguous, label the command buttons with the names of specific actions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Message Box Controls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/>
              <a:t>If a message allows initiation of an action to correct the situation described,</a:t>
            </a:r>
          </a:p>
          <a:p>
            <a:pPr lvl="2"/>
            <a:r>
              <a:rPr smtClean="0"/>
              <a:t>Include a properly labeled button initiating the corrective action</a:t>
            </a:r>
          </a:p>
          <a:p>
            <a:pPr lvl="1"/>
            <a:r>
              <a:rPr smtClean="0"/>
              <a:t>If a message describes an interrupted process whose state cannot be restored,</a:t>
            </a:r>
          </a:p>
          <a:p>
            <a:pPr lvl="2"/>
            <a:r>
              <a:rPr smtClean="0"/>
              <a:t>Provide a Stop button.</a:t>
            </a:r>
          </a:p>
          <a:p>
            <a:pPr lvl="1"/>
            <a:r>
              <a:rPr smtClean="0"/>
              <a:t>If a message offers an opportunity to cancel a process as well as to perform or not perform an action</a:t>
            </a:r>
          </a:p>
          <a:p>
            <a:pPr lvl="2"/>
            <a:r>
              <a:rPr smtClean="0"/>
              <a:t>Provide a Cancel button</a:t>
            </a:r>
          </a:p>
          <a:p>
            <a:pPr lvl="1"/>
            <a:r>
              <a:rPr smtClean="0"/>
              <a:t>If more details about a message topic must be presented</a:t>
            </a:r>
          </a:p>
          <a:p>
            <a:pPr lvl="2"/>
            <a:r>
              <a:rPr smtClean="0"/>
              <a:t>Provide a Help button</a:t>
            </a:r>
          </a:p>
          <a:p>
            <a:pPr lvl="1"/>
            <a:endParaRPr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Message Box Controls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/>
              <a:t>Designate the most frequent or least destructive option as the default</a:t>
            </a:r>
          </a:p>
          <a:p>
            <a:pPr lvl="1"/>
            <a:r>
              <a:rPr smtClean="0"/>
              <a:t>Display a message box only when the window of an application is active</a:t>
            </a:r>
          </a:p>
          <a:p>
            <a:pPr lvl="1"/>
            <a:r>
              <a:rPr smtClean="0"/>
              <a:t>Display only one message box for a specific condition</a:t>
            </a:r>
          </a:p>
          <a:p>
            <a:pPr lvl="1">
              <a:buNone/>
            </a:pPr>
            <a:endParaRPr smtClean="0"/>
          </a:p>
          <a:p>
            <a:r>
              <a:rPr smtClean="0"/>
              <a:t>Close box:</a:t>
            </a:r>
          </a:p>
          <a:p>
            <a:pPr lvl="1"/>
            <a:r>
              <a:rPr smtClean="0"/>
              <a:t>Enable the title bar Close box only if the message includes a Cancel button.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Message 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4478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r>
              <a:rPr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The wording of the interface and its screens is the basic form of communication with the user</a:t>
            </a:r>
          </a:p>
          <a:p>
            <a:r>
              <a:rPr smtClean="0"/>
              <a:t>Clear and meaningfully crafted words, messages, and text lead to greatly enhanced system usability and minimize user confusion that leads to errors and possibly even system rejection</a:t>
            </a:r>
          </a:p>
          <a:p>
            <a:r>
              <a:rPr smtClean="0"/>
              <a:t>In this step, general guidelines for choosing the proper</a:t>
            </a:r>
          </a:p>
          <a:p>
            <a:pPr>
              <a:buNone/>
            </a:pPr>
            <a:r>
              <a:rPr smtClean="0"/>
              <a:t>	words and writing clear messages and text will be presented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dirty="0" smtClean="0"/>
              <a:t>Instructional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Provide instructional information at the depth of detail needed by the user</a:t>
            </a:r>
          </a:p>
          <a:p>
            <a:r>
              <a:rPr smtClean="0"/>
              <a:t>Locate it at strategic positions on the screen</a:t>
            </a:r>
          </a:p>
          <a:p>
            <a:r>
              <a:rPr smtClean="0"/>
              <a:t>Display it in a manner that visually differentiates it from other screen elements</a:t>
            </a:r>
          </a:p>
          <a:p>
            <a:r>
              <a:rPr smtClean="0"/>
              <a:t>In writing, follow all relevant writing guidelines for words, sentences, and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Presenting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dirty="0" smtClean="0"/>
              <a:t>Display prose text in mixed upper- and lower-case letters.</a:t>
            </a:r>
          </a:p>
          <a:p>
            <a:r>
              <a:rPr dirty="0" smtClean="0"/>
              <a:t>Fonts:</a:t>
            </a:r>
          </a:p>
          <a:p>
            <a:pPr lvl="1"/>
            <a:r>
              <a:rPr dirty="0" smtClean="0"/>
              <a:t>Use plain and simple fonts</a:t>
            </a:r>
          </a:p>
          <a:p>
            <a:pPr lvl="1"/>
            <a:r>
              <a:rPr dirty="0" smtClean="0"/>
              <a:t>Choose a minimum point size of 12 to 14.</a:t>
            </a:r>
          </a:p>
          <a:p>
            <a:pPr lvl="1"/>
            <a:r>
              <a:rPr dirty="0" smtClean="0"/>
              <a:t>Use proportional fonts</a:t>
            </a:r>
          </a:p>
          <a:p>
            <a:r>
              <a:rPr dirty="0" smtClean="0"/>
              <a:t>Justification:</a:t>
            </a:r>
          </a:p>
          <a:p>
            <a:pPr lvl="1"/>
            <a:r>
              <a:rPr dirty="0" smtClean="0"/>
              <a:t>Left-justify</a:t>
            </a:r>
          </a:p>
          <a:p>
            <a:pPr lvl="1"/>
            <a:r>
              <a:rPr dirty="0" smtClean="0"/>
              <a:t>Do not right-justify</a:t>
            </a:r>
          </a:p>
          <a:p>
            <a:pPr lvl="1"/>
            <a:r>
              <a:rPr dirty="0" smtClean="0"/>
              <a:t>Do not hyphenate words</a:t>
            </a:r>
          </a:p>
          <a:p>
            <a:r>
              <a:rPr dirty="0" smtClean="0"/>
              <a:t>Line Length:</a:t>
            </a:r>
          </a:p>
          <a:p>
            <a:pPr lvl="1"/>
            <a:r>
              <a:rPr dirty="0" smtClean="0"/>
              <a:t>If fast reading is required, use line lengths of about 75-100 characters</a:t>
            </a:r>
          </a:p>
          <a:p>
            <a:pPr>
              <a:buNone/>
            </a:pPr>
            <a:endParaRPr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Presenting Text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2"/>
            <a:r>
              <a:rPr smtClean="0"/>
              <a:t>If user preference is important, a length of about 50-60 characters is acceptable</a:t>
            </a:r>
          </a:p>
          <a:p>
            <a:pPr lvl="2"/>
            <a:r>
              <a:rPr smtClean="0"/>
              <a:t>Very narrow columns should be avoided</a:t>
            </a:r>
          </a:p>
          <a:p>
            <a:r>
              <a:rPr smtClean="0"/>
              <a:t>Line endings:</a:t>
            </a:r>
          </a:p>
          <a:p>
            <a:pPr lvl="1"/>
            <a:r>
              <a:rPr smtClean="0"/>
              <a:t>Coincide with grammatical boundaries</a:t>
            </a:r>
          </a:p>
          <a:p>
            <a:r>
              <a:rPr smtClean="0"/>
              <a:t>Line spacing:</a:t>
            </a:r>
          </a:p>
          <a:p>
            <a:pPr lvl="1"/>
            <a:r>
              <a:rPr smtClean="0"/>
              <a:t>Increase line spacing to enhance legibility and readability</a:t>
            </a:r>
          </a:p>
          <a:p>
            <a:r>
              <a:rPr smtClean="0"/>
              <a:t>Content:</a:t>
            </a:r>
          </a:p>
          <a:p>
            <a:pPr lvl="1"/>
            <a:r>
              <a:rPr smtClean="0"/>
              <a:t>Use headings to introduce a new topic</a:t>
            </a:r>
          </a:p>
          <a:p>
            <a:pPr lvl="1"/>
            <a:r>
              <a:rPr smtClean="0"/>
              <a:t>Make first sentences descriptive Separate paragraphs by at least one blank line</a:t>
            </a:r>
          </a:p>
          <a:p>
            <a:pPr lvl="1"/>
            <a:r>
              <a:rPr smtClean="0"/>
              <a:t>Start a fresh topic on a new page</a:t>
            </a:r>
          </a:p>
          <a:p>
            <a:pPr lvl="1"/>
            <a:r>
              <a:rPr smtClean="0"/>
              <a:t>Use lists to present facts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Presenting Text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/>
              <a:t>Emphasize important things by</a:t>
            </a:r>
          </a:p>
          <a:p>
            <a:pPr lvl="2"/>
            <a:r>
              <a:rPr smtClean="0"/>
              <a:t>Positioning</a:t>
            </a:r>
          </a:p>
          <a:p>
            <a:pPr lvl="2"/>
            <a:r>
              <a:rPr smtClean="0"/>
              <a:t>Boxes</a:t>
            </a:r>
          </a:p>
          <a:p>
            <a:pPr lvl="2"/>
            <a:r>
              <a:rPr smtClean="0"/>
              <a:t>Bold typefaces</a:t>
            </a:r>
          </a:p>
          <a:p>
            <a:pPr lvl="2"/>
            <a:r>
              <a:rPr smtClean="0"/>
              <a:t>Indented margins</a:t>
            </a:r>
          </a:p>
          <a:p>
            <a:pPr lvl="1"/>
            <a:r>
              <a:rPr smtClean="0"/>
              <a:t>Provide a screen design philosophy consistent with other parts of the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Writing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Window title, Conventions, &amp; Sequence Control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i="1" smtClean="0"/>
          </a:p>
          <a:p>
            <a:r>
              <a:rPr b="1" i="1" smtClean="0"/>
              <a:t>Window Title</a:t>
            </a:r>
          </a:p>
          <a:p>
            <a:pPr lvl="1"/>
            <a:r>
              <a:rPr smtClean="0"/>
              <a:t>All windows must have a title located in a centered position at the top</a:t>
            </a:r>
          </a:p>
          <a:p>
            <a:pPr lvl="2"/>
            <a:r>
              <a:rPr smtClean="0"/>
              <a:t>Exception: Windows containing messages</a:t>
            </a:r>
          </a:p>
          <a:p>
            <a:pPr lvl="1"/>
            <a:r>
              <a:rPr smtClean="0"/>
              <a:t>Clearly and concisely describe the purpose of the window</a:t>
            </a:r>
          </a:p>
          <a:p>
            <a:pPr lvl="1"/>
            <a:r>
              <a:rPr smtClean="0"/>
              <a:t>Spell it out fully using an uppercase or mixed-case font.</a:t>
            </a:r>
          </a:p>
          <a:p>
            <a:pPr lvl="1"/>
            <a:r>
              <a:rPr smtClean="0"/>
              <a:t>If title truncation is necessary, truncate it from right to left.</a:t>
            </a:r>
          </a:p>
          <a:p>
            <a:pPr lvl="1"/>
            <a:r>
              <a:rPr smtClean="0"/>
              <a:t>If presented above a menu bar, display it with a background that contrasts with the bar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6415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i="1" smtClean="0"/>
              <a:t>Conventions</a:t>
            </a:r>
          </a:p>
          <a:p>
            <a:pPr lvl="1">
              <a:buNone/>
            </a:pPr>
            <a:r>
              <a:rPr sz="2400" smtClean="0"/>
              <a:t>Establish conventions for referring to</a:t>
            </a:r>
          </a:p>
          <a:p>
            <a:pPr lvl="2"/>
            <a:r>
              <a:rPr sz="2400" smtClean="0"/>
              <a:t>Individual keyboard keys</a:t>
            </a:r>
          </a:p>
          <a:p>
            <a:pPr lvl="2"/>
            <a:r>
              <a:rPr sz="2400" smtClean="0"/>
              <a:t>Keys to be pressed at the same time</a:t>
            </a:r>
          </a:p>
          <a:p>
            <a:pPr lvl="2"/>
            <a:r>
              <a:rPr sz="2400" smtClean="0"/>
              <a:t>Field captions</a:t>
            </a:r>
          </a:p>
          <a:p>
            <a:pPr lvl="2"/>
            <a:r>
              <a:rPr sz="2400" smtClean="0"/>
              <a:t>Names supplied by users or defined by the system.</a:t>
            </a:r>
          </a:p>
          <a:p>
            <a:pPr lvl="2"/>
            <a:r>
              <a:rPr sz="2400" smtClean="0"/>
              <a:t>Commands and 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smtClean="0"/>
          </a:p>
          <a:p>
            <a:r>
              <a:rPr b="1" i="1" smtClean="0"/>
              <a:t>Sequence Control Guidance</a:t>
            </a:r>
          </a:p>
          <a:p>
            <a:pPr lvl="1"/>
            <a:r>
              <a:rPr smtClean="0"/>
              <a:t>Consider providing a guidance message telling how to continue at points in the dialog when</a:t>
            </a:r>
          </a:p>
          <a:p>
            <a:pPr lvl="2"/>
            <a:r>
              <a:rPr smtClean="0"/>
              <a:t>A decision must be made</a:t>
            </a:r>
          </a:p>
          <a:p>
            <a:pPr lvl="2"/>
            <a:r>
              <a:rPr smtClean="0"/>
              <a:t>A response needs to be made to continue</a:t>
            </a:r>
          </a:p>
          <a:p>
            <a:pPr lvl="1"/>
            <a:r>
              <a:rPr smtClean="0"/>
              <a:t>Consider indicating what control options exist at points in the dialog where several alternatives may be available</a:t>
            </a:r>
          </a:p>
          <a:p>
            <a:pPr lvl="1"/>
            <a:r>
              <a:rPr smtClean="0"/>
              <a:t>Permit these prompts to be turned on or off by the 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Presenting &amp; Writing Page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The most important part of a Web site is its content, a well-written site is a necessity</a:t>
            </a:r>
          </a:p>
          <a:p>
            <a:r>
              <a:rPr smtClean="0"/>
              <a:t>Poorly written content has been found to increase user confusion, increase comprehension errors, increase reading times, and reduce user satisfaction</a:t>
            </a:r>
          </a:p>
          <a:p>
            <a:r>
              <a:rPr smtClean="0"/>
              <a:t>Content re-written properly for presentation on a Web site has been found to reduce the time to perform a task by 80 percent, improve one’s memory of the content by 100 percent, and increase user satisfaction by 37 percent (Morkes and Nielsen, 1998)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6415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Words &amp; Presentation of Page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smtClean="0"/>
              <a:t>The concept of readability.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Choosing the proper words.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Writing sentences and messages.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Kinds of messages.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Presenting and writing text.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Window title, conventions, and sequence control guidance</a:t>
            </a:r>
          </a:p>
          <a:p>
            <a:pPr marL="457200" indent="-457200">
              <a:buNone/>
            </a:pPr>
            <a:r>
              <a:rPr smtClean="0"/>
              <a:t>	</a:t>
            </a:r>
          </a:p>
          <a:p>
            <a:pPr marL="457200" indent="-457200">
              <a:buNone/>
            </a:pPr>
            <a:r>
              <a:rPr smtClean="0"/>
              <a:t>Web Spesific Guidelines :</a:t>
            </a:r>
          </a:p>
          <a:p>
            <a:pPr marL="457200" indent="-457200">
              <a:buFont typeface="+mj-lt"/>
              <a:buAutoNum type="arabicPeriod" startAt="7"/>
            </a:pPr>
            <a:r>
              <a:rPr smtClean="0"/>
              <a:t>Presenting and writing page text.</a:t>
            </a:r>
          </a:p>
          <a:p>
            <a:pPr marL="457200" indent="-457200">
              <a:buFont typeface="+mj-lt"/>
              <a:buAutoNum type="arabicPeriod" startAt="7"/>
            </a:pPr>
            <a:r>
              <a:rPr smtClean="0"/>
              <a:t>Writing links and headings.</a:t>
            </a:r>
          </a:p>
          <a:p>
            <a:pPr marL="457200" indent="-457200">
              <a:buFont typeface="+mj-lt"/>
              <a:buAutoNum type="arabicPeriod" startAt="7"/>
            </a:pPr>
            <a:r>
              <a:rPr smtClean="0"/>
              <a:t>Writing instructions and error messages</a:t>
            </a:r>
            <a:endParaRPr smtClean="0">
              <a:solidFill>
                <a:srgbClr val="D9D9D9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Writing Page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Style:</a:t>
            </a:r>
          </a:p>
          <a:p>
            <a:pPr lvl="1"/>
            <a:r>
              <a:rPr smtClean="0"/>
              <a:t>Use a style reflecting the needs of the site users</a:t>
            </a:r>
          </a:p>
          <a:p>
            <a:pPr lvl="1"/>
            <a:r>
              <a:rPr smtClean="0"/>
              <a:t>Write objectively</a:t>
            </a:r>
          </a:p>
          <a:p>
            <a:pPr lvl="1"/>
            <a:r>
              <a:rPr smtClean="0"/>
              <a:t>Use the inverted pyramid organization</a:t>
            </a:r>
          </a:p>
          <a:p>
            <a:pPr lvl="1"/>
            <a:r>
              <a:rPr smtClean="0"/>
              <a:t>Be concise, using only about half the number of words of conventional text</a:t>
            </a:r>
          </a:p>
          <a:p>
            <a:pPr lvl="1"/>
            <a:r>
              <a:rPr smtClean="0"/>
              <a:t>Each paragraph should</a:t>
            </a:r>
          </a:p>
          <a:p>
            <a:pPr lvl="2"/>
            <a:r>
              <a:rPr smtClean="0"/>
              <a:t>Be short</a:t>
            </a:r>
          </a:p>
          <a:p>
            <a:pPr lvl="2"/>
            <a:r>
              <a:rPr smtClean="0"/>
              <a:t>Contain only one main idea</a:t>
            </a:r>
          </a:p>
          <a:p>
            <a:r>
              <a:rPr smtClean="0"/>
              <a:t>Links:</a:t>
            </a:r>
          </a:p>
          <a:p>
            <a:pPr lvl="1"/>
            <a:r>
              <a:rPr smtClean="0"/>
              <a:t>Minimize within-text links</a:t>
            </a:r>
          </a:p>
          <a:p>
            <a:pPr lvl="1"/>
            <a:r>
              <a:rPr smtClean="0"/>
              <a:t>Place them at the beginning or end of paragraphs or sections of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Writing Page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Scanning:</a:t>
            </a:r>
          </a:p>
          <a:p>
            <a:pPr lvl="1"/>
            <a:r>
              <a:rPr smtClean="0"/>
              <a:t>Make text scannable by using</a:t>
            </a:r>
          </a:p>
          <a:p>
            <a:pPr lvl="2"/>
            <a:r>
              <a:rPr smtClean="0"/>
              <a:t>Bulleted listings</a:t>
            </a:r>
          </a:p>
          <a:p>
            <a:pPr lvl="2"/>
            <a:r>
              <a:rPr smtClean="0"/>
              <a:t>Tables</a:t>
            </a:r>
          </a:p>
          <a:p>
            <a:pPr lvl="2"/>
            <a:r>
              <a:rPr smtClean="0"/>
              <a:t>Headings and subheadings</a:t>
            </a:r>
          </a:p>
          <a:p>
            <a:pPr lvl="2"/>
            <a:r>
              <a:rPr smtClean="0"/>
              <a:t>Highlighted and emphasized important issues</a:t>
            </a:r>
          </a:p>
          <a:p>
            <a:pPr lvl="2"/>
            <a:r>
              <a:rPr smtClean="0"/>
              <a:t>Short paragraphs</a:t>
            </a:r>
          </a:p>
          <a:p>
            <a:r>
              <a:rPr smtClean="0"/>
              <a:t>International audience:</a:t>
            </a:r>
          </a:p>
          <a:p>
            <a:pPr lvl="1"/>
            <a:r>
              <a:rPr smtClean="0"/>
              <a:t>Consider internationalization needs</a:t>
            </a:r>
          </a:p>
          <a:p>
            <a:r>
              <a:rPr smtClean="0"/>
              <a:t>Testing:</a:t>
            </a:r>
          </a:p>
          <a:p>
            <a:pPr lvl="1"/>
            <a:r>
              <a:rPr smtClean="0"/>
              <a:t>Test for legibility and readability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Writing Link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Create meaningful labels that use the following:</a:t>
            </a:r>
          </a:p>
          <a:p>
            <a:pPr lvl="1"/>
            <a:r>
              <a:rPr dirty="0" smtClean="0"/>
              <a:t>Descriptive, differentiable, predictive, and active wording</a:t>
            </a:r>
          </a:p>
          <a:p>
            <a:pPr lvl="1"/>
            <a:r>
              <a:rPr dirty="0" smtClean="0"/>
              <a:t>Keywords positioned at the beginning</a:t>
            </a:r>
          </a:p>
          <a:p>
            <a:pPr lvl="1"/>
            <a:r>
              <a:rPr dirty="0" smtClean="0"/>
              <a:t>Content that is concise but long enough to be understood</a:t>
            </a:r>
          </a:p>
          <a:p>
            <a:pPr lvl="1"/>
            <a:r>
              <a:rPr dirty="0" smtClean="0"/>
              <a:t>Wording that clearly indicates link destination or resulting action</a:t>
            </a:r>
          </a:p>
          <a:p>
            <a:pPr lvl="1"/>
            <a:r>
              <a:rPr dirty="0" smtClean="0"/>
              <a:t>Link names that match with their destination page</a:t>
            </a:r>
          </a:p>
          <a:p>
            <a:r>
              <a:rPr dirty="0" smtClean="0"/>
              <a:t>Integrate embedded links smoothly into the text</a:t>
            </a:r>
          </a:p>
          <a:p>
            <a:r>
              <a:rPr dirty="0" smtClean="0"/>
              <a:t>Ensure that embedded links are descriptive</a:t>
            </a:r>
          </a:p>
          <a:p>
            <a:pPr lvl="1"/>
            <a:r>
              <a:rPr dirty="0" smtClean="0"/>
              <a:t>Make only a few words the active link</a:t>
            </a:r>
          </a:p>
          <a:p>
            <a:pPr lvl="1"/>
            <a:r>
              <a:rPr dirty="0" smtClean="0"/>
              <a:t>Do not spread links over two lines</a:t>
            </a:r>
          </a:p>
          <a:p>
            <a:r>
              <a:rPr dirty="0" smtClean="0"/>
              <a:t>Standalone links should not exceed one sentence in length</a:t>
            </a:r>
          </a:p>
          <a:p>
            <a:r>
              <a:rPr dirty="0" smtClean="0"/>
              <a:t>Provide glosses or link labels to assist link understanding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6415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Link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Provide link titles that describe</a:t>
            </a:r>
          </a:p>
          <a:p>
            <a:pPr lvl="1"/>
            <a:r>
              <a:rPr smtClean="0"/>
              <a:t>The name of site the link will lead to (if different from current site).</a:t>
            </a:r>
          </a:p>
          <a:p>
            <a:pPr lvl="1"/>
            <a:r>
              <a:rPr smtClean="0"/>
              <a:t>The name of subsection the link will lead to (if staying within current site).</a:t>
            </a:r>
          </a:p>
          <a:p>
            <a:pPr lvl="1"/>
            <a:r>
              <a:rPr smtClean="0"/>
              <a:t>The kind of information to be found at the destination.</a:t>
            </a:r>
          </a:p>
          <a:p>
            <a:pPr lvl="1"/>
            <a:r>
              <a:rPr smtClean="0"/>
              <a:t>How the linked information relates to the anchor link and the current page content.</a:t>
            </a:r>
          </a:p>
          <a:p>
            <a:pPr lvl="1"/>
            <a:r>
              <a:rPr smtClean="0"/>
              <a:t>How large the linked information is.</a:t>
            </a:r>
          </a:p>
          <a:p>
            <a:pPr lvl="1"/>
            <a:r>
              <a:rPr smtClean="0"/>
              <a:t>Warnings about possible problems to be encountered at the other end.</a:t>
            </a:r>
          </a:p>
          <a:p>
            <a:r>
              <a:rPr smtClean="0"/>
              <a:t>Restrict titles to no more than 60 characters.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Page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Provide a page title</a:t>
            </a:r>
          </a:p>
          <a:p>
            <a:pPr lvl="1"/>
            <a:r>
              <a:rPr smtClean="0"/>
              <a:t>That possesses meaningful keywords</a:t>
            </a:r>
          </a:p>
          <a:p>
            <a:pPr lvl="1"/>
            <a:r>
              <a:rPr smtClean="0"/>
              <a:t>Whose first word is its most important descriptor</a:t>
            </a:r>
          </a:p>
          <a:p>
            <a:pPr lvl="1"/>
            <a:r>
              <a:rPr smtClean="0"/>
              <a:t>That makes sense when viewed completely out of context</a:t>
            </a:r>
          </a:p>
          <a:p>
            <a:pPr lvl="1"/>
            <a:r>
              <a:rPr smtClean="0"/>
              <a:t>That is different from other page titles</a:t>
            </a:r>
          </a:p>
          <a:p>
            <a:pPr lvl="1"/>
            <a:r>
              <a:rPr smtClean="0"/>
              <a:t>That is written in mixed case using the headline style</a:t>
            </a:r>
          </a:p>
          <a:p>
            <a:r>
              <a:rPr smtClean="0"/>
              <a:t>Do not highlight keywords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Headings and Headlines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Create meaningful headings and headlines that quickly communicate the content of what follows</a:t>
            </a:r>
          </a:p>
          <a:p>
            <a:pPr lvl="1"/>
            <a:r>
              <a:rPr smtClean="0"/>
              <a:t>Make the first word an important information-carrying one</a:t>
            </a:r>
          </a:p>
          <a:p>
            <a:pPr lvl="1"/>
            <a:r>
              <a:rPr smtClean="0"/>
              <a:t>Skip leading articles (the and a)</a:t>
            </a:r>
          </a:p>
          <a:p>
            <a:r>
              <a:rPr smtClean="0"/>
              <a:t>Create meaningful subheadings to break up large blocks of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70553915"/>
              </p:ext>
            </p:extLst>
          </p:nvPr>
        </p:nvGraphicFramePr>
        <p:xfrm>
          <a:off x="15240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6415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Provide helpful and precise error messages for</a:t>
            </a:r>
          </a:p>
          <a:p>
            <a:pPr lvl="1"/>
            <a:r>
              <a:rPr smtClean="0"/>
              <a:t>Incomplete or incorrectly keyed, entered, or selected data</a:t>
            </a:r>
          </a:p>
          <a:p>
            <a:pPr lvl="1"/>
            <a:r>
              <a:rPr smtClean="0"/>
              <a:t>Requests for documents that do not exist or cannot be found</a:t>
            </a:r>
          </a:p>
          <a:p>
            <a:r>
              <a:rPr smtClean="0"/>
              <a:t>Redisplay a message on the page to which it relates</a:t>
            </a:r>
          </a:p>
          <a:p>
            <a:r>
              <a:rPr smtClean="0"/>
              <a:t>Present them in a visually distinctive and noticeable manner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1409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905000"/>
            <a:ext cx="21498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828800"/>
            <a:ext cx="22860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581400"/>
            <a:ext cx="30289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The degree to which prose can be understood, based upon the complexity of its words and sentences</a:t>
            </a:r>
          </a:p>
          <a:p>
            <a:r>
              <a:rPr dirty="0" smtClean="0"/>
              <a:t>Some formula to measure readability :</a:t>
            </a:r>
          </a:p>
          <a:p>
            <a:pPr lvl="1"/>
            <a:r>
              <a:rPr dirty="0" smtClean="0"/>
              <a:t>the </a:t>
            </a:r>
            <a:r>
              <a:rPr i="1" dirty="0" smtClean="0"/>
              <a:t>Automated Readability Index</a:t>
            </a:r>
          </a:p>
          <a:p>
            <a:pPr lvl="1"/>
            <a:r>
              <a:rPr i="1" dirty="0" smtClean="0"/>
              <a:t>the Gunning-Fog Index and</a:t>
            </a:r>
          </a:p>
          <a:p>
            <a:pPr lvl="1"/>
            <a:r>
              <a:rPr i="1" dirty="0" smtClean="0"/>
              <a:t>t</a:t>
            </a:r>
            <a:r>
              <a:rPr dirty="0" smtClean="0"/>
              <a:t>he </a:t>
            </a:r>
            <a:r>
              <a:rPr i="1" dirty="0" smtClean="0"/>
              <a:t>Dale-</a:t>
            </a:r>
            <a:r>
              <a:rPr i="1" dirty="0" err="1" smtClean="0"/>
              <a:t>Chall</a:t>
            </a:r>
            <a:r>
              <a:rPr i="1" dirty="0" smtClean="0"/>
              <a:t>-</a:t>
            </a:r>
            <a:r>
              <a:rPr i="1" dirty="0" err="1" smtClean="0"/>
              <a:t>Flesch</a:t>
            </a:r>
            <a:r>
              <a:rPr i="1" dirty="0" smtClean="0"/>
              <a:t> Reading Ease </a:t>
            </a:r>
          </a:p>
          <a:p>
            <a:pPr lvl="1"/>
            <a:r>
              <a:rPr i="1" dirty="0" smtClean="0"/>
              <a:t>Flesch-Kincaid Grade Level</a:t>
            </a:r>
          </a:p>
          <a:p>
            <a:r>
              <a:rPr dirty="0" smtClean="0"/>
              <a:t>Most reading formulas include only two factors:</a:t>
            </a:r>
          </a:p>
          <a:p>
            <a:pPr lvl="1"/>
            <a:r>
              <a:rPr dirty="0" smtClean="0"/>
              <a:t>The number of syllables or (letters) in a word</a:t>
            </a:r>
          </a:p>
          <a:p>
            <a:pPr lvl="1"/>
            <a:r>
              <a:rPr dirty="0" smtClean="0"/>
              <a:t>The number of words in a sentence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6413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Factors Influence Readability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Readability Guidelines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43252161"/>
              </p:ext>
            </p:extLst>
          </p:nvPr>
        </p:nvGraphicFramePr>
        <p:xfrm>
          <a:off x="1371600" y="18796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Choosing The Proper Words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676400" y="1676400"/>
          <a:ext cx="6248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6415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Some Words to Forget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5715000" cy="268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267200"/>
            <a:ext cx="5715000" cy="163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Writing Sentences &amp;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Sentences and messages must be</a:t>
            </a:r>
          </a:p>
          <a:p>
            <a:pPr lvl="1"/>
            <a:r>
              <a:rPr dirty="0" smtClean="0"/>
              <a:t>Brief and simple.</a:t>
            </a:r>
          </a:p>
          <a:p>
            <a:pPr lvl="1"/>
            <a:r>
              <a:rPr dirty="0" smtClean="0"/>
              <a:t>Limited to no more than twenty words per sentence.</a:t>
            </a:r>
          </a:p>
          <a:p>
            <a:pPr lvl="1"/>
            <a:r>
              <a:rPr dirty="0" smtClean="0"/>
              <a:t>Limited to no more than six sentences per paragraph.</a:t>
            </a:r>
          </a:p>
          <a:p>
            <a:pPr lvl="1"/>
            <a:r>
              <a:rPr dirty="0" smtClean="0"/>
              <a:t>Written at an eighth grade level or less for the general population.</a:t>
            </a:r>
          </a:p>
          <a:p>
            <a:pPr lvl="1"/>
            <a:r>
              <a:rPr dirty="0" smtClean="0"/>
              <a:t>Directly and immediately usable.</a:t>
            </a:r>
          </a:p>
          <a:p>
            <a:pPr lvl="1"/>
            <a:r>
              <a:rPr dirty="0" smtClean="0"/>
              <a:t>An affirmative statement.</a:t>
            </a:r>
          </a:p>
          <a:p>
            <a:pPr lvl="1"/>
            <a:r>
              <a:rPr dirty="0" smtClean="0"/>
              <a:t>In an active voice.</a:t>
            </a:r>
          </a:p>
          <a:p>
            <a:pPr lvl="1"/>
            <a:r>
              <a:rPr dirty="0" smtClean="0"/>
              <a:t>In the temporal sequence of events</a:t>
            </a:r>
          </a:p>
          <a:p>
            <a:pPr lvl="1"/>
            <a:r>
              <a:rPr dirty="0" smtClean="0"/>
              <a:t>Structured so that the main topic is near the beginning</a:t>
            </a:r>
          </a:p>
          <a:p>
            <a:pPr lvl="1"/>
            <a:r>
              <a:rPr dirty="0" smtClean="0"/>
              <a:t>Of parallel 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81FA1-EB8A-4636-9237-234574C61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6415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!!imk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!!imk3</Template>
  <TotalTime>624</TotalTime>
  <Words>2181</Words>
  <Application>Microsoft Office PowerPoint</Application>
  <PresentationFormat>On-screen Show (4:3)</PresentationFormat>
  <Paragraphs>382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Rounded MT Bold</vt:lpstr>
      <vt:lpstr>Calibri</vt:lpstr>
      <vt:lpstr>Verdana</vt:lpstr>
      <vt:lpstr>!!imk3</vt:lpstr>
      <vt:lpstr>Step 8 – Clear Text and Messages</vt:lpstr>
      <vt:lpstr>Preface </vt:lpstr>
      <vt:lpstr>Outline</vt:lpstr>
      <vt:lpstr>Readability</vt:lpstr>
      <vt:lpstr>Factors Influence Readability</vt:lpstr>
      <vt:lpstr>Readability Guidelines</vt:lpstr>
      <vt:lpstr>Choosing The Proper Words</vt:lpstr>
      <vt:lpstr>Some Words to Forget</vt:lpstr>
      <vt:lpstr>Writing Sentences &amp; Messages</vt:lpstr>
      <vt:lpstr>Writing Sentences &amp; Messages</vt:lpstr>
      <vt:lpstr>Kinds of Messages</vt:lpstr>
      <vt:lpstr>System Messages Types</vt:lpstr>
      <vt:lpstr>System Messages Examples</vt:lpstr>
      <vt:lpstr>Writing Message Box Text</vt:lpstr>
      <vt:lpstr>Writing Message Box Text</vt:lpstr>
      <vt:lpstr>Message Box Controls</vt:lpstr>
      <vt:lpstr>Message Box Controls (cont'd)</vt:lpstr>
      <vt:lpstr>Message Box Controls (cont'd)</vt:lpstr>
      <vt:lpstr>Message Location</vt:lpstr>
      <vt:lpstr>Instructional Messages</vt:lpstr>
      <vt:lpstr>Presenting Text</vt:lpstr>
      <vt:lpstr>Presenting Text (Cont'd)</vt:lpstr>
      <vt:lpstr>Presenting Text (Cont'd)</vt:lpstr>
      <vt:lpstr>Writing Text</vt:lpstr>
      <vt:lpstr>Window title, Conventions, &amp; Sequence Control Guidance</vt:lpstr>
      <vt:lpstr>PowerPoint Presentation</vt:lpstr>
      <vt:lpstr>PowerPoint Presentation</vt:lpstr>
      <vt:lpstr>Presenting &amp; Writing Page Text</vt:lpstr>
      <vt:lpstr>Words &amp; Presentation of Page Text</vt:lpstr>
      <vt:lpstr>Writing Page Text</vt:lpstr>
      <vt:lpstr>Writing Page Text</vt:lpstr>
      <vt:lpstr>Writing Link Labels</vt:lpstr>
      <vt:lpstr>Link Titles</vt:lpstr>
      <vt:lpstr>Page Title</vt:lpstr>
      <vt:lpstr>Headings and Headlines</vt:lpstr>
      <vt:lpstr>Instructions</vt:lpstr>
      <vt:lpstr>Error Messages</vt:lpstr>
      <vt:lpstr>Example</vt:lpstr>
    </vt:vector>
  </TitlesOfParts>
  <Company>ITTelkom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8 – Clear Text and Messages</dc:title>
  <dc:creator>Dept.IF</dc:creator>
  <cp:lastModifiedBy>hetti hidayati</cp:lastModifiedBy>
  <cp:revision>106</cp:revision>
  <dcterms:created xsi:type="dcterms:W3CDTF">2009-09-11T19:38:21Z</dcterms:created>
  <dcterms:modified xsi:type="dcterms:W3CDTF">2014-11-04T07:05:35Z</dcterms:modified>
</cp:coreProperties>
</file>