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35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9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643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989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9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777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2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93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9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B77513-3AE0-4AD1-805F-DA82CE12ECDB}" type="datetimeFigureOut">
              <a:rPr lang="id-ID" smtClean="0"/>
              <a:t>09/02/2017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2ED1BF-3E13-4C9F-A6BE-1E5AAA55AF6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15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DE-KNAPPE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68" y="1606732"/>
            <a:ext cx="4497441" cy="339634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2" y="333202"/>
            <a:ext cx="1481083" cy="1481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18" y="4710057"/>
            <a:ext cx="1425061" cy="19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45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3563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32012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27231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0"/>
            <a:ext cx="12192000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50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50" y="0"/>
            <a:ext cx="115824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 – KNAPPE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MUHAMMAD FAISAL AMIR	6706160014</a:t>
            </a:r>
          </a:p>
          <a:p>
            <a:r>
              <a:rPr lang="id-ID" sz="3200" dirty="0" smtClean="0"/>
              <a:t>SAIFUL APRIYANTO		6706160029</a:t>
            </a:r>
          </a:p>
          <a:p>
            <a:r>
              <a:rPr lang="id-ID" sz="3200" dirty="0" smtClean="0"/>
              <a:t>KRISNA SETIAWAN		6706160005</a:t>
            </a:r>
          </a:p>
          <a:p>
            <a:pPr marL="0" indent="0">
              <a:buNone/>
            </a:pPr>
            <a:r>
              <a:rPr lang="id-ID" sz="3200" dirty="0" smtClean="0"/>
              <a:t>						D3IF-40-02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1379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35" y="1317496"/>
            <a:ext cx="10301672" cy="44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6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Deskripsi</a:t>
            </a:r>
            <a:r>
              <a:rPr lang="en-GB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profile </a:t>
            </a:r>
            <a:r>
              <a:rPr lang="en-GB" sz="3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karakteritik</a:t>
            </a:r>
            <a:r>
              <a:rPr lang="en-GB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knowledge and experience :</a:t>
            </a:r>
            <a:r>
              <a:rPr lang="id-ID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/>
            </a:r>
            <a:br>
              <a:rPr lang="id-ID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</a:br>
            <a:endParaRPr lang="id-ID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638301"/>
            <a:ext cx="10178322" cy="3593591"/>
          </a:xfrm>
        </p:spPr>
        <p:txBody>
          <a:bodyPr>
            <a:noAutofit/>
          </a:bodyPr>
          <a:lstStyle/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Literasi komputer : Literasi komputer website De-knappe menggunakan bahasa indonesia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Pengalaman sistem : pengetahuan sistem sedang karena cuma untuk siswa SMA tetapi website de-knappe ini memiliki interaksi yang tinggi karena banyak di gunakan seluruh siswa dan guru yang ada di sekolah.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Pengalaman aplikasi : pengalaman aplikasi sangat rendah karena website ini belum pernah diterapkan di SMA sama sekali.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Pengalaman tugas : Pengalaman tugas ini </a:t>
            </a:r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sangat tinggi </a:t>
            </a:r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karena website ini di ciptakan untuk siswa SMA dan penerapannya sangat di terapkan dalam SMA tersebut.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Sistem lain yang digunakan :  tidak ada sistem lain yang digunakan dalam website de-knappe ini.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Pendidikan : Website de-knappe ini di ciptakan untuk di gunakan remidial siswa SMA yang menggunakan Siswa SMA dan guru sma dalam sekolah tersebut</a:t>
            </a:r>
          </a:p>
          <a:p>
            <a:pPr algn="just"/>
            <a:r>
              <a:rPr lang="id-ID" sz="1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Tingkat membaca : mempunyai tingkat pembacaan yang tinggi yaitu usia 15 tahun – 50 tahun.</a:t>
            </a:r>
          </a:p>
          <a:p>
            <a:pPr algn="just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88251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Deskripsi</a:t>
            </a:r>
            <a: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profile </a:t>
            </a:r>
            <a:r>
              <a:rPr lang="en-GB" sz="40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karakteritik</a:t>
            </a:r>
            <a: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task/need :</a:t>
            </a:r>
            <a:b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</a:b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22117"/>
            <a:ext cx="10178322" cy="3593591"/>
          </a:xfrm>
        </p:spPr>
        <p:txBody>
          <a:bodyPr>
            <a:noAutofit/>
          </a:bodyPr>
          <a:lstStyle/>
          <a:p>
            <a:r>
              <a:rPr lang="id-ID" sz="1800" dirty="0" smtClean="0"/>
              <a:t>Jenis sistem yang di gunakan : sistem remidial de-knappe wajib di gunakan seluruh siswa-siswi dan guru dalam sekolah tersebut karena website ini termasuk dari kehidupan mereka didalam sekolah tersebut.</a:t>
            </a:r>
          </a:p>
          <a:p>
            <a:r>
              <a:rPr lang="id-ID" sz="1800" dirty="0" smtClean="0"/>
              <a:t>Frekuensi penggunaan : website ini di gunakan secara terus menerus selama siswa dan guru berada didalam sekolah  tersebut.</a:t>
            </a:r>
          </a:p>
          <a:p>
            <a:r>
              <a:rPr lang="id-ID" sz="1800" dirty="0" smtClean="0"/>
              <a:t>Tugas dan pentingnya kebutuhan : website ini sangat di butuhkan siswa dalam sma tersebut karena tanpa website tersebut siswa tidak dapat melihat nilainya.</a:t>
            </a:r>
          </a:p>
          <a:p>
            <a:r>
              <a:rPr lang="id-ID" sz="1800" dirty="0" smtClean="0"/>
              <a:t>Struktur tugas :  memiliki struktur tugas yang tinggi karena didalam website tersebut terdapat pengiputan nilai dan nilai yang akan muncul.</a:t>
            </a:r>
          </a:p>
          <a:p>
            <a:r>
              <a:rPr lang="id-ID" sz="1800" dirty="0" smtClean="0"/>
              <a:t>Interaksi sosial : memiliki interaksi sosial yang tinggi karena website ini di gunakan siswa daln guru untuk berinteraksi.</a:t>
            </a:r>
          </a:p>
          <a:p>
            <a:r>
              <a:rPr lang="id-ID" sz="1800" dirty="0" smtClean="0"/>
              <a:t>Pelatihan dasar : orang dalam menggunakan website ini menggunakan pelatihan manual yang di ajarkan siswa waktu ajaran baru.</a:t>
            </a:r>
          </a:p>
          <a:p>
            <a:r>
              <a:rPr lang="id-ID" sz="1800" dirty="0" smtClean="0"/>
              <a:t>Tingkat Omset : website ini memiliki tingkat omset yang sangat tinggi.</a:t>
            </a:r>
          </a:p>
          <a:p>
            <a:r>
              <a:rPr lang="id-ID" sz="1800" dirty="0" smtClean="0"/>
              <a:t>Gaya hidup : Gaya  hidup dalam menggunakan website ini sangat tinggi.</a:t>
            </a:r>
          </a:p>
        </p:txBody>
      </p:sp>
    </p:spTree>
    <p:extLst>
      <p:ext uri="{BB962C8B-B14F-4D97-AF65-F5344CB8AC3E}">
        <p14:creationId xmlns:p14="http://schemas.microsoft.com/office/powerpoint/2010/main" val="1743974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Deskripsi</a:t>
            </a:r>
            <a: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profile </a:t>
            </a:r>
            <a:r>
              <a:rPr lang="en-GB" sz="40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karakteritik</a:t>
            </a:r>
            <a: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</a:t>
            </a:r>
            <a:r>
              <a:rPr lang="en-GB" sz="40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phisical</a:t>
            </a:r>
            <a: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:</a:t>
            </a:r>
            <a:br>
              <a:rPr lang="en-GB" sz="40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</a:b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W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ebsite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de-knappe di gunakan untuk siswa sma dan guru sma yang ada dalam sekolah tersebut.</a:t>
            </a:r>
          </a:p>
          <a:p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De – Knappe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ini di gunakan untuk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laki-laki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dan perempuan.</a:t>
            </a:r>
          </a:p>
          <a:p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Website De -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knappe ini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 tifak digunakan untuk orang yang menyandang tuna netra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43851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Deskripsi</a:t>
            </a:r>
            <a:r>
              <a:rPr lang="en-GB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profile </a:t>
            </a:r>
            <a:r>
              <a:rPr lang="en-GB" sz="3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karakteritik</a:t>
            </a:r>
            <a:r>
              <a:rPr lang="en-GB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user </a:t>
            </a:r>
            <a:r>
              <a:rPr lang="en-GB" sz="3600" dirty="0" err="1">
                <a:solidFill>
                  <a:sysClr val="windowText" lastClr="000000"/>
                </a:solidFill>
                <a:latin typeface="Cambria" panose="02040503050406030204" pitchFamily="18" charset="0"/>
              </a:rPr>
              <a:t>psikological</a:t>
            </a:r>
            <a:r>
              <a:rPr lang="en-GB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:</a:t>
            </a:r>
            <a:r>
              <a:rPr lang="id-ID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/>
            </a:r>
            <a:br>
              <a:rPr lang="id-ID" sz="36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Karateristik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psikologi user:</a:t>
            </a:r>
          </a:p>
          <a:p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1.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Untuk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semua siswa siswi SMA</a:t>
            </a:r>
          </a:p>
          <a:p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2. 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Jenis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kelamin untuk laki laki dan perempuan.</a:t>
            </a:r>
          </a:p>
          <a:p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3. 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Latar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backgournd di buat dengan desain yang nyaman di pandang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mata,</a:t>
            </a:r>
            <a:endParaRPr lang="id-ID" sz="280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4.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 Untuk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orang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yang </a:t>
            </a:r>
            <a:r>
              <a:rPr lang="id-ID" sz="28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tidak tuna </a:t>
            </a:r>
            <a:r>
              <a:rPr lang="id-ID" sz="28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netra.</a:t>
            </a:r>
            <a:endParaRPr lang="id-ID" sz="280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0855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27" y="141034"/>
            <a:ext cx="4512729" cy="6584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5085" y="478670"/>
            <a:ext cx="6081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Rencana User Guide Siswa :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Masuk ke halaman De-Knappe,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Login sebagai siswa, dengan memasukkan Nomer Induk Siswa dan Nama Siswa,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Akan muncul tampilan untuk menu – menu pilihan,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Pilih option tentang daftar nilai,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Cek nilai remidi / tidak,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Kembali ke menu utama,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Pilih menu untuk pilihan remidi,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Setelah pilih menu remidi, siswa akan mendapat kan soal serta mengerjakan soal tersebut,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Setelah selesai menjawab soal, pilih finish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Kemudian kembali ke menu utama,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Pilih menu “cek nilai”, jika nilai sudah memenuhi KKM, siswa selesai melakukan remidi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Remidi hanya bisa di lakukan 2x 1 mata pelajaran,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Remidi di lakukan hanya di sekolah,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Remidi di lakukan dalam waktu 45 menit,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Jika semua persyaratan selesai, maka siswa dinyatakan tuntas, dan dapat logout dari halaman website De-Knappe,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7026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27" y="141034"/>
            <a:ext cx="4512729" cy="6584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5" y="478670"/>
            <a:ext cx="6081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Rencana User </a:t>
            </a:r>
            <a:r>
              <a:rPr lang="id-ID" dirty="0"/>
              <a:t>Guide Untuk  Admin  :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Masuk ke halaman De-Knape,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/>
              <a:t>Login sebagai admin, dengan memasukkan Id dan password </a:t>
            </a:r>
            <a:r>
              <a:rPr lang="id-ID" dirty="0" smtClean="0"/>
              <a:t>admin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 smtClean="0"/>
              <a:t>Akan muncul tampilan menu-menu pilihan.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 smtClean="0"/>
              <a:t>Cek nilai siswa.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 smtClean="0"/>
              <a:t>Memberikan notifikasi kesiswa.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 smtClean="0"/>
              <a:t>Menginputkan soal untuk siswa.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dirty="0" smtClean="0"/>
              <a:t>Memeriksa hasil remidial siswa.</a:t>
            </a:r>
          </a:p>
          <a:p>
            <a:pPr marL="342900" lvl="0" indent="-342900">
              <a:buFont typeface="+mj-lt"/>
              <a:buAutoNum type="arabicPeriod"/>
            </a:pPr>
            <a:endParaRPr lang="id-ID" dirty="0" smtClean="0"/>
          </a:p>
          <a:p>
            <a:pPr marL="342900" lvl="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8299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146</TotalTime>
  <Words>605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Gill Sans MT</vt:lpstr>
      <vt:lpstr>Impact</vt:lpstr>
      <vt:lpstr>Badge</vt:lpstr>
      <vt:lpstr>PowerPoint Presentation</vt:lpstr>
      <vt:lpstr>De – KNAPPE</vt:lpstr>
      <vt:lpstr>PowerPoint Presentation</vt:lpstr>
      <vt:lpstr>Deskripsi User profile karakteritik user knowledge and experience : </vt:lpstr>
      <vt:lpstr>Deskripsi User profile karakteritik user task/need : </vt:lpstr>
      <vt:lpstr>Deskripsi User profile karakteritik user phisical : </vt:lpstr>
      <vt:lpstr>Deskripsi User profile karakteritik user psikological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Amir</dc:creator>
  <cp:lastModifiedBy>Faisal Amir</cp:lastModifiedBy>
  <cp:revision>17</cp:revision>
  <dcterms:created xsi:type="dcterms:W3CDTF">2017-02-08T14:07:01Z</dcterms:created>
  <dcterms:modified xsi:type="dcterms:W3CDTF">2017-02-09T02:18:23Z</dcterms:modified>
</cp:coreProperties>
</file>