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4" r:id="rId3"/>
    <p:sldId id="257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E4D5-FFDA-42A6-9A7A-C4D6DEDADC7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F6-F88B-40F2-8DF6-2A0C0EB6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5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E4D5-FFDA-42A6-9A7A-C4D6DEDADC7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F6-F88B-40F2-8DF6-2A0C0EB681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23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E4D5-FFDA-42A6-9A7A-C4D6DEDADC7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F6-F88B-40F2-8DF6-2A0C0EB681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1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E4D5-FFDA-42A6-9A7A-C4D6DEDADC7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F6-F88B-40F2-8DF6-2A0C0EB681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538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E4D5-FFDA-42A6-9A7A-C4D6DEDADC7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F6-F88B-40F2-8DF6-2A0C0EB681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80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E4D5-FFDA-42A6-9A7A-C4D6DEDADC7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F6-F88B-40F2-8DF6-2A0C0EB681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14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E4D5-FFDA-42A6-9A7A-C4D6DEDADC7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F6-F88B-40F2-8DF6-2A0C0EB681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15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E4D5-FFDA-42A6-9A7A-C4D6DEDADC7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F6-F88B-40F2-8DF6-2A0C0EB681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097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E4D5-FFDA-42A6-9A7A-C4D6DEDADC7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F6-F88B-40F2-8DF6-2A0C0EB681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115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E4D5-FFDA-42A6-9A7A-C4D6DEDADC7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F6-F88B-40F2-8DF6-2A0C0EB6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E4D5-FFDA-42A6-9A7A-C4D6DEDADC7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F6-F88B-40F2-8DF6-2A0C0EB6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2B78E4D5-FFDA-42A6-9A7A-C4D6DEDADC7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6E80DF6-F88B-40F2-8DF6-2A0C0EB6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Jago</a:t>
            </a:r>
            <a:r>
              <a:rPr lang="en-US" dirty="0" smtClean="0"/>
              <a:t> </a:t>
            </a:r>
            <a:r>
              <a:rPr lang="en-US" dirty="0" err="1" smtClean="0"/>
              <a:t>Sholat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id-ID" b="1" dirty="0"/>
              <a:t>DUG LEGIR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632" y="379446"/>
            <a:ext cx="9418320" cy="1168758"/>
          </a:xfrm>
        </p:spPr>
        <p:txBody>
          <a:bodyPr/>
          <a:lstStyle/>
          <a:p>
            <a:pPr lvl="0"/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46" y="2585434"/>
            <a:ext cx="3396182" cy="3392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963" y="2585434"/>
            <a:ext cx="3314295" cy="3310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9" y="2585434"/>
            <a:ext cx="3354483" cy="33509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34" y="5808577"/>
            <a:ext cx="609600" cy="60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71" y="5799161"/>
            <a:ext cx="609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47" y="5799161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84" y="5789745"/>
            <a:ext cx="611446" cy="6114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152" y="5673279"/>
            <a:ext cx="609600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38" y="5776476"/>
            <a:ext cx="597779" cy="5977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061" y="6282879"/>
            <a:ext cx="476250" cy="4762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16" y="5808577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92" y="5808577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29" y="5799161"/>
            <a:ext cx="611446" cy="6114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57" y="5664744"/>
            <a:ext cx="609600" cy="609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334" y="5655328"/>
            <a:ext cx="609600" cy="6096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70" y="5655328"/>
            <a:ext cx="611446" cy="61144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70021">
            <a:off x="6742782" y="1849739"/>
            <a:ext cx="1517384" cy="151738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479428" y="5285130"/>
            <a:ext cx="3451586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/>
            <a:r>
              <a:rPr lang="id-ID" dirty="0"/>
              <a:t>MUHAMMAD FAISAL AMIR 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55149" y="5285130"/>
            <a:ext cx="3385863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/>
            <a:r>
              <a:rPr lang="id-ID" dirty="0"/>
              <a:t>MUH. IKHSAN RAMADHAN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294732" y="5268045"/>
            <a:ext cx="2803973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 </a:t>
            </a:r>
            <a:r>
              <a:rPr lang="id-ID" dirty="0" smtClean="0"/>
              <a:t>BRYAN </a:t>
            </a:r>
            <a:r>
              <a:rPr lang="id-ID" dirty="0"/>
              <a:t>RAFSANZANI 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152" y="646204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4751" y="2498500"/>
            <a:ext cx="9418320" cy="1593761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/>
              <a:t>Latar</a:t>
            </a:r>
            <a:r>
              <a:rPr lang="en-US" sz="5400" dirty="0" smtClean="0"/>
              <a:t> </a:t>
            </a:r>
            <a:r>
              <a:rPr lang="en-US" sz="5400" dirty="0" err="1" smtClean="0"/>
              <a:t>Belakang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err="1" smtClean="0"/>
              <a:t>pembuatan</a:t>
            </a:r>
            <a:r>
              <a:rPr lang="en-US" sz="5400" dirty="0" smtClean="0"/>
              <a:t> </a:t>
            </a:r>
            <a:r>
              <a:rPr lang="en-US" sz="5400" dirty="0" err="1" smtClean="0"/>
              <a:t>aplikasi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876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217" y="164733"/>
            <a:ext cx="9418320" cy="1593761"/>
          </a:xfrm>
        </p:spPr>
        <p:txBody>
          <a:bodyPr>
            <a:normAutofit/>
          </a:bodyPr>
          <a:lstStyle/>
          <a:p>
            <a:pPr lvl="0" algn="ctr"/>
            <a:r>
              <a:rPr lang="en-US" sz="5400" dirty="0" err="1"/>
              <a:t>Tujuan</a:t>
            </a:r>
            <a:r>
              <a:rPr lang="en-US" sz="5400" dirty="0"/>
              <a:t> </a:t>
            </a:r>
            <a:r>
              <a:rPr lang="en-US" sz="5400" dirty="0" err="1"/>
              <a:t>dan</a:t>
            </a:r>
            <a:r>
              <a:rPr lang="en-US" sz="5400" dirty="0"/>
              <a:t> </a:t>
            </a:r>
            <a:r>
              <a:rPr lang="en-US" sz="5400" dirty="0" err="1"/>
              <a:t>Manfaat</a:t>
            </a:r>
            <a:r>
              <a:rPr lang="en-US" sz="5400" dirty="0"/>
              <a:t> </a:t>
            </a:r>
            <a:r>
              <a:rPr lang="en-US" sz="5400" dirty="0" err="1" smtClean="0"/>
              <a:t>Pengembangan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1561355" y="2428972"/>
            <a:ext cx="8019374" cy="1266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dirty="0" smtClean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 memenuhi tugas Proyek Tingkat 2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dirty="0" smtClean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 memotivasi user yang sering melupakan waktu sholat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dirty="0" smtClean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 memudahkan user dalam mencatat amal ibadah setiap waktu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id-ID" dirty="0" smtClean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 memantau amal user dalam kegiatan sehari hari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4101" y="4020239"/>
            <a:ext cx="6096000" cy="21475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 smtClean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 smtClean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dirty="0" smtClean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 memperbaiki dan meningkatkan kualitas ibadah user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dirty="0" smtClean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id-ID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dirty="0" smtClean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pengingat sholat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id-ID" dirty="0" smtClean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 user muslim dalam mencatat amal ibadah sholat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6980" y="1724223"/>
            <a:ext cx="2238233" cy="70474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 smtClean="0"/>
              <a:t>Tujuan</a:t>
            </a:r>
            <a:endParaRPr lang="en-US" sz="3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44971" y="3840848"/>
            <a:ext cx="5156579" cy="704749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 smtClean="0"/>
              <a:t>Manfaat</a:t>
            </a:r>
            <a:r>
              <a:rPr lang="en-US" sz="3600" dirty="0" smtClean="0"/>
              <a:t> </a:t>
            </a:r>
            <a:r>
              <a:rPr lang="en-US" sz="3600" dirty="0" err="1" smtClean="0"/>
              <a:t>Pengembangan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98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865" y="383097"/>
            <a:ext cx="9418320" cy="1593761"/>
          </a:xfrm>
        </p:spPr>
        <p:txBody>
          <a:bodyPr>
            <a:normAutofit/>
          </a:bodyPr>
          <a:lstStyle/>
          <a:p>
            <a:pPr lvl="0" algn="ctr"/>
            <a:r>
              <a:rPr lang="en-US" sz="5400" dirty="0" err="1"/>
              <a:t>Batasan</a:t>
            </a:r>
            <a:r>
              <a:rPr lang="en-US" sz="5400" dirty="0"/>
              <a:t> </a:t>
            </a:r>
            <a:r>
              <a:rPr lang="en-US" sz="5400" dirty="0" err="1"/>
              <a:t>Perangkat</a:t>
            </a:r>
            <a:r>
              <a:rPr lang="en-US" sz="5400" dirty="0"/>
              <a:t> </a:t>
            </a:r>
            <a:r>
              <a:rPr lang="en-US" sz="5400" dirty="0" err="1"/>
              <a:t>Lunak</a:t>
            </a:r>
            <a:r>
              <a:rPr lang="en-US" sz="5400" dirty="0"/>
              <a:t> yang </a:t>
            </a:r>
            <a:r>
              <a:rPr lang="en-US" sz="5400" dirty="0" err="1"/>
              <a:t>Dikembangkan</a:t>
            </a:r>
            <a:r>
              <a:rPr lang="en-US" sz="5400" dirty="0"/>
              <a:t> </a:t>
            </a:r>
            <a:r>
              <a:rPr lang="en-US" sz="5400" dirty="0" smtClean="0"/>
              <a:t>?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1887939" y="2910723"/>
            <a:ext cx="90029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 marR="0" indent="-269875" algn="just">
              <a:spcBef>
                <a:spcPts val="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- 	User yang </a:t>
            </a:r>
            <a:r>
              <a:rPr lang="en-US" sz="2800" dirty="0" err="1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menjadi</a:t>
            </a:r>
            <a:r>
              <a:rPr lang="en-US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 target </a:t>
            </a:r>
            <a:r>
              <a:rPr lang="en-US" sz="2800" dirty="0" err="1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adalah</a:t>
            </a:r>
            <a:r>
              <a:rPr lang="en-US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 </a:t>
            </a:r>
            <a:r>
              <a:rPr lang="id-ID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seorang muslim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marR="0" indent="-269875" algn="just">
              <a:spcBef>
                <a:spcPts val="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-	</a:t>
            </a:r>
            <a:r>
              <a:rPr lang="en-US" sz="2800" dirty="0" err="1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Semua</a:t>
            </a:r>
            <a:r>
              <a:rPr lang="en-US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umur</a:t>
            </a:r>
            <a:r>
              <a:rPr lang="en-US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dapat</a:t>
            </a:r>
            <a:r>
              <a:rPr lang="en-US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aplikas</a:t>
            </a:r>
            <a:r>
              <a:rPr lang="id-ID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i</a:t>
            </a:r>
            <a:r>
              <a:rPr lang="en-US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ini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marR="0" indent="-269875" algn="just">
              <a:spcBef>
                <a:spcPts val="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id-ID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-	Platform yang digunakan adalah Android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marR="0" indent="-269875" algn="just">
              <a:spcBef>
                <a:spcPts val="0"/>
              </a:spcBef>
              <a:spcAft>
                <a:spcPts val="0"/>
              </a:spcAft>
              <a:tabLst>
                <a:tab pos="540385" algn="l"/>
              </a:tabLst>
            </a:pPr>
            <a:r>
              <a:rPr lang="en-US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- 	Bahasa yang </a:t>
            </a:r>
            <a:r>
              <a:rPr lang="en-US" sz="2800" dirty="0" err="1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adalah</a:t>
            </a:r>
            <a:r>
              <a:rPr lang="en-US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 </a:t>
            </a:r>
            <a:r>
              <a:rPr lang="id-ID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B</a:t>
            </a:r>
            <a:r>
              <a:rPr lang="en-US" sz="2800" dirty="0" err="1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ahasa</a:t>
            </a:r>
            <a:r>
              <a:rPr lang="en-US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 </a:t>
            </a:r>
            <a:r>
              <a:rPr lang="id-ID" sz="2800" dirty="0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I</a:t>
            </a:r>
            <a:r>
              <a:rPr lang="en-US" sz="2800" dirty="0" err="1" smtClean="0">
                <a:effectLst/>
                <a:latin typeface="Palatino Linotype" panose="02040502050505030304" pitchFamily="18" charset="0"/>
                <a:ea typeface="Times New Roman" panose="02020603050405020304" pitchFamily="18" charset="0"/>
              </a:rPr>
              <a:t>ndonesia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933" y="393008"/>
            <a:ext cx="9418320" cy="1593761"/>
          </a:xfrm>
        </p:spPr>
        <p:txBody>
          <a:bodyPr>
            <a:normAutofit/>
          </a:bodyPr>
          <a:lstStyle/>
          <a:p>
            <a:pPr lvl="0" algn="ctr"/>
            <a:r>
              <a:rPr lang="en-US" sz="4400" i="1" dirty="0"/>
              <a:t>Screenshot Mock-up Interface</a:t>
            </a:r>
            <a:r>
              <a:rPr lang="en-US" sz="4400" dirty="0"/>
              <a:t> </a:t>
            </a:r>
            <a:r>
              <a:rPr lang="en-US" sz="4400" dirty="0" err="1"/>
              <a:t>Perangkat</a:t>
            </a:r>
            <a:r>
              <a:rPr lang="en-US" sz="4400" dirty="0"/>
              <a:t> </a:t>
            </a:r>
            <a:r>
              <a:rPr lang="en-US" sz="4400" dirty="0" err="1" smtClean="0"/>
              <a:t>Lunak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59" y="2002040"/>
            <a:ext cx="3404796" cy="4816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16" y="1986769"/>
            <a:ext cx="3397652" cy="4806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0" y="2000696"/>
            <a:ext cx="3397653" cy="4806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75" y="1898740"/>
            <a:ext cx="3550850" cy="50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101</TotalTime>
  <Words>86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Schoolbook</vt:lpstr>
      <vt:lpstr>Palatino Linotype</vt:lpstr>
      <vt:lpstr>Times New Roman</vt:lpstr>
      <vt:lpstr>Wingdings 2</vt:lpstr>
      <vt:lpstr>View</vt:lpstr>
      <vt:lpstr>Jago Sholat</vt:lpstr>
      <vt:lpstr>Pembagian Tugas</vt:lpstr>
      <vt:lpstr>Latar Belakang  pembuatan aplikasi?</vt:lpstr>
      <vt:lpstr>Tujuan dan Manfaat Pengembangan?</vt:lpstr>
      <vt:lpstr>Batasan Perangkat Lunak yang Dikembangkan ?</vt:lpstr>
      <vt:lpstr>Screenshot Mock-up Interface Perangkat Lunak?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Jago Shalat</dc:title>
  <dc:creator>bryan rafsanzani</dc:creator>
  <cp:lastModifiedBy>bryan rafsanzani</cp:lastModifiedBy>
  <cp:revision>9</cp:revision>
  <dcterms:created xsi:type="dcterms:W3CDTF">2018-01-27T09:02:34Z</dcterms:created>
  <dcterms:modified xsi:type="dcterms:W3CDTF">2018-01-29T00:50:06Z</dcterms:modified>
</cp:coreProperties>
</file>