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2"/>
    <p:sldId id="387" r:id="rId3"/>
    <p:sldId id="393" r:id="rId4"/>
    <p:sldId id="388" r:id="rId5"/>
    <p:sldId id="389" r:id="rId6"/>
    <p:sldId id="390" r:id="rId7"/>
    <p:sldId id="394" r:id="rId8"/>
    <p:sldId id="391" r:id="rId9"/>
    <p:sldId id="392" r:id="rId10"/>
    <p:sldId id="401" r:id="rId11"/>
    <p:sldId id="395" r:id="rId12"/>
    <p:sldId id="396" r:id="rId13"/>
    <p:sldId id="397" r:id="rId14"/>
    <p:sldId id="398" r:id="rId15"/>
    <p:sldId id="399" r:id="rId16"/>
    <p:sldId id="4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3431"/>
    <a:srgbClr val="323630"/>
    <a:srgbClr val="333333"/>
    <a:srgbClr val="FFB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043" autoAdjust="0"/>
  </p:normalViewPr>
  <p:slideViewPr>
    <p:cSldViewPr>
      <p:cViewPr varScale="1">
        <p:scale>
          <a:sx n="58" d="100"/>
          <a:sy n="5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4D495-C30C-4666-AA82-9CBDFFD95FD2}" type="doc">
      <dgm:prSet loTypeId="urn:microsoft.com/office/officeart/2005/8/layout/b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26B9C6-DE05-4FF9-AE37-F1FBA41EC093}">
      <dgm:prSet phldrT="[Text]"/>
      <dgm:spPr/>
      <dgm:t>
        <a:bodyPr/>
        <a:lstStyle/>
        <a:p>
          <a:r>
            <a:rPr lang="en-US" dirty="0" err="1"/>
            <a:t>Pekan</a:t>
          </a:r>
          <a:r>
            <a:rPr lang="en-US" dirty="0"/>
            <a:t>-1 </a:t>
          </a:r>
          <a:r>
            <a:rPr lang="en-US" dirty="0" err="1"/>
            <a:t>Pembuatan</a:t>
          </a:r>
          <a:r>
            <a:rPr lang="en-US" dirty="0"/>
            <a:t> Proposal</a:t>
          </a:r>
        </a:p>
      </dgm:t>
    </dgm:pt>
    <dgm:pt modelId="{573D3D89-68FB-482B-8368-080861FA8140}" type="parTrans" cxnId="{F03E921B-51FC-4487-A56E-A4EEDC4A6BA0}">
      <dgm:prSet/>
      <dgm:spPr/>
      <dgm:t>
        <a:bodyPr/>
        <a:lstStyle/>
        <a:p>
          <a:endParaRPr lang="en-US"/>
        </a:p>
      </dgm:t>
    </dgm:pt>
    <dgm:pt modelId="{764DD368-EC08-43E8-805E-68C360F3E3C7}" type="sibTrans" cxnId="{F03E921B-51FC-4487-A56E-A4EEDC4A6BA0}">
      <dgm:prSet/>
      <dgm:spPr/>
      <dgm:t>
        <a:bodyPr/>
        <a:lstStyle/>
        <a:p>
          <a:endParaRPr lang="en-US"/>
        </a:p>
      </dgm:t>
    </dgm:pt>
    <dgm:pt modelId="{A879BBD4-4231-4FF4-B7D5-67163DCECCC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-3 Assessment-1 Review Proposal</a:t>
          </a:r>
        </a:p>
      </dgm:t>
    </dgm:pt>
    <dgm:pt modelId="{870B8262-047F-4372-98D5-E949215D8D2D}" type="parTrans" cxnId="{0FCEA6E4-8F5A-4E8A-B711-E6CC9BD6F6CE}">
      <dgm:prSet/>
      <dgm:spPr/>
      <dgm:t>
        <a:bodyPr/>
        <a:lstStyle/>
        <a:p>
          <a:endParaRPr lang="en-US"/>
        </a:p>
      </dgm:t>
    </dgm:pt>
    <dgm:pt modelId="{6582A2B2-2112-4877-B39A-7EDA47A69424}" type="sibTrans" cxnId="{0FCEA6E4-8F5A-4E8A-B711-E6CC9BD6F6CE}">
      <dgm:prSet/>
      <dgm:spPr/>
      <dgm:t>
        <a:bodyPr/>
        <a:lstStyle/>
        <a:p>
          <a:endParaRPr lang="en-US"/>
        </a:p>
      </dgm:t>
    </dgm:pt>
    <dgm:pt modelId="{4CBDE72B-BDCD-4F0A-B72E-F66CC76BC42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-4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24C46B6F-5282-4262-84B9-A186B7F9B64F}" type="parTrans" cxnId="{154C4F30-F1BC-4250-B7E6-9DBC74EA259C}">
      <dgm:prSet/>
      <dgm:spPr/>
      <dgm:t>
        <a:bodyPr/>
        <a:lstStyle/>
        <a:p>
          <a:endParaRPr lang="en-US"/>
        </a:p>
      </dgm:t>
    </dgm:pt>
    <dgm:pt modelId="{6F7225C0-EE8E-4DF6-9E15-6BF2EA46D2A4}" type="sibTrans" cxnId="{154C4F30-F1BC-4250-B7E6-9DBC74EA259C}">
      <dgm:prSet/>
      <dgm:spPr/>
      <dgm:t>
        <a:bodyPr/>
        <a:lstStyle/>
        <a:p>
          <a:endParaRPr lang="en-US"/>
        </a:p>
      </dgm:t>
    </dgm:pt>
    <dgm:pt modelId="{4294438C-9905-478C-990E-3682A9914FD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-5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2BFA2253-7582-40D7-B0D0-68ADD86CC260}" type="parTrans" cxnId="{20E9140D-B02D-442D-9211-C5BF278CD3FF}">
      <dgm:prSet/>
      <dgm:spPr/>
      <dgm:t>
        <a:bodyPr/>
        <a:lstStyle/>
        <a:p>
          <a:endParaRPr lang="en-US"/>
        </a:p>
      </dgm:t>
    </dgm:pt>
    <dgm:pt modelId="{EDC23F56-D249-4B53-BFF0-8368FBD1D301}" type="sibTrans" cxnId="{20E9140D-B02D-442D-9211-C5BF278CD3FF}">
      <dgm:prSet/>
      <dgm:spPr/>
      <dgm:t>
        <a:bodyPr/>
        <a:lstStyle/>
        <a:p>
          <a:endParaRPr lang="en-US"/>
        </a:p>
      </dgm:t>
    </dgm:pt>
    <dgm:pt modelId="{1BC57E61-FA49-4B14-A8B7-AB89ADABAE6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-6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C102AE83-09E7-46F6-930C-A4F6FD817A66}" type="parTrans" cxnId="{7241A3D6-3254-4584-B957-282DDF3F5E20}">
      <dgm:prSet/>
      <dgm:spPr/>
      <dgm:t>
        <a:bodyPr/>
        <a:lstStyle/>
        <a:p>
          <a:endParaRPr lang="en-US"/>
        </a:p>
      </dgm:t>
    </dgm:pt>
    <dgm:pt modelId="{D1C304DB-2533-4758-B5C9-923E7647F4D0}" type="sibTrans" cxnId="{7241A3D6-3254-4584-B957-282DDF3F5E20}">
      <dgm:prSet/>
      <dgm:spPr/>
      <dgm:t>
        <a:bodyPr/>
        <a:lstStyle/>
        <a:p>
          <a:endParaRPr lang="en-US"/>
        </a:p>
      </dgm:t>
    </dgm:pt>
    <dgm:pt modelId="{47687F83-6641-489C-8050-6ED963CA42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-7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02E0314A-3750-48A5-8AA5-3C0E1160700F}" type="parTrans" cxnId="{87A4344B-CB7B-4C84-9086-4F4F343FC369}">
      <dgm:prSet/>
      <dgm:spPr/>
      <dgm:t>
        <a:bodyPr/>
        <a:lstStyle/>
        <a:p>
          <a:endParaRPr lang="en-US"/>
        </a:p>
      </dgm:t>
    </dgm:pt>
    <dgm:pt modelId="{3BCE24CB-ED2A-4931-8CD1-7015FED72F03}" type="sibTrans" cxnId="{87A4344B-CB7B-4C84-9086-4F4F343FC369}">
      <dgm:prSet/>
      <dgm:spPr/>
      <dgm:t>
        <a:bodyPr/>
        <a:lstStyle/>
        <a:p>
          <a:endParaRPr lang="en-US"/>
        </a:p>
      </dgm:t>
    </dgm:pt>
    <dgm:pt modelId="{BE03495E-0AA8-4E90-A38F-5EF5685E206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-8 Assessment-2 </a:t>
          </a:r>
          <a:r>
            <a:rPr lang="en-US" dirty="0" err="1"/>
            <a:t>Monev</a:t>
          </a:r>
          <a:r>
            <a:rPr lang="en-US" dirty="0"/>
            <a:t>-1</a:t>
          </a:r>
        </a:p>
      </dgm:t>
    </dgm:pt>
    <dgm:pt modelId="{EAFFAD91-5754-4EB0-A310-7821AA10D6F4}" type="parTrans" cxnId="{A25DA129-2C5B-41C6-BC66-CCE4C35D980A}">
      <dgm:prSet/>
      <dgm:spPr/>
      <dgm:t>
        <a:bodyPr/>
        <a:lstStyle/>
        <a:p>
          <a:endParaRPr lang="en-US"/>
        </a:p>
      </dgm:t>
    </dgm:pt>
    <dgm:pt modelId="{6534E345-DA89-41EF-A777-99CC803B50BA}" type="sibTrans" cxnId="{A25DA129-2C5B-41C6-BC66-CCE4C35D980A}">
      <dgm:prSet/>
      <dgm:spPr/>
      <dgm:t>
        <a:bodyPr/>
        <a:lstStyle/>
        <a:p>
          <a:endParaRPr lang="en-US"/>
        </a:p>
      </dgm:t>
    </dgm:pt>
    <dgm:pt modelId="{9086A8E0-BC4C-4D3B-8CCB-691C320F4322}">
      <dgm:prSet phldrT="[Text]"/>
      <dgm:spPr>
        <a:solidFill>
          <a:srgbClr val="FF99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-9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3317CFF4-264A-4D1B-9017-FE1738768156}" type="parTrans" cxnId="{3D9C435D-D861-4BA4-BB54-96955789793C}">
      <dgm:prSet/>
      <dgm:spPr/>
      <dgm:t>
        <a:bodyPr/>
        <a:lstStyle/>
        <a:p>
          <a:endParaRPr lang="en-US"/>
        </a:p>
      </dgm:t>
    </dgm:pt>
    <dgm:pt modelId="{1D206541-D0B1-46F0-ADF9-A89D432E544D}" type="sibTrans" cxnId="{3D9C435D-D861-4BA4-BB54-96955789793C}">
      <dgm:prSet/>
      <dgm:spPr/>
      <dgm:t>
        <a:bodyPr/>
        <a:lstStyle/>
        <a:p>
          <a:endParaRPr lang="en-US"/>
        </a:p>
      </dgm:t>
    </dgm:pt>
    <dgm:pt modelId="{DFC1C42D-9FAE-4E99-B997-00DCD7637220}">
      <dgm:prSet phldrT="[Text]"/>
      <dgm:spPr>
        <a:solidFill>
          <a:srgbClr val="FF99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-10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6C15C354-BBF8-4395-8603-2C3D48162F9E}" type="parTrans" cxnId="{5FBF32DD-82FB-47F5-9F7C-9B45683DC84D}">
      <dgm:prSet/>
      <dgm:spPr/>
      <dgm:t>
        <a:bodyPr/>
        <a:lstStyle/>
        <a:p>
          <a:endParaRPr lang="en-US"/>
        </a:p>
      </dgm:t>
    </dgm:pt>
    <dgm:pt modelId="{7FC81EF6-C376-4358-9840-4D3C20E69113}" type="sibTrans" cxnId="{5FBF32DD-82FB-47F5-9F7C-9B45683DC84D}">
      <dgm:prSet/>
      <dgm:spPr/>
      <dgm:t>
        <a:bodyPr/>
        <a:lstStyle/>
        <a:p>
          <a:endParaRPr lang="en-US"/>
        </a:p>
      </dgm:t>
    </dgm:pt>
    <dgm:pt modelId="{5C2A3B1A-B1AD-4388-8A1C-1D29F65C2C69}">
      <dgm:prSet phldrT="[Text]"/>
      <dgm:spPr/>
      <dgm:t>
        <a:bodyPr/>
        <a:lstStyle/>
        <a:p>
          <a:r>
            <a:rPr lang="en-US" dirty="0" err="1"/>
            <a:t>Pekan</a:t>
          </a:r>
          <a:r>
            <a:rPr lang="en-US" dirty="0"/>
            <a:t>-2 </a:t>
          </a:r>
          <a:r>
            <a:rPr lang="en-US" dirty="0" err="1"/>
            <a:t>Pengajuan</a:t>
          </a:r>
          <a:r>
            <a:rPr lang="en-US" dirty="0"/>
            <a:t> Proposal</a:t>
          </a:r>
        </a:p>
      </dgm:t>
    </dgm:pt>
    <dgm:pt modelId="{6AB9655B-A874-45D6-B080-76C2B682ACF7}" type="parTrans" cxnId="{1211012A-693D-49D7-9219-D61193FB6625}">
      <dgm:prSet/>
      <dgm:spPr/>
      <dgm:t>
        <a:bodyPr/>
        <a:lstStyle/>
        <a:p>
          <a:endParaRPr lang="en-US"/>
        </a:p>
      </dgm:t>
    </dgm:pt>
    <dgm:pt modelId="{B0DCD535-6A88-40BD-98FA-EDEE222E571F}" type="sibTrans" cxnId="{1211012A-693D-49D7-9219-D61193FB6625}">
      <dgm:prSet/>
      <dgm:spPr/>
      <dgm:t>
        <a:bodyPr/>
        <a:lstStyle/>
        <a:p>
          <a:endParaRPr lang="en-US"/>
        </a:p>
      </dgm:t>
    </dgm:pt>
    <dgm:pt modelId="{4CFDD48D-6488-40F5-A871-25AD327EED35}">
      <dgm:prSet phldrT="[Text]"/>
      <dgm:spPr>
        <a:solidFill>
          <a:srgbClr val="FF99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-11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B1D60A1B-15D3-4A10-85A5-669A4326C998}" type="parTrans" cxnId="{A0815F9A-5DC1-4226-ACC1-C2951E74F248}">
      <dgm:prSet/>
      <dgm:spPr/>
      <dgm:t>
        <a:bodyPr/>
        <a:lstStyle/>
        <a:p>
          <a:endParaRPr lang="en-US"/>
        </a:p>
      </dgm:t>
    </dgm:pt>
    <dgm:pt modelId="{620E937F-2DF6-4E2F-847E-E78FFA422C61}" type="sibTrans" cxnId="{A0815F9A-5DC1-4226-ACC1-C2951E74F248}">
      <dgm:prSet/>
      <dgm:spPr/>
      <dgm:t>
        <a:bodyPr/>
        <a:lstStyle/>
        <a:p>
          <a:endParaRPr lang="en-US"/>
        </a:p>
      </dgm:t>
    </dgm:pt>
    <dgm:pt modelId="{8376C403-D3DE-40FA-87E5-6DFD0E3890AF}">
      <dgm:prSet phldrT="[Text]"/>
      <dgm:spPr>
        <a:solidFill>
          <a:srgbClr val="FF99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-12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2FE9CADD-BD54-4F97-8057-99C614EB3C7B}" type="parTrans" cxnId="{7E19397D-9496-48BA-A1E2-456020B7FCBC}">
      <dgm:prSet/>
      <dgm:spPr/>
      <dgm:t>
        <a:bodyPr/>
        <a:lstStyle/>
        <a:p>
          <a:endParaRPr lang="en-US"/>
        </a:p>
      </dgm:t>
    </dgm:pt>
    <dgm:pt modelId="{63064C5B-EDE5-4C28-904D-BDCA1760A3C0}" type="sibTrans" cxnId="{7E19397D-9496-48BA-A1E2-456020B7FCBC}">
      <dgm:prSet/>
      <dgm:spPr/>
      <dgm:t>
        <a:bodyPr/>
        <a:lstStyle/>
        <a:p>
          <a:endParaRPr lang="en-US"/>
        </a:p>
      </dgm:t>
    </dgm:pt>
    <dgm:pt modelId="{3C123017-7978-4ACC-8B86-CA21E552EB1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-13 Assessment-3 </a:t>
          </a:r>
          <a:r>
            <a:rPr lang="en-US" dirty="0" err="1"/>
            <a:t>Monev</a:t>
          </a:r>
          <a:r>
            <a:rPr lang="en-US" dirty="0"/>
            <a:t>-2</a:t>
          </a:r>
        </a:p>
      </dgm:t>
    </dgm:pt>
    <dgm:pt modelId="{86DE4EAE-DA6F-4C6A-832D-D491C6541393}" type="parTrans" cxnId="{73025E6A-276B-4F4D-92E2-756220E4B144}">
      <dgm:prSet/>
      <dgm:spPr/>
      <dgm:t>
        <a:bodyPr/>
        <a:lstStyle/>
        <a:p>
          <a:endParaRPr lang="en-US"/>
        </a:p>
      </dgm:t>
    </dgm:pt>
    <dgm:pt modelId="{4F707092-D56E-4F5A-B65B-C39141C8E305}" type="sibTrans" cxnId="{73025E6A-276B-4F4D-92E2-756220E4B144}">
      <dgm:prSet/>
      <dgm:spPr/>
      <dgm:t>
        <a:bodyPr/>
        <a:lstStyle/>
        <a:p>
          <a:endParaRPr lang="en-US"/>
        </a:p>
      </dgm:t>
    </dgm:pt>
    <dgm:pt modelId="{D36F0ADD-5294-4B25-8CC5-3B9EACD580C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-14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84DD8EC6-4576-48F8-BE40-BE7FCD821B9A}" type="parTrans" cxnId="{46803CFC-C466-4AC3-8D8F-9532C848BBA7}">
      <dgm:prSet/>
      <dgm:spPr/>
      <dgm:t>
        <a:bodyPr/>
        <a:lstStyle/>
        <a:p>
          <a:endParaRPr lang="en-US"/>
        </a:p>
      </dgm:t>
    </dgm:pt>
    <dgm:pt modelId="{2FC52611-F4D0-4AEC-9052-A93709A39EA8}" type="sibTrans" cxnId="{46803CFC-C466-4AC3-8D8F-9532C848BBA7}">
      <dgm:prSet/>
      <dgm:spPr/>
      <dgm:t>
        <a:bodyPr/>
        <a:lstStyle/>
        <a:p>
          <a:endParaRPr lang="en-US"/>
        </a:p>
      </dgm:t>
    </dgm:pt>
    <dgm:pt modelId="{D9FBB319-5E73-4F42-8F3A-1B7C13D4146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-15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Proyek</a:t>
          </a:r>
          <a:endParaRPr lang="en-US" dirty="0"/>
        </a:p>
      </dgm:t>
    </dgm:pt>
    <dgm:pt modelId="{1884929B-BE7A-48C0-A4E3-5734D2558E09}" type="parTrans" cxnId="{DF5FEF4A-D083-472E-90FA-7D2AD0BC1D98}">
      <dgm:prSet/>
      <dgm:spPr/>
      <dgm:t>
        <a:bodyPr/>
        <a:lstStyle/>
        <a:p>
          <a:endParaRPr lang="en-US"/>
        </a:p>
      </dgm:t>
    </dgm:pt>
    <dgm:pt modelId="{CB71DCE1-D74D-4A0D-8804-38E4C2F0C05D}" type="sibTrans" cxnId="{DF5FEF4A-D083-472E-90FA-7D2AD0BC1D98}">
      <dgm:prSet/>
      <dgm:spPr/>
      <dgm:t>
        <a:bodyPr/>
        <a:lstStyle/>
        <a:p>
          <a:endParaRPr lang="en-US"/>
        </a:p>
      </dgm:t>
    </dgm:pt>
    <dgm:pt modelId="{DBEBEE3E-1300-4F21-841F-4A65CB2453A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Pekan</a:t>
          </a:r>
          <a:r>
            <a:rPr lang="en-US" dirty="0"/>
            <a:t>-16 Assessment-4 </a:t>
          </a:r>
          <a:r>
            <a:rPr lang="en-US" dirty="0" err="1"/>
            <a:t>Presentasi</a:t>
          </a:r>
          <a:r>
            <a:rPr lang="en-US" dirty="0"/>
            <a:t> </a:t>
          </a:r>
          <a:r>
            <a:rPr lang="en-US" dirty="0" err="1"/>
            <a:t>Akhir</a:t>
          </a:r>
          <a:endParaRPr lang="en-US" dirty="0"/>
        </a:p>
      </dgm:t>
    </dgm:pt>
    <dgm:pt modelId="{0DF35307-052A-4520-B019-4F62A65AC390}" type="parTrans" cxnId="{A7FC127F-6497-409E-8225-5896CFCA03D5}">
      <dgm:prSet/>
      <dgm:spPr/>
      <dgm:t>
        <a:bodyPr/>
        <a:lstStyle/>
        <a:p>
          <a:endParaRPr lang="en-US"/>
        </a:p>
      </dgm:t>
    </dgm:pt>
    <dgm:pt modelId="{5AC8D240-84DE-423E-A622-9EE43B58F06A}" type="sibTrans" cxnId="{A7FC127F-6497-409E-8225-5896CFCA03D5}">
      <dgm:prSet/>
      <dgm:spPr/>
      <dgm:t>
        <a:bodyPr/>
        <a:lstStyle/>
        <a:p>
          <a:endParaRPr lang="en-US"/>
        </a:p>
      </dgm:t>
    </dgm:pt>
    <dgm:pt modelId="{5851256D-1EF7-4C7D-80BC-DBBE76A6D1D7}" type="pres">
      <dgm:prSet presAssocID="{DCF4D495-C30C-4666-AA82-9CBDFFD95FD2}" presName="Name0" presStyleCnt="0">
        <dgm:presLayoutVars>
          <dgm:dir/>
          <dgm:resizeHandles/>
        </dgm:presLayoutVars>
      </dgm:prSet>
      <dgm:spPr/>
    </dgm:pt>
    <dgm:pt modelId="{C09E1611-AB6D-4FA1-9B25-A785DA9E172F}" type="pres">
      <dgm:prSet presAssocID="{2226B9C6-DE05-4FF9-AE37-F1FBA41EC093}" presName="compNode" presStyleCnt="0"/>
      <dgm:spPr/>
    </dgm:pt>
    <dgm:pt modelId="{8C01E405-B11B-40DA-9606-D79AFAFB1489}" type="pres">
      <dgm:prSet presAssocID="{2226B9C6-DE05-4FF9-AE37-F1FBA41EC093}" presName="dummyConnPt" presStyleCnt="0"/>
      <dgm:spPr/>
    </dgm:pt>
    <dgm:pt modelId="{77C3BF81-FA44-452A-A6D4-860C81B5AB15}" type="pres">
      <dgm:prSet presAssocID="{2226B9C6-DE05-4FF9-AE37-F1FBA41EC093}" presName="node" presStyleLbl="node1" presStyleIdx="0" presStyleCnt="16">
        <dgm:presLayoutVars>
          <dgm:bulletEnabled val="1"/>
        </dgm:presLayoutVars>
      </dgm:prSet>
      <dgm:spPr/>
    </dgm:pt>
    <dgm:pt modelId="{47791660-3AA5-4A85-B63A-CE39419BDF8F}" type="pres">
      <dgm:prSet presAssocID="{764DD368-EC08-43E8-805E-68C360F3E3C7}" presName="sibTrans" presStyleLbl="bgSibTrans2D1" presStyleIdx="0" presStyleCnt="15"/>
      <dgm:spPr/>
    </dgm:pt>
    <dgm:pt modelId="{73F00FAB-B875-4F65-956F-1F556715C467}" type="pres">
      <dgm:prSet presAssocID="{5C2A3B1A-B1AD-4388-8A1C-1D29F65C2C69}" presName="compNode" presStyleCnt="0"/>
      <dgm:spPr/>
    </dgm:pt>
    <dgm:pt modelId="{9840D943-5467-4297-B85C-D9D85341F69C}" type="pres">
      <dgm:prSet presAssocID="{5C2A3B1A-B1AD-4388-8A1C-1D29F65C2C69}" presName="dummyConnPt" presStyleCnt="0"/>
      <dgm:spPr/>
    </dgm:pt>
    <dgm:pt modelId="{7F72A959-4698-4D80-A5F8-7277B046705D}" type="pres">
      <dgm:prSet presAssocID="{5C2A3B1A-B1AD-4388-8A1C-1D29F65C2C69}" presName="node" presStyleLbl="node1" presStyleIdx="1" presStyleCnt="16">
        <dgm:presLayoutVars>
          <dgm:bulletEnabled val="1"/>
        </dgm:presLayoutVars>
      </dgm:prSet>
      <dgm:spPr/>
    </dgm:pt>
    <dgm:pt modelId="{F81F3295-2229-4C25-8DD9-BDCC43BB89FC}" type="pres">
      <dgm:prSet presAssocID="{B0DCD535-6A88-40BD-98FA-EDEE222E571F}" presName="sibTrans" presStyleLbl="bgSibTrans2D1" presStyleIdx="1" presStyleCnt="15"/>
      <dgm:spPr/>
    </dgm:pt>
    <dgm:pt modelId="{D0A9A489-4AD8-4D51-9BC4-5266122E22FB}" type="pres">
      <dgm:prSet presAssocID="{A879BBD4-4231-4FF4-B7D5-67163DCECCCB}" presName="compNode" presStyleCnt="0"/>
      <dgm:spPr/>
    </dgm:pt>
    <dgm:pt modelId="{BD729145-1520-4318-833D-CDE27945E667}" type="pres">
      <dgm:prSet presAssocID="{A879BBD4-4231-4FF4-B7D5-67163DCECCCB}" presName="dummyConnPt" presStyleCnt="0"/>
      <dgm:spPr/>
    </dgm:pt>
    <dgm:pt modelId="{165ED2B6-CD59-496E-A7FF-579A9F813791}" type="pres">
      <dgm:prSet presAssocID="{A879BBD4-4231-4FF4-B7D5-67163DCECCCB}" presName="node" presStyleLbl="node1" presStyleIdx="2" presStyleCnt="16">
        <dgm:presLayoutVars>
          <dgm:bulletEnabled val="1"/>
        </dgm:presLayoutVars>
      </dgm:prSet>
      <dgm:spPr/>
    </dgm:pt>
    <dgm:pt modelId="{F69DFDA9-4047-44A0-A84B-611890BEF0C4}" type="pres">
      <dgm:prSet presAssocID="{6582A2B2-2112-4877-B39A-7EDA47A69424}" presName="sibTrans" presStyleLbl="bgSibTrans2D1" presStyleIdx="2" presStyleCnt="15"/>
      <dgm:spPr/>
    </dgm:pt>
    <dgm:pt modelId="{29BB617A-3778-4A5F-A8EA-936949C92498}" type="pres">
      <dgm:prSet presAssocID="{4CBDE72B-BDCD-4F0A-B72E-F66CC76BC429}" presName="compNode" presStyleCnt="0"/>
      <dgm:spPr/>
    </dgm:pt>
    <dgm:pt modelId="{CAA9B884-8C79-4EEE-A8FE-6006E7AABD32}" type="pres">
      <dgm:prSet presAssocID="{4CBDE72B-BDCD-4F0A-B72E-F66CC76BC429}" presName="dummyConnPt" presStyleCnt="0"/>
      <dgm:spPr/>
    </dgm:pt>
    <dgm:pt modelId="{4D5002B2-7533-4A86-8BCF-85BFB3C6B8A2}" type="pres">
      <dgm:prSet presAssocID="{4CBDE72B-BDCD-4F0A-B72E-F66CC76BC429}" presName="node" presStyleLbl="node1" presStyleIdx="3" presStyleCnt="16">
        <dgm:presLayoutVars>
          <dgm:bulletEnabled val="1"/>
        </dgm:presLayoutVars>
      </dgm:prSet>
      <dgm:spPr/>
    </dgm:pt>
    <dgm:pt modelId="{A46EB670-3837-4C21-A593-843BCE08E479}" type="pres">
      <dgm:prSet presAssocID="{6F7225C0-EE8E-4DF6-9E15-6BF2EA46D2A4}" presName="sibTrans" presStyleLbl="bgSibTrans2D1" presStyleIdx="3" presStyleCnt="15"/>
      <dgm:spPr/>
    </dgm:pt>
    <dgm:pt modelId="{C47C3E4C-6C10-4B1D-B63A-A0C9161336EC}" type="pres">
      <dgm:prSet presAssocID="{4294438C-9905-478C-990E-3682A9914FD3}" presName="compNode" presStyleCnt="0"/>
      <dgm:spPr/>
    </dgm:pt>
    <dgm:pt modelId="{07909AC5-FBAA-4A9E-9F62-7700F2C0789D}" type="pres">
      <dgm:prSet presAssocID="{4294438C-9905-478C-990E-3682A9914FD3}" presName="dummyConnPt" presStyleCnt="0"/>
      <dgm:spPr/>
    </dgm:pt>
    <dgm:pt modelId="{17947BDA-BC71-43DD-93C2-81A8C0C45D86}" type="pres">
      <dgm:prSet presAssocID="{4294438C-9905-478C-990E-3682A9914FD3}" presName="node" presStyleLbl="node1" presStyleIdx="4" presStyleCnt="16">
        <dgm:presLayoutVars>
          <dgm:bulletEnabled val="1"/>
        </dgm:presLayoutVars>
      </dgm:prSet>
      <dgm:spPr/>
    </dgm:pt>
    <dgm:pt modelId="{D2192DB3-345A-4DF2-9B6F-F82D9E0432BD}" type="pres">
      <dgm:prSet presAssocID="{EDC23F56-D249-4B53-BFF0-8368FBD1D301}" presName="sibTrans" presStyleLbl="bgSibTrans2D1" presStyleIdx="4" presStyleCnt="15"/>
      <dgm:spPr/>
    </dgm:pt>
    <dgm:pt modelId="{A41C970A-6C4C-40F0-B7AA-4FCBBF0386A0}" type="pres">
      <dgm:prSet presAssocID="{1BC57E61-FA49-4B14-A8B7-AB89ADABAE65}" presName="compNode" presStyleCnt="0"/>
      <dgm:spPr/>
    </dgm:pt>
    <dgm:pt modelId="{A33DBD4E-074E-4D1E-833E-D0431ECF3995}" type="pres">
      <dgm:prSet presAssocID="{1BC57E61-FA49-4B14-A8B7-AB89ADABAE65}" presName="dummyConnPt" presStyleCnt="0"/>
      <dgm:spPr/>
    </dgm:pt>
    <dgm:pt modelId="{032DC7AF-F6DB-4693-9319-9F08E1ADFFB8}" type="pres">
      <dgm:prSet presAssocID="{1BC57E61-FA49-4B14-A8B7-AB89ADABAE65}" presName="node" presStyleLbl="node1" presStyleIdx="5" presStyleCnt="16">
        <dgm:presLayoutVars>
          <dgm:bulletEnabled val="1"/>
        </dgm:presLayoutVars>
      </dgm:prSet>
      <dgm:spPr/>
    </dgm:pt>
    <dgm:pt modelId="{31960595-C0EB-4817-8BE9-3903B4B8B776}" type="pres">
      <dgm:prSet presAssocID="{D1C304DB-2533-4758-B5C9-923E7647F4D0}" presName="sibTrans" presStyleLbl="bgSibTrans2D1" presStyleIdx="5" presStyleCnt="15"/>
      <dgm:spPr/>
    </dgm:pt>
    <dgm:pt modelId="{5A63EC89-B66B-4F62-8E4A-BED8DBD93BEC}" type="pres">
      <dgm:prSet presAssocID="{47687F83-6641-489C-8050-6ED963CA42E7}" presName="compNode" presStyleCnt="0"/>
      <dgm:spPr/>
    </dgm:pt>
    <dgm:pt modelId="{1E5AD166-F9C4-43B8-BF2F-F9EBDFA72981}" type="pres">
      <dgm:prSet presAssocID="{47687F83-6641-489C-8050-6ED963CA42E7}" presName="dummyConnPt" presStyleCnt="0"/>
      <dgm:spPr/>
    </dgm:pt>
    <dgm:pt modelId="{1200C585-8678-45A2-94F8-DC04297ED083}" type="pres">
      <dgm:prSet presAssocID="{47687F83-6641-489C-8050-6ED963CA42E7}" presName="node" presStyleLbl="node1" presStyleIdx="6" presStyleCnt="16">
        <dgm:presLayoutVars>
          <dgm:bulletEnabled val="1"/>
        </dgm:presLayoutVars>
      </dgm:prSet>
      <dgm:spPr/>
    </dgm:pt>
    <dgm:pt modelId="{EDF419E5-435C-41B4-9B87-D79C96508D5C}" type="pres">
      <dgm:prSet presAssocID="{3BCE24CB-ED2A-4931-8CD1-7015FED72F03}" presName="sibTrans" presStyleLbl="bgSibTrans2D1" presStyleIdx="6" presStyleCnt="15"/>
      <dgm:spPr/>
    </dgm:pt>
    <dgm:pt modelId="{E7853BDA-8469-4EBF-B999-2CC914A27A22}" type="pres">
      <dgm:prSet presAssocID="{BE03495E-0AA8-4E90-A38F-5EF5685E206A}" presName="compNode" presStyleCnt="0"/>
      <dgm:spPr/>
    </dgm:pt>
    <dgm:pt modelId="{0759DFE0-98D2-4FA2-9CED-88234521CF7C}" type="pres">
      <dgm:prSet presAssocID="{BE03495E-0AA8-4E90-A38F-5EF5685E206A}" presName="dummyConnPt" presStyleCnt="0"/>
      <dgm:spPr/>
    </dgm:pt>
    <dgm:pt modelId="{E86D18C7-B098-4FE9-A8D2-7A15FC9B3C23}" type="pres">
      <dgm:prSet presAssocID="{BE03495E-0AA8-4E90-A38F-5EF5685E206A}" presName="node" presStyleLbl="node1" presStyleIdx="7" presStyleCnt="16">
        <dgm:presLayoutVars>
          <dgm:bulletEnabled val="1"/>
        </dgm:presLayoutVars>
      </dgm:prSet>
      <dgm:spPr/>
    </dgm:pt>
    <dgm:pt modelId="{5D193D24-6195-4F84-9846-A2024B316DE1}" type="pres">
      <dgm:prSet presAssocID="{6534E345-DA89-41EF-A777-99CC803B50BA}" presName="sibTrans" presStyleLbl="bgSibTrans2D1" presStyleIdx="7" presStyleCnt="15"/>
      <dgm:spPr/>
    </dgm:pt>
    <dgm:pt modelId="{06FC1B75-9A7B-46F8-A179-163FCA5ABD0F}" type="pres">
      <dgm:prSet presAssocID="{9086A8E0-BC4C-4D3B-8CCB-691C320F4322}" presName="compNode" presStyleCnt="0"/>
      <dgm:spPr/>
    </dgm:pt>
    <dgm:pt modelId="{6FE52D93-D046-449B-8281-BAED049A7D79}" type="pres">
      <dgm:prSet presAssocID="{9086A8E0-BC4C-4D3B-8CCB-691C320F4322}" presName="dummyConnPt" presStyleCnt="0"/>
      <dgm:spPr/>
    </dgm:pt>
    <dgm:pt modelId="{B33CCF99-C7D4-4A72-8AA6-4225AB601310}" type="pres">
      <dgm:prSet presAssocID="{9086A8E0-BC4C-4D3B-8CCB-691C320F4322}" presName="node" presStyleLbl="node1" presStyleIdx="8" presStyleCnt="16">
        <dgm:presLayoutVars>
          <dgm:bulletEnabled val="1"/>
        </dgm:presLayoutVars>
      </dgm:prSet>
      <dgm:spPr/>
    </dgm:pt>
    <dgm:pt modelId="{DDF65684-CF5F-4699-AC1C-D7A3B4A11AED}" type="pres">
      <dgm:prSet presAssocID="{1D206541-D0B1-46F0-ADF9-A89D432E544D}" presName="sibTrans" presStyleLbl="bgSibTrans2D1" presStyleIdx="8" presStyleCnt="15"/>
      <dgm:spPr/>
    </dgm:pt>
    <dgm:pt modelId="{1D87740C-68CD-46DA-976D-D0A03E759985}" type="pres">
      <dgm:prSet presAssocID="{DFC1C42D-9FAE-4E99-B997-00DCD7637220}" presName="compNode" presStyleCnt="0"/>
      <dgm:spPr/>
    </dgm:pt>
    <dgm:pt modelId="{5A47DBBC-F91E-49EB-8587-082155568DB5}" type="pres">
      <dgm:prSet presAssocID="{DFC1C42D-9FAE-4E99-B997-00DCD7637220}" presName="dummyConnPt" presStyleCnt="0"/>
      <dgm:spPr/>
    </dgm:pt>
    <dgm:pt modelId="{A132642E-A9E8-4010-98B1-746F6F1613AC}" type="pres">
      <dgm:prSet presAssocID="{DFC1C42D-9FAE-4E99-B997-00DCD7637220}" presName="node" presStyleLbl="node1" presStyleIdx="9" presStyleCnt="16">
        <dgm:presLayoutVars>
          <dgm:bulletEnabled val="1"/>
        </dgm:presLayoutVars>
      </dgm:prSet>
      <dgm:spPr/>
    </dgm:pt>
    <dgm:pt modelId="{4A0372BB-A9BF-48B0-AB26-DCCDC0A21661}" type="pres">
      <dgm:prSet presAssocID="{7FC81EF6-C376-4358-9840-4D3C20E69113}" presName="sibTrans" presStyleLbl="bgSibTrans2D1" presStyleIdx="9" presStyleCnt="15"/>
      <dgm:spPr/>
    </dgm:pt>
    <dgm:pt modelId="{75762411-04A6-44DD-98FF-E0E41B4F85DF}" type="pres">
      <dgm:prSet presAssocID="{4CFDD48D-6488-40F5-A871-25AD327EED35}" presName="compNode" presStyleCnt="0"/>
      <dgm:spPr/>
    </dgm:pt>
    <dgm:pt modelId="{2748CA81-F342-44F9-8545-4F971D2A1BCC}" type="pres">
      <dgm:prSet presAssocID="{4CFDD48D-6488-40F5-A871-25AD327EED35}" presName="dummyConnPt" presStyleCnt="0"/>
      <dgm:spPr/>
    </dgm:pt>
    <dgm:pt modelId="{A9924A58-89AE-4297-97B0-4DE7F0936324}" type="pres">
      <dgm:prSet presAssocID="{4CFDD48D-6488-40F5-A871-25AD327EED35}" presName="node" presStyleLbl="node1" presStyleIdx="10" presStyleCnt="16">
        <dgm:presLayoutVars>
          <dgm:bulletEnabled val="1"/>
        </dgm:presLayoutVars>
      </dgm:prSet>
      <dgm:spPr/>
    </dgm:pt>
    <dgm:pt modelId="{69E5E607-35B1-40BF-B7AC-78FE5D4D13C6}" type="pres">
      <dgm:prSet presAssocID="{620E937F-2DF6-4E2F-847E-E78FFA422C61}" presName="sibTrans" presStyleLbl="bgSibTrans2D1" presStyleIdx="10" presStyleCnt="15"/>
      <dgm:spPr/>
    </dgm:pt>
    <dgm:pt modelId="{62CE1691-67A9-45A0-AFC4-7889A6349A6A}" type="pres">
      <dgm:prSet presAssocID="{8376C403-D3DE-40FA-87E5-6DFD0E3890AF}" presName="compNode" presStyleCnt="0"/>
      <dgm:spPr/>
    </dgm:pt>
    <dgm:pt modelId="{117CB194-3274-43E8-953D-1A67261FB84F}" type="pres">
      <dgm:prSet presAssocID="{8376C403-D3DE-40FA-87E5-6DFD0E3890AF}" presName="dummyConnPt" presStyleCnt="0"/>
      <dgm:spPr/>
    </dgm:pt>
    <dgm:pt modelId="{0A7D85CB-54B7-4F92-9C6F-79F9FAF91E52}" type="pres">
      <dgm:prSet presAssocID="{8376C403-D3DE-40FA-87E5-6DFD0E3890AF}" presName="node" presStyleLbl="node1" presStyleIdx="11" presStyleCnt="16">
        <dgm:presLayoutVars>
          <dgm:bulletEnabled val="1"/>
        </dgm:presLayoutVars>
      </dgm:prSet>
      <dgm:spPr/>
    </dgm:pt>
    <dgm:pt modelId="{1CCCCEB8-9D5A-445E-B2F6-4BBCB84ECFAE}" type="pres">
      <dgm:prSet presAssocID="{63064C5B-EDE5-4C28-904D-BDCA1760A3C0}" presName="sibTrans" presStyleLbl="bgSibTrans2D1" presStyleIdx="11" presStyleCnt="15"/>
      <dgm:spPr/>
    </dgm:pt>
    <dgm:pt modelId="{CC35992D-36E2-4E64-A94E-26013EAD9069}" type="pres">
      <dgm:prSet presAssocID="{3C123017-7978-4ACC-8B86-CA21E552EB10}" presName="compNode" presStyleCnt="0"/>
      <dgm:spPr/>
    </dgm:pt>
    <dgm:pt modelId="{7D782B86-C14E-48EF-BBD4-E5E339621501}" type="pres">
      <dgm:prSet presAssocID="{3C123017-7978-4ACC-8B86-CA21E552EB10}" presName="dummyConnPt" presStyleCnt="0"/>
      <dgm:spPr/>
    </dgm:pt>
    <dgm:pt modelId="{C642D022-C5FF-46EA-964B-FAD138BFCADD}" type="pres">
      <dgm:prSet presAssocID="{3C123017-7978-4ACC-8B86-CA21E552EB10}" presName="node" presStyleLbl="node1" presStyleIdx="12" presStyleCnt="16">
        <dgm:presLayoutVars>
          <dgm:bulletEnabled val="1"/>
        </dgm:presLayoutVars>
      </dgm:prSet>
      <dgm:spPr/>
    </dgm:pt>
    <dgm:pt modelId="{6E832FD4-CA60-4123-8542-37B3EC090210}" type="pres">
      <dgm:prSet presAssocID="{4F707092-D56E-4F5A-B65B-C39141C8E305}" presName="sibTrans" presStyleLbl="bgSibTrans2D1" presStyleIdx="12" presStyleCnt="15"/>
      <dgm:spPr/>
    </dgm:pt>
    <dgm:pt modelId="{ED8C15BB-51A5-45C3-AD20-C0B6752137C4}" type="pres">
      <dgm:prSet presAssocID="{D36F0ADD-5294-4B25-8CC5-3B9EACD580C2}" presName="compNode" presStyleCnt="0"/>
      <dgm:spPr/>
    </dgm:pt>
    <dgm:pt modelId="{16753636-1871-4672-9206-D9EF9F05AF77}" type="pres">
      <dgm:prSet presAssocID="{D36F0ADD-5294-4B25-8CC5-3B9EACD580C2}" presName="dummyConnPt" presStyleCnt="0"/>
      <dgm:spPr/>
    </dgm:pt>
    <dgm:pt modelId="{447A1A47-24AA-495B-8386-74092DB8D120}" type="pres">
      <dgm:prSet presAssocID="{D36F0ADD-5294-4B25-8CC5-3B9EACD580C2}" presName="node" presStyleLbl="node1" presStyleIdx="13" presStyleCnt="16">
        <dgm:presLayoutVars>
          <dgm:bulletEnabled val="1"/>
        </dgm:presLayoutVars>
      </dgm:prSet>
      <dgm:spPr/>
    </dgm:pt>
    <dgm:pt modelId="{5F3B4E9B-34EF-4E1A-9AF9-ED501ED56131}" type="pres">
      <dgm:prSet presAssocID="{2FC52611-F4D0-4AEC-9052-A93709A39EA8}" presName="sibTrans" presStyleLbl="bgSibTrans2D1" presStyleIdx="13" presStyleCnt="15"/>
      <dgm:spPr/>
    </dgm:pt>
    <dgm:pt modelId="{27F8F8EE-F8E6-4EFA-B00B-76BFF0FCEE9B}" type="pres">
      <dgm:prSet presAssocID="{D9FBB319-5E73-4F42-8F3A-1B7C13D41468}" presName="compNode" presStyleCnt="0"/>
      <dgm:spPr/>
    </dgm:pt>
    <dgm:pt modelId="{4FA44796-A33E-4ACF-B085-EB51F0C5F7CA}" type="pres">
      <dgm:prSet presAssocID="{D9FBB319-5E73-4F42-8F3A-1B7C13D41468}" presName="dummyConnPt" presStyleCnt="0"/>
      <dgm:spPr/>
    </dgm:pt>
    <dgm:pt modelId="{BE651515-E3CE-4A43-AFF9-FFD80E864951}" type="pres">
      <dgm:prSet presAssocID="{D9FBB319-5E73-4F42-8F3A-1B7C13D41468}" presName="node" presStyleLbl="node1" presStyleIdx="14" presStyleCnt="16">
        <dgm:presLayoutVars>
          <dgm:bulletEnabled val="1"/>
        </dgm:presLayoutVars>
      </dgm:prSet>
      <dgm:spPr/>
    </dgm:pt>
    <dgm:pt modelId="{F0EEEE40-6697-481B-998B-93D933F6AF92}" type="pres">
      <dgm:prSet presAssocID="{CB71DCE1-D74D-4A0D-8804-38E4C2F0C05D}" presName="sibTrans" presStyleLbl="bgSibTrans2D1" presStyleIdx="14" presStyleCnt="15"/>
      <dgm:spPr/>
    </dgm:pt>
    <dgm:pt modelId="{9C4FF968-6844-41CF-B690-0B21EC4BE14C}" type="pres">
      <dgm:prSet presAssocID="{DBEBEE3E-1300-4F21-841F-4A65CB2453A6}" presName="compNode" presStyleCnt="0"/>
      <dgm:spPr/>
    </dgm:pt>
    <dgm:pt modelId="{C95B7413-0D92-4319-B9D5-58C77F4D6662}" type="pres">
      <dgm:prSet presAssocID="{DBEBEE3E-1300-4F21-841F-4A65CB2453A6}" presName="dummyConnPt" presStyleCnt="0"/>
      <dgm:spPr/>
    </dgm:pt>
    <dgm:pt modelId="{E37F5200-64CD-4310-AB83-7EFB1123111E}" type="pres">
      <dgm:prSet presAssocID="{DBEBEE3E-1300-4F21-841F-4A65CB2453A6}" presName="node" presStyleLbl="node1" presStyleIdx="15" presStyleCnt="16">
        <dgm:presLayoutVars>
          <dgm:bulletEnabled val="1"/>
        </dgm:presLayoutVars>
      </dgm:prSet>
      <dgm:spPr/>
    </dgm:pt>
  </dgm:ptLst>
  <dgm:cxnLst>
    <dgm:cxn modelId="{8DE65E0B-D9CA-4667-825B-68D822B57D70}" type="presOf" srcId="{3BCE24CB-ED2A-4931-8CD1-7015FED72F03}" destId="{EDF419E5-435C-41B4-9B87-D79C96508D5C}" srcOrd="0" destOrd="0" presId="urn:microsoft.com/office/officeart/2005/8/layout/bProcess4"/>
    <dgm:cxn modelId="{20E9140D-B02D-442D-9211-C5BF278CD3FF}" srcId="{DCF4D495-C30C-4666-AA82-9CBDFFD95FD2}" destId="{4294438C-9905-478C-990E-3682A9914FD3}" srcOrd="4" destOrd="0" parTransId="{2BFA2253-7582-40D7-B0D0-68ADD86CC260}" sibTransId="{EDC23F56-D249-4B53-BFF0-8368FBD1D301}"/>
    <dgm:cxn modelId="{B4B6050F-71EB-43FD-81B6-AF679504DC98}" type="presOf" srcId="{EDC23F56-D249-4B53-BFF0-8368FBD1D301}" destId="{D2192DB3-345A-4DF2-9B6F-F82D9E0432BD}" srcOrd="0" destOrd="0" presId="urn:microsoft.com/office/officeart/2005/8/layout/bProcess4"/>
    <dgm:cxn modelId="{6078AC1A-779B-4004-89EC-54940F028CA2}" type="presOf" srcId="{4F707092-D56E-4F5A-B65B-C39141C8E305}" destId="{6E832FD4-CA60-4123-8542-37B3EC090210}" srcOrd="0" destOrd="0" presId="urn:microsoft.com/office/officeart/2005/8/layout/bProcess4"/>
    <dgm:cxn modelId="{F03E921B-51FC-4487-A56E-A4EEDC4A6BA0}" srcId="{DCF4D495-C30C-4666-AA82-9CBDFFD95FD2}" destId="{2226B9C6-DE05-4FF9-AE37-F1FBA41EC093}" srcOrd="0" destOrd="0" parTransId="{573D3D89-68FB-482B-8368-080861FA8140}" sibTransId="{764DD368-EC08-43E8-805E-68C360F3E3C7}"/>
    <dgm:cxn modelId="{2CD1F71E-ABDF-4906-A64A-8DA367EEB1D6}" type="presOf" srcId="{3C123017-7978-4ACC-8B86-CA21E552EB10}" destId="{C642D022-C5FF-46EA-964B-FAD138BFCADD}" srcOrd="0" destOrd="0" presId="urn:microsoft.com/office/officeart/2005/8/layout/bProcess4"/>
    <dgm:cxn modelId="{94FDCF20-3EE3-41B0-80CE-6E240240AEC3}" type="presOf" srcId="{DCF4D495-C30C-4666-AA82-9CBDFFD95FD2}" destId="{5851256D-1EF7-4C7D-80BC-DBBE76A6D1D7}" srcOrd="0" destOrd="0" presId="urn:microsoft.com/office/officeart/2005/8/layout/bProcess4"/>
    <dgm:cxn modelId="{A25DA129-2C5B-41C6-BC66-CCE4C35D980A}" srcId="{DCF4D495-C30C-4666-AA82-9CBDFFD95FD2}" destId="{BE03495E-0AA8-4E90-A38F-5EF5685E206A}" srcOrd="7" destOrd="0" parTransId="{EAFFAD91-5754-4EB0-A310-7821AA10D6F4}" sibTransId="{6534E345-DA89-41EF-A777-99CC803B50BA}"/>
    <dgm:cxn modelId="{1211012A-693D-49D7-9219-D61193FB6625}" srcId="{DCF4D495-C30C-4666-AA82-9CBDFFD95FD2}" destId="{5C2A3B1A-B1AD-4388-8A1C-1D29F65C2C69}" srcOrd="1" destOrd="0" parTransId="{6AB9655B-A874-45D6-B080-76C2B682ACF7}" sibTransId="{B0DCD535-6A88-40BD-98FA-EDEE222E571F}"/>
    <dgm:cxn modelId="{2B051C2F-20D6-4598-9BEB-F2A8F0BABADA}" type="presOf" srcId="{63064C5B-EDE5-4C28-904D-BDCA1760A3C0}" destId="{1CCCCEB8-9D5A-445E-B2F6-4BBCB84ECFAE}" srcOrd="0" destOrd="0" presId="urn:microsoft.com/office/officeart/2005/8/layout/bProcess4"/>
    <dgm:cxn modelId="{154C4F30-F1BC-4250-B7E6-9DBC74EA259C}" srcId="{DCF4D495-C30C-4666-AA82-9CBDFFD95FD2}" destId="{4CBDE72B-BDCD-4F0A-B72E-F66CC76BC429}" srcOrd="3" destOrd="0" parTransId="{24C46B6F-5282-4262-84B9-A186B7F9B64F}" sibTransId="{6F7225C0-EE8E-4DF6-9E15-6BF2EA46D2A4}"/>
    <dgm:cxn modelId="{91A17C34-FFFB-466E-9C29-384FAB83A397}" type="presOf" srcId="{1BC57E61-FA49-4B14-A8B7-AB89ADABAE65}" destId="{032DC7AF-F6DB-4693-9319-9F08E1ADFFB8}" srcOrd="0" destOrd="0" presId="urn:microsoft.com/office/officeart/2005/8/layout/bProcess4"/>
    <dgm:cxn modelId="{81B48E3C-75C7-467E-B7D4-BE6E0568E807}" type="presOf" srcId="{4CBDE72B-BDCD-4F0A-B72E-F66CC76BC429}" destId="{4D5002B2-7533-4A86-8BCF-85BFB3C6B8A2}" srcOrd="0" destOrd="0" presId="urn:microsoft.com/office/officeart/2005/8/layout/bProcess4"/>
    <dgm:cxn modelId="{A0AC5C5C-3EE2-4DCB-B271-AB8C231B19AD}" type="presOf" srcId="{1D206541-D0B1-46F0-ADF9-A89D432E544D}" destId="{DDF65684-CF5F-4699-AC1C-D7A3B4A11AED}" srcOrd="0" destOrd="0" presId="urn:microsoft.com/office/officeart/2005/8/layout/bProcess4"/>
    <dgm:cxn modelId="{3D9C435D-D861-4BA4-BB54-96955789793C}" srcId="{DCF4D495-C30C-4666-AA82-9CBDFFD95FD2}" destId="{9086A8E0-BC4C-4D3B-8CCB-691C320F4322}" srcOrd="8" destOrd="0" parTransId="{3317CFF4-264A-4D1B-9017-FE1738768156}" sibTransId="{1D206541-D0B1-46F0-ADF9-A89D432E544D}"/>
    <dgm:cxn modelId="{791E0746-1952-4F3D-AC0E-6794DCF84AED}" type="presOf" srcId="{764DD368-EC08-43E8-805E-68C360F3E3C7}" destId="{47791660-3AA5-4A85-B63A-CE39419BDF8F}" srcOrd="0" destOrd="0" presId="urn:microsoft.com/office/officeart/2005/8/layout/bProcess4"/>
    <dgm:cxn modelId="{37FF8769-5167-4D77-9BD8-DBA302DDB2B6}" type="presOf" srcId="{D9FBB319-5E73-4F42-8F3A-1B7C13D41468}" destId="{BE651515-E3CE-4A43-AFF9-FFD80E864951}" srcOrd="0" destOrd="0" presId="urn:microsoft.com/office/officeart/2005/8/layout/bProcess4"/>
    <dgm:cxn modelId="{73025E6A-276B-4F4D-92E2-756220E4B144}" srcId="{DCF4D495-C30C-4666-AA82-9CBDFFD95FD2}" destId="{3C123017-7978-4ACC-8B86-CA21E552EB10}" srcOrd="12" destOrd="0" parTransId="{86DE4EAE-DA6F-4C6A-832D-D491C6541393}" sibTransId="{4F707092-D56E-4F5A-B65B-C39141C8E305}"/>
    <dgm:cxn modelId="{60D54B6A-D8CA-44E1-86BC-772211F54988}" type="presOf" srcId="{9086A8E0-BC4C-4D3B-8CCB-691C320F4322}" destId="{B33CCF99-C7D4-4A72-8AA6-4225AB601310}" srcOrd="0" destOrd="0" presId="urn:microsoft.com/office/officeart/2005/8/layout/bProcess4"/>
    <dgm:cxn modelId="{DF5FEF4A-D083-472E-90FA-7D2AD0BC1D98}" srcId="{DCF4D495-C30C-4666-AA82-9CBDFFD95FD2}" destId="{D9FBB319-5E73-4F42-8F3A-1B7C13D41468}" srcOrd="14" destOrd="0" parTransId="{1884929B-BE7A-48C0-A4E3-5734D2558E09}" sibTransId="{CB71DCE1-D74D-4A0D-8804-38E4C2F0C05D}"/>
    <dgm:cxn modelId="{87A4344B-CB7B-4C84-9086-4F4F343FC369}" srcId="{DCF4D495-C30C-4666-AA82-9CBDFFD95FD2}" destId="{47687F83-6641-489C-8050-6ED963CA42E7}" srcOrd="6" destOrd="0" parTransId="{02E0314A-3750-48A5-8AA5-3C0E1160700F}" sibTransId="{3BCE24CB-ED2A-4931-8CD1-7015FED72F03}"/>
    <dgm:cxn modelId="{059A6870-7041-4ADD-B2B3-31A5BB4A00DB}" type="presOf" srcId="{BE03495E-0AA8-4E90-A38F-5EF5685E206A}" destId="{E86D18C7-B098-4FE9-A8D2-7A15FC9B3C23}" srcOrd="0" destOrd="0" presId="urn:microsoft.com/office/officeart/2005/8/layout/bProcess4"/>
    <dgm:cxn modelId="{B360E87A-C370-4066-AF20-46CC14D0DF15}" type="presOf" srcId="{47687F83-6641-489C-8050-6ED963CA42E7}" destId="{1200C585-8678-45A2-94F8-DC04297ED083}" srcOrd="0" destOrd="0" presId="urn:microsoft.com/office/officeart/2005/8/layout/bProcess4"/>
    <dgm:cxn modelId="{9C57877B-3978-4BBF-AAF1-4B2189E2DB1F}" type="presOf" srcId="{6534E345-DA89-41EF-A777-99CC803B50BA}" destId="{5D193D24-6195-4F84-9846-A2024B316DE1}" srcOrd="0" destOrd="0" presId="urn:microsoft.com/office/officeart/2005/8/layout/bProcess4"/>
    <dgm:cxn modelId="{7E19397D-9496-48BA-A1E2-456020B7FCBC}" srcId="{DCF4D495-C30C-4666-AA82-9CBDFFD95FD2}" destId="{8376C403-D3DE-40FA-87E5-6DFD0E3890AF}" srcOrd="11" destOrd="0" parTransId="{2FE9CADD-BD54-4F97-8057-99C614EB3C7B}" sibTransId="{63064C5B-EDE5-4C28-904D-BDCA1760A3C0}"/>
    <dgm:cxn modelId="{A7FC127F-6497-409E-8225-5896CFCA03D5}" srcId="{DCF4D495-C30C-4666-AA82-9CBDFFD95FD2}" destId="{DBEBEE3E-1300-4F21-841F-4A65CB2453A6}" srcOrd="15" destOrd="0" parTransId="{0DF35307-052A-4520-B019-4F62A65AC390}" sibTransId="{5AC8D240-84DE-423E-A622-9EE43B58F06A}"/>
    <dgm:cxn modelId="{2C812C7F-715B-4088-9147-4AA88572A0EE}" type="presOf" srcId="{7FC81EF6-C376-4358-9840-4D3C20E69113}" destId="{4A0372BB-A9BF-48B0-AB26-DCCDC0A21661}" srcOrd="0" destOrd="0" presId="urn:microsoft.com/office/officeart/2005/8/layout/bProcess4"/>
    <dgm:cxn modelId="{C1890380-D4AD-43A7-B071-9E0BC5DD63E4}" type="presOf" srcId="{B0DCD535-6A88-40BD-98FA-EDEE222E571F}" destId="{F81F3295-2229-4C25-8DD9-BDCC43BB89FC}" srcOrd="0" destOrd="0" presId="urn:microsoft.com/office/officeart/2005/8/layout/bProcess4"/>
    <dgm:cxn modelId="{6E50F080-4E4E-4335-B68E-21D428916A5A}" type="presOf" srcId="{4CFDD48D-6488-40F5-A871-25AD327EED35}" destId="{A9924A58-89AE-4297-97B0-4DE7F0936324}" srcOrd="0" destOrd="0" presId="urn:microsoft.com/office/officeart/2005/8/layout/bProcess4"/>
    <dgm:cxn modelId="{1B67CE81-8C9A-412A-B3D2-BAE8AB9858A4}" type="presOf" srcId="{4294438C-9905-478C-990E-3682A9914FD3}" destId="{17947BDA-BC71-43DD-93C2-81A8C0C45D86}" srcOrd="0" destOrd="0" presId="urn:microsoft.com/office/officeart/2005/8/layout/bProcess4"/>
    <dgm:cxn modelId="{6CE91682-5E2D-474A-B4DD-B9CD05FA7431}" type="presOf" srcId="{DBEBEE3E-1300-4F21-841F-4A65CB2453A6}" destId="{E37F5200-64CD-4310-AB83-7EFB1123111E}" srcOrd="0" destOrd="0" presId="urn:microsoft.com/office/officeart/2005/8/layout/bProcess4"/>
    <dgm:cxn modelId="{0E951C86-1067-4E18-A85C-51DFC2EB8746}" type="presOf" srcId="{2226B9C6-DE05-4FF9-AE37-F1FBA41EC093}" destId="{77C3BF81-FA44-452A-A6D4-860C81B5AB15}" srcOrd="0" destOrd="0" presId="urn:microsoft.com/office/officeart/2005/8/layout/bProcess4"/>
    <dgm:cxn modelId="{4AA99C8A-5449-489E-8B57-ECDBAA5C8ED1}" type="presOf" srcId="{6582A2B2-2112-4877-B39A-7EDA47A69424}" destId="{F69DFDA9-4047-44A0-A84B-611890BEF0C4}" srcOrd="0" destOrd="0" presId="urn:microsoft.com/office/officeart/2005/8/layout/bProcess4"/>
    <dgm:cxn modelId="{791B4D92-8C9B-4080-B857-4F7CCC5D7C41}" type="presOf" srcId="{D1C304DB-2533-4758-B5C9-923E7647F4D0}" destId="{31960595-C0EB-4817-8BE9-3903B4B8B776}" srcOrd="0" destOrd="0" presId="urn:microsoft.com/office/officeart/2005/8/layout/bProcess4"/>
    <dgm:cxn modelId="{A0815F9A-5DC1-4226-ACC1-C2951E74F248}" srcId="{DCF4D495-C30C-4666-AA82-9CBDFFD95FD2}" destId="{4CFDD48D-6488-40F5-A871-25AD327EED35}" srcOrd="10" destOrd="0" parTransId="{B1D60A1B-15D3-4A10-85A5-669A4326C998}" sibTransId="{620E937F-2DF6-4E2F-847E-E78FFA422C61}"/>
    <dgm:cxn modelId="{41F0AFA7-B51D-49A8-81BD-BEBFD074920D}" type="presOf" srcId="{8376C403-D3DE-40FA-87E5-6DFD0E3890AF}" destId="{0A7D85CB-54B7-4F92-9C6F-79F9FAF91E52}" srcOrd="0" destOrd="0" presId="urn:microsoft.com/office/officeart/2005/8/layout/bProcess4"/>
    <dgm:cxn modelId="{E56174BD-16B2-4A33-AF61-23B69A942465}" type="presOf" srcId="{DFC1C42D-9FAE-4E99-B997-00DCD7637220}" destId="{A132642E-A9E8-4010-98B1-746F6F1613AC}" srcOrd="0" destOrd="0" presId="urn:microsoft.com/office/officeart/2005/8/layout/bProcess4"/>
    <dgm:cxn modelId="{96752EC2-D711-487F-BA02-7D210466E7A0}" type="presOf" srcId="{5C2A3B1A-B1AD-4388-8A1C-1D29F65C2C69}" destId="{7F72A959-4698-4D80-A5F8-7277B046705D}" srcOrd="0" destOrd="0" presId="urn:microsoft.com/office/officeart/2005/8/layout/bProcess4"/>
    <dgm:cxn modelId="{CCC551C8-5DFB-4FC5-93FF-15D1FE8CE4A4}" type="presOf" srcId="{620E937F-2DF6-4E2F-847E-E78FFA422C61}" destId="{69E5E607-35B1-40BF-B7AC-78FE5D4D13C6}" srcOrd="0" destOrd="0" presId="urn:microsoft.com/office/officeart/2005/8/layout/bProcess4"/>
    <dgm:cxn modelId="{C9ED50C9-111A-4495-890D-5AD56A67C6C6}" type="presOf" srcId="{D36F0ADD-5294-4B25-8CC5-3B9EACD580C2}" destId="{447A1A47-24AA-495B-8386-74092DB8D120}" srcOrd="0" destOrd="0" presId="urn:microsoft.com/office/officeart/2005/8/layout/bProcess4"/>
    <dgm:cxn modelId="{379AD5CE-5936-41AD-AD39-61282087C8B6}" type="presOf" srcId="{6F7225C0-EE8E-4DF6-9E15-6BF2EA46D2A4}" destId="{A46EB670-3837-4C21-A593-843BCE08E479}" srcOrd="0" destOrd="0" presId="urn:microsoft.com/office/officeart/2005/8/layout/bProcess4"/>
    <dgm:cxn modelId="{7241A3D6-3254-4584-B957-282DDF3F5E20}" srcId="{DCF4D495-C30C-4666-AA82-9CBDFFD95FD2}" destId="{1BC57E61-FA49-4B14-A8B7-AB89ADABAE65}" srcOrd="5" destOrd="0" parTransId="{C102AE83-09E7-46F6-930C-A4F6FD817A66}" sibTransId="{D1C304DB-2533-4758-B5C9-923E7647F4D0}"/>
    <dgm:cxn modelId="{5FBF32DD-82FB-47F5-9F7C-9B45683DC84D}" srcId="{DCF4D495-C30C-4666-AA82-9CBDFFD95FD2}" destId="{DFC1C42D-9FAE-4E99-B997-00DCD7637220}" srcOrd="9" destOrd="0" parTransId="{6C15C354-BBF8-4395-8603-2C3D48162F9E}" sibTransId="{7FC81EF6-C376-4358-9840-4D3C20E69113}"/>
    <dgm:cxn modelId="{E6AD5BE2-810A-4E93-8F87-386E52AFD5E5}" type="presOf" srcId="{CB71DCE1-D74D-4A0D-8804-38E4C2F0C05D}" destId="{F0EEEE40-6697-481B-998B-93D933F6AF92}" srcOrd="0" destOrd="0" presId="urn:microsoft.com/office/officeart/2005/8/layout/bProcess4"/>
    <dgm:cxn modelId="{0FCEA6E4-8F5A-4E8A-B711-E6CC9BD6F6CE}" srcId="{DCF4D495-C30C-4666-AA82-9CBDFFD95FD2}" destId="{A879BBD4-4231-4FF4-B7D5-67163DCECCCB}" srcOrd="2" destOrd="0" parTransId="{870B8262-047F-4372-98D5-E949215D8D2D}" sibTransId="{6582A2B2-2112-4877-B39A-7EDA47A69424}"/>
    <dgm:cxn modelId="{FC1F62E6-A30D-48F6-AC73-A801FED09586}" type="presOf" srcId="{2FC52611-F4D0-4AEC-9052-A93709A39EA8}" destId="{5F3B4E9B-34EF-4E1A-9AF9-ED501ED56131}" srcOrd="0" destOrd="0" presId="urn:microsoft.com/office/officeart/2005/8/layout/bProcess4"/>
    <dgm:cxn modelId="{109A9DE9-5A16-466F-87F9-2442D5282F29}" type="presOf" srcId="{A879BBD4-4231-4FF4-B7D5-67163DCECCCB}" destId="{165ED2B6-CD59-496E-A7FF-579A9F813791}" srcOrd="0" destOrd="0" presId="urn:microsoft.com/office/officeart/2005/8/layout/bProcess4"/>
    <dgm:cxn modelId="{46803CFC-C466-4AC3-8D8F-9532C848BBA7}" srcId="{DCF4D495-C30C-4666-AA82-9CBDFFD95FD2}" destId="{D36F0ADD-5294-4B25-8CC5-3B9EACD580C2}" srcOrd="13" destOrd="0" parTransId="{84DD8EC6-4576-48F8-BE40-BE7FCD821B9A}" sibTransId="{2FC52611-F4D0-4AEC-9052-A93709A39EA8}"/>
    <dgm:cxn modelId="{AD56B87A-B303-480A-865E-0C7EBAB6E8EC}" type="presParOf" srcId="{5851256D-1EF7-4C7D-80BC-DBBE76A6D1D7}" destId="{C09E1611-AB6D-4FA1-9B25-A785DA9E172F}" srcOrd="0" destOrd="0" presId="urn:microsoft.com/office/officeart/2005/8/layout/bProcess4"/>
    <dgm:cxn modelId="{DCA83EA8-6496-4E5D-9E29-AF8B02FDD63E}" type="presParOf" srcId="{C09E1611-AB6D-4FA1-9B25-A785DA9E172F}" destId="{8C01E405-B11B-40DA-9606-D79AFAFB1489}" srcOrd="0" destOrd="0" presId="urn:microsoft.com/office/officeart/2005/8/layout/bProcess4"/>
    <dgm:cxn modelId="{21AFF2F4-59E2-43FD-85AC-69AA2EFF1DCA}" type="presParOf" srcId="{C09E1611-AB6D-4FA1-9B25-A785DA9E172F}" destId="{77C3BF81-FA44-452A-A6D4-860C81B5AB15}" srcOrd="1" destOrd="0" presId="urn:microsoft.com/office/officeart/2005/8/layout/bProcess4"/>
    <dgm:cxn modelId="{DC181474-50F8-4843-971C-51898A5257E5}" type="presParOf" srcId="{5851256D-1EF7-4C7D-80BC-DBBE76A6D1D7}" destId="{47791660-3AA5-4A85-B63A-CE39419BDF8F}" srcOrd="1" destOrd="0" presId="urn:microsoft.com/office/officeart/2005/8/layout/bProcess4"/>
    <dgm:cxn modelId="{7086C277-C9DD-4502-9561-BD6C52281C2C}" type="presParOf" srcId="{5851256D-1EF7-4C7D-80BC-DBBE76A6D1D7}" destId="{73F00FAB-B875-4F65-956F-1F556715C467}" srcOrd="2" destOrd="0" presId="urn:microsoft.com/office/officeart/2005/8/layout/bProcess4"/>
    <dgm:cxn modelId="{ABBBBFB1-7DD4-4A17-A117-2217A07883E3}" type="presParOf" srcId="{73F00FAB-B875-4F65-956F-1F556715C467}" destId="{9840D943-5467-4297-B85C-D9D85341F69C}" srcOrd="0" destOrd="0" presId="urn:microsoft.com/office/officeart/2005/8/layout/bProcess4"/>
    <dgm:cxn modelId="{C3931BF1-E914-48F6-A666-44B635EF3948}" type="presParOf" srcId="{73F00FAB-B875-4F65-956F-1F556715C467}" destId="{7F72A959-4698-4D80-A5F8-7277B046705D}" srcOrd="1" destOrd="0" presId="urn:microsoft.com/office/officeart/2005/8/layout/bProcess4"/>
    <dgm:cxn modelId="{0CC60C71-628D-4589-9A82-D37E13CE059C}" type="presParOf" srcId="{5851256D-1EF7-4C7D-80BC-DBBE76A6D1D7}" destId="{F81F3295-2229-4C25-8DD9-BDCC43BB89FC}" srcOrd="3" destOrd="0" presId="urn:microsoft.com/office/officeart/2005/8/layout/bProcess4"/>
    <dgm:cxn modelId="{8FCB9350-F955-4BF8-928B-2F9FC6D6C242}" type="presParOf" srcId="{5851256D-1EF7-4C7D-80BC-DBBE76A6D1D7}" destId="{D0A9A489-4AD8-4D51-9BC4-5266122E22FB}" srcOrd="4" destOrd="0" presId="urn:microsoft.com/office/officeart/2005/8/layout/bProcess4"/>
    <dgm:cxn modelId="{92C67792-BC9F-406A-8673-09F0617DA4CF}" type="presParOf" srcId="{D0A9A489-4AD8-4D51-9BC4-5266122E22FB}" destId="{BD729145-1520-4318-833D-CDE27945E667}" srcOrd="0" destOrd="0" presId="urn:microsoft.com/office/officeart/2005/8/layout/bProcess4"/>
    <dgm:cxn modelId="{2DF3123B-D093-4A74-A4B3-76000392E9FB}" type="presParOf" srcId="{D0A9A489-4AD8-4D51-9BC4-5266122E22FB}" destId="{165ED2B6-CD59-496E-A7FF-579A9F813791}" srcOrd="1" destOrd="0" presId="urn:microsoft.com/office/officeart/2005/8/layout/bProcess4"/>
    <dgm:cxn modelId="{AA8D433E-5ADD-4830-8501-117CE8BCEC92}" type="presParOf" srcId="{5851256D-1EF7-4C7D-80BC-DBBE76A6D1D7}" destId="{F69DFDA9-4047-44A0-A84B-611890BEF0C4}" srcOrd="5" destOrd="0" presId="urn:microsoft.com/office/officeart/2005/8/layout/bProcess4"/>
    <dgm:cxn modelId="{C32D384D-E346-4496-BA07-2445097BF608}" type="presParOf" srcId="{5851256D-1EF7-4C7D-80BC-DBBE76A6D1D7}" destId="{29BB617A-3778-4A5F-A8EA-936949C92498}" srcOrd="6" destOrd="0" presId="urn:microsoft.com/office/officeart/2005/8/layout/bProcess4"/>
    <dgm:cxn modelId="{FA0D5A98-6D95-486A-B7C7-FC505180F74C}" type="presParOf" srcId="{29BB617A-3778-4A5F-A8EA-936949C92498}" destId="{CAA9B884-8C79-4EEE-A8FE-6006E7AABD32}" srcOrd="0" destOrd="0" presId="urn:microsoft.com/office/officeart/2005/8/layout/bProcess4"/>
    <dgm:cxn modelId="{37B14B79-CEEC-4AEA-840F-AF63FE1AD111}" type="presParOf" srcId="{29BB617A-3778-4A5F-A8EA-936949C92498}" destId="{4D5002B2-7533-4A86-8BCF-85BFB3C6B8A2}" srcOrd="1" destOrd="0" presId="urn:microsoft.com/office/officeart/2005/8/layout/bProcess4"/>
    <dgm:cxn modelId="{412EF5CA-52FF-45EF-BA22-FE27290CE9DF}" type="presParOf" srcId="{5851256D-1EF7-4C7D-80BC-DBBE76A6D1D7}" destId="{A46EB670-3837-4C21-A593-843BCE08E479}" srcOrd="7" destOrd="0" presId="urn:microsoft.com/office/officeart/2005/8/layout/bProcess4"/>
    <dgm:cxn modelId="{31D98E6F-D331-4C4B-A553-0F12D01FECCE}" type="presParOf" srcId="{5851256D-1EF7-4C7D-80BC-DBBE76A6D1D7}" destId="{C47C3E4C-6C10-4B1D-B63A-A0C9161336EC}" srcOrd="8" destOrd="0" presId="urn:microsoft.com/office/officeart/2005/8/layout/bProcess4"/>
    <dgm:cxn modelId="{A1C67135-2C54-48D2-9FB0-456C6DB44AF2}" type="presParOf" srcId="{C47C3E4C-6C10-4B1D-B63A-A0C9161336EC}" destId="{07909AC5-FBAA-4A9E-9F62-7700F2C0789D}" srcOrd="0" destOrd="0" presId="urn:microsoft.com/office/officeart/2005/8/layout/bProcess4"/>
    <dgm:cxn modelId="{94A96373-B7A4-4891-A614-3311742A8504}" type="presParOf" srcId="{C47C3E4C-6C10-4B1D-B63A-A0C9161336EC}" destId="{17947BDA-BC71-43DD-93C2-81A8C0C45D86}" srcOrd="1" destOrd="0" presId="urn:microsoft.com/office/officeart/2005/8/layout/bProcess4"/>
    <dgm:cxn modelId="{62F75B34-C45D-46CE-B1DB-A8679B0D8804}" type="presParOf" srcId="{5851256D-1EF7-4C7D-80BC-DBBE76A6D1D7}" destId="{D2192DB3-345A-4DF2-9B6F-F82D9E0432BD}" srcOrd="9" destOrd="0" presId="urn:microsoft.com/office/officeart/2005/8/layout/bProcess4"/>
    <dgm:cxn modelId="{A7A2CE42-4011-4ADF-9B97-BB2C3D744904}" type="presParOf" srcId="{5851256D-1EF7-4C7D-80BC-DBBE76A6D1D7}" destId="{A41C970A-6C4C-40F0-B7AA-4FCBBF0386A0}" srcOrd="10" destOrd="0" presId="urn:microsoft.com/office/officeart/2005/8/layout/bProcess4"/>
    <dgm:cxn modelId="{D55E1590-AA33-4028-8FAB-0BAAEAB8C13D}" type="presParOf" srcId="{A41C970A-6C4C-40F0-B7AA-4FCBBF0386A0}" destId="{A33DBD4E-074E-4D1E-833E-D0431ECF3995}" srcOrd="0" destOrd="0" presId="urn:microsoft.com/office/officeart/2005/8/layout/bProcess4"/>
    <dgm:cxn modelId="{21E3CE7F-D47A-4405-9418-44F3FE67D2CC}" type="presParOf" srcId="{A41C970A-6C4C-40F0-B7AA-4FCBBF0386A0}" destId="{032DC7AF-F6DB-4693-9319-9F08E1ADFFB8}" srcOrd="1" destOrd="0" presId="urn:microsoft.com/office/officeart/2005/8/layout/bProcess4"/>
    <dgm:cxn modelId="{F4229CEE-8E28-44EA-AE16-BC38E96C53F2}" type="presParOf" srcId="{5851256D-1EF7-4C7D-80BC-DBBE76A6D1D7}" destId="{31960595-C0EB-4817-8BE9-3903B4B8B776}" srcOrd="11" destOrd="0" presId="urn:microsoft.com/office/officeart/2005/8/layout/bProcess4"/>
    <dgm:cxn modelId="{A3BE7543-181F-40D4-9141-768F00C956E9}" type="presParOf" srcId="{5851256D-1EF7-4C7D-80BC-DBBE76A6D1D7}" destId="{5A63EC89-B66B-4F62-8E4A-BED8DBD93BEC}" srcOrd="12" destOrd="0" presId="urn:microsoft.com/office/officeart/2005/8/layout/bProcess4"/>
    <dgm:cxn modelId="{DF1A77CE-0B72-4920-8218-6EEE9B5F8A74}" type="presParOf" srcId="{5A63EC89-B66B-4F62-8E4A-BED8DBD93BEC}" destId="{1E5AD166-F9C4-43B8-BF2F-F9EBDFA72981}" srcOrd="0" destOrd="0" presId="urn:microsoft.com/office/officeart/2005/8/layout/bProcess4"/>
    <dgm:cxn modelId="{57C53317-F251-437C-9248-166F4D6DBF8F}" type="presParOf" srcId="{5A63EC89-B66B-4F62-8E4A-BED8DBD93BEC}" destId="{1200C585-8678-45A2-94F8-DC04297ED083}" srcOrd="1" destOrd="0" presId="urn:microsoft.com/office/officeart/2005/8/layout/bProcess4"/>
    <dgm:cxn modelId="{17135DBE-09F5-4B4B-AAFC-FC55CFEAC0A2}" type="presParOf" srcId="{5851256D-1EF7-4C7D-80BC-DBBE76A6D1D7}" destId="{EDF419E5-435C-41B4-9B87-D79C96508D5C}" srcOrd="13" destOrd="0" presId="urn:microsoft.com/office/officeart/2005/8/layout/bProcess4"/>
    <dgm:cxn modelId="{298D3C89-8C6F-4587-94E3-88CE831EBC5F}" type="presParOf" srcId="{5851256D-1EF7-4C7D-80BC-DBBE76A6D1D7}" destId="{E7853BDA-8469-4EBF-B999-2CC914A27A22}" srcOrd="14" destOrd="0" presId="urn:microsoft.com/office/officeart/2005/8/layout/bProcess4"/>
    <dgm:cxn modelId="{8FB25034-E46D-4DC4-BEAC-4E4201362AC6}" type="presParOf" srcId="{E7853BDA-8469-4EBF-B999-2CC914A27A22}" destId="{0759DFE0-98D2-4FA2-9CED-88234521CF7C}" srcOrd="0" destOrd="0" presId="urn:microsoft.com/office/officeart/2005/8/layout/bProcess4"/>
    <dgm:cxn modelId="{8D7EA6F7-B764-43E1-BA34-7FC7CA49CDF8}" type="presParOf" srcId="{E7853BDA-8469-4EBF-B999-2CC914A27A22}" destId="{E86D18C7-B098-4FE9-A8D2-7A15FC9B3C23}" srcOrd="1" destOrd="0" presId="urn:microsoft.com/office/officeart/2005/8/layout/bProcess4"/>
    <dgm:cxn modelId="{FD9EDA76-3A9A-4B0C-A1A9-FD2379673653}" type="presParOf" srcId="{5851256D-1EF7-4C7D-80BC-DBBE76A6D1D7}" destId="{5D193D24-6195-4F84-9846-A2024B316DE1}" srcOrd="15" destOrd="0" presId="urn:microsoft.com/office/officeart/2005/8/layout/bProcess4"/>
    <dgm:cxn modelId="{AAC5E249-D327-472D-9E2E-94195BE45D81}" type="presParOf" srcId="{5851256D-1EF7-4C7D-80BC-DBBE76A6D1D7}" destId="{06FC1B75-9A7B-46F8-A179-163FCA5ABD0F}" srcOrd="16" destOrd="0" presId="urn:microsoft.com/office/officeart/2005/8/layout/bProcess4"/>
    <dgm:cxn modelId="{6C0E4895-6636-479F-BDFC-02F4FA9533AD}" type="presParOf" srcId="{06FC1B75-9A7B-46F8-A179-163FCA5ABD0F}" destId="{6FE52D93-D046-449B-8281-BAED049A7D79}" srcOrd="0" destOrd="0" presId="urn:microsoft.com/office/officeart/2005/8/layout/bProcess4"/>
    <dgm:cxn modelId="{A8CC4A5D-3E08-4711-809A-A2F57C7F6C4E}" type="presParOf" srcId="{06FC1B75-9A7B-46F8-A179-163FCA5ABD0F}" destId="{B33CCF99-C7D4-4A72-8AA6-4225AB601310}" srcOrd="1" destOrd="0" presId="urn:microsoft.com/office/officeart/2005/8/layout/bProcess4"/>
    <dgm:cxn modelId="{7AF52990-DD7A-4F65-A306-5950AEF6A065}" type="presParOf" srcId="{5851256D-1EF7-4C7D-80BC-DBBE76A6D1D7}" destId="{DDF65684-CF5F-4699-AC1C-D7A3B4A11AED}" srcOrd="17" destOrd="0" presId="urn:microsoft.com/office/officeart/2005/8/layout/bProcess4"/>
    <dgm:cxn modelId="{CAA73545-9DE8-4B32-B04D-070F2AAF2487}" type="presParOf" srcId="{5851256D-1EF7-4C7D-80BC-DBBE76A6D1D7}" destId="{1D87740C-68CD-46DA-976D-D0A03E759985}" srcOrd="18" destOrd="0" presId="urn:microsoft.com/office/officeart/2005/8/layout/bProcess4"/>
    <dgm:cxn modelId="{FE0E2A15-C1A5-4A1F-A03C-4C56D29E5163}" type="presParOf" srcId="{1D87740C-68CD-46DA-976D-D0A03E759985}" destId="{5A47DBBC-F91E-49EB-8587-082155568DB5}" srcOrd="0" destOrd="0" presId="urn:microsoft.com/office/officeart/2005/8/layout/bProcess4"/>
    <dgm:cxn modelId="{9BC7EB53-2415-4419-8B48-60E7978F0847}" type="presParOf" srcId="{1D87740C-68CD-46DA-976D-D0A03E759985}" destId="{A132642E-A9E8-4010-98B1-746F6F1613AC}" srcOrd="1" destOrd="0" presId="urn:microsoft.com/office/officeart/2005/8/layout/bProcess4"/>
    <dgm:cxn modelId="{3D313010-A644-4BB1-ACB1-8A83AA979D63}" type="presParOf" srcId="{5851256D-1EF7-4C7D-80BC-DBBE76A6D1D7}" destId="{4A0372BB-A9BF-48B0-AB26-DCCDC0A21661}" srcOrd="19" destOrd="0" presId="urn:microsoft.com/office/officeart/2005/8/layout/bProcess4"/>
    <dgm:cxn modelId="{00A0313C-2098-4758-BE25-938A29A4D601}" type="presParOf" srcId="{5851256D-1EF7-4C7D-80BC-DBBE76A6D1D7}" destId="{75762411-04A6-44DD-98FF-E0E41B4F85DF}" srcOrd="20" destOrd="0" presId="urn:microsoft.com/office/officeart/2005/8/layout/bProcess4"/>
    <dgm:cxn modelId="{53D61B25-4D8C-4EDC-8587-D28EF2E18D79}" type="presParOf" srcId="{75762411-04A6-44DD-98FF-E0E41B4F85DF}" destId="{2748CA81-F342-44F9-8545-4F971D2A1BCC}" srcOrd="0" destOrd="0" presId="urn:microsoft.com/office/officeart/2005/8/layout/bProcess4"/>
    <dgm:cxn modelId="{3E4AB044-2CF9-4849-B473-ACDBF07C4D33}" type="presParOf" srcId="{75762411-04A6-44DD-98FF-E0E41B4F85DF}" destId="{A9924A58-89AE-4297-97B0-4DE7F0936324}" srcOrd="1" destOrd="0" presId="urn:microsoft.com/office/officeart/2005/8/layout/bProcess4"/>
    <dgm:cxn modelId="{1CD35C63-1AA3-4696-B122-A336F21230E1}" type="presParOf" srcId="{5851256D-1EF7-4C7D-80BC-DBBE76A6D1D7}" destId="{69E5E607-35B1-40BF-B7AC-78FE5D4D13C6}" srcOrd="21" destOrd="0" presId="urn:microsoft.com/office/officeart/2005/8/layout/bProcess4"/>
    <dgm:cxn modelId="{5EBC22BA-22F4-453C-BD9D-AD7785966A57}" type="presParOf" srcId="{5851256D-1EF7-4C7D-80BC-DBBE76A6D1D7}" destId="{62CE1691-67A9-45A0-AFC4-7889A6349A6A}" srcOrd="22" destOrd="0" presId="urn:microsoft.com/office/officeart/2005/8/layout/bProcess4"/>
    <dgm:cxn modelId="{C31A7AF1-0D30-46CE-8376-E1B4585C03A5}" type="presParOf" srcId="{62CE1691-67A9-45A0-AFC4-7889A6349A6A}" destId="{117CB194-3274-43E8-953D-1A67261FB84F}" srcOrd="0" destOrd="0" presId="urn:microsoft.com/office/officeart/2005/8/layout/bProcess4"/>
    <dgm:cxn modelId="{9124E0DC-FAA7-43C5-A768-64E5392881AE}" type="presParOf" srcId="{62CE1691-67A9-45A0-AFC4-7889A6349A6A}" destId="{0A7D85CB-54B7-4F92-9C6F-79F9FAF91E52}" srcOrd="1" destOrd="0" presId="urn:microsoft.com/office/officeart/2005/8/layout/bProcess4"/>
    <dgm:cxn modelId="{AB65FDC2-2E1C-4D16-8EF7-FE15048461A4}" type="presParOf" srcId="{5851256D-1EF7-4C7D-80BC-DBBE76A6D1D7}" destId="{1CCCCEB8-9D5A-445E-B2F6-4BBCB84ECFAE}" srcOrd="23" destOrd="0" presId="urn:microsoft.com/office/officeart/2005/8/layout/bProcess4"/>
    <dgm:cxn modelId="{9565697E-1636-44CB-BC51-EA9CBAF5B596}" type="presParOf" srcId="{5851256D-1EF7-4C7D-80BC-DBBE76A6D1D7}" destId="{CC35992D-36E2-4E64-A94E-26013EAD9069}" srcOrd="24" destOrd="0" presId="urn:microsoft.com/office/officeart/2005/8/layout/bProcess4"/>
    <dgm:cxn modelId="{5494AB17-158B-4D56-9095-A3B18D9F9611}" type="presParOf" srcId="{CC35992D-36E2-4E64-A94E-26013EAD9069}" destId="{7D782B86-C14E-48EF-BBD4-E5E339621501}" srcOrd="0" destOrd="0" presId="urn:microsoft.com/office/officeart/2005/8/layout/bProcess4"/>
    <dgm:cxn modelId="{2CC45A81-801D-4FB5-9784-FE7AC17DD913}" type="presParOf" srcId="{CC35992D-36E2-4E64-A94E-26013EAD9069}" destId="{C642D022-C5FF-46EA-964B-FAD138BFCADD}" srcOrd="1" destOrd="0" presId="urn:microsoft.com/office/officeart/2005/8/layout/bProcess4"/>
    <dgm:cxn modelId="{3BEAC2D1-7B77-42D0-A026-3F926668C2E3}" type="presParOf" srcId="{5851256D-1EF7-4C7D-80BC-DBBE76A6D1D7}" destId="{6E832FD4-CA60-4123-8542-37B3EC090210}" srcOrd="25" destOrd="0" presId="urn:microsoft.com/office/officeart/2005/8/layout/bProcess4"/>
    <dgm:cxn modelId="{B1125109-1043-4F7B-9976-5C8333F986A4}" type="presParOf" srcId="{5851256D-1EF7-4C7D-80BC-DBBE76A6D1D7}" destId="{ED8C15BB-51A5-45C3-AD20-C0B6752137C4}" srcOrd="26" destOrd="0" presId="urn:microsoft.com/office/officeart/2005/8/layout/bProcess4"/>
    <dgm:cxn modelId="{A2898B55-E1E6-4F27-9FB0-F891FDDD08B2}" type="presParOf" srcId="{ED8C15BB-51A5-45C3-AD20-C0B6752137C4}" destId="{16753636-1871-4672-9206-D9EF9F05AF77}" srcOrd="0" destOrd="0" presId="urn:microsoft.com/office/officeart/2005/8/layout/bProcess4"/>
    <dgm:cxn modelId="{78574609-C98A-4086-A24C-CBA894EF1A07}" type="presParOf" srcId="{ED8C15BB-51A5-45C3-AD20-C0B6752137C4}" destId="{447A1A47-24AA-495B-8386-74092DB8D120}" srcOrd="1" destOrd="0" presId="urn:microsoft.com/office/officeart/2005/8/layout/bProcess4"/>
    <dgm:cxn modelId="{16EA27CA-AD1F-4B8A-9066-93974CEDF7F5}" type="presParOf" srcId="{5851256D-1EF7-4C7D-80BC-DBBE76A6D1D7}" destId="{5F3B4E9B-34EF-4E1A-9AF9-ED501ED56131}" srcOrd="27" destOrd="0" presId="urn:microsoft.com/office/officeart/2005/8/layout/bProcess4"/>
    <dgm:cxn modelId="{D22AE2BF-FA44-48DD-9A44-BBC142DB2486}" type="presParOf" srcId="{5851256D-1EF7-4C7D-80BC-DBBE76A6D1D7}" destId="{27F8F8EE-F8E6-4EFA-B00B-76BFF0FCEE9B}" srcOrd="28" destOrd="0" presId="urn:microsoft.com/office/officeart/2005/8/layout/bProcess4"/>
    <dgm:cxn modelId="{A95D5CB5-12AE-41AA-9D9E-5D0DD57D0F73}" type="presParOf" srcId="{27F8F8EE-F8E6-4EFA-B00B-76BFF0FCEE9B}" destId="{4FA44796-A33E-4ACF-B085-EB51F0C5F7CA}" srcOrd="0" destOrd="0" presId="urn:microsoft.com/office/officeart/2005/8/layout/bProcess4"/>
    <dgm:cxn modelId="{4CEFCA36-D5C2-4EC3-862D-5500AFC45F92}" type="presParOf" srcId="{27F8F8EE-F8E6-4EFA-B00B-76BFF0FCEE9B}" destId="{BE651515-E3CE-4A43-AFF9-FFD80E864951}" srcOrd="1" destOrd="0" presId="urn:microsoft.com/office/officeart/2005/8/layout/bProcess4"/>
    <dgm:cxn modelId="{8F563721-B62E-437C-A775-7D3320948C12}" type="presParOf" srcId="{5851256D-1EF7-4C7D-80BC-DBBE76A6D1D7}" destId="{F0EEEE40-6697-481B-998B-93D933F6AF92}" srcOrd="29" destOrd="0" presId="urn:microsoft.com/office/officeart/2005/8/layout/bProcess4"/>
    <dgm:cxn modelId="{855B8868-119A-4EBC-852F-579158C138ED}" type="presParOf" srcId="{5851256D-1EF7-4C7D-80BC-DBBE76A6D1D7}" destId="{9C4FF968-6844-41CF-B690-0B21EC4BE14C}" srcOrd="30" destOrd="0" presId="urn:microsoft.com/office/officeart/2005/8/layout/bProcess4"/>
    <dgm:cxn modelId="{589977F4-BCEF-418E-8A3B-6EF5F8C4FE07}" type="presParOf" srcId="{9C4FF968-6844-41CF-B690-0B21EC4BE14C}" destId="{C95B7413-0D92-4319-B9D5-58C77F4D6662}" srcOrd="0" destOrd="0" presId="urn:microsoft.com/office/officeart/2005/8/layout/bProcess4"/>
    <dgm:cxn modelId="{199F9EE7-6BC7-48FA-8C8E-D137B2133D30}" type="presParOf" srcId="{9C4FF968-6844-41CF-B690-0B21EC4BE14C}" destId="{E37F5200-64CD-4310-AB83-7EFB1123111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91660-3AA5-4A85-B63A-CE39419BDF8F}">
      <dsp:nvSpPr>
        <dsp:cNvPr id="0" name=""/>
        <dsp:cNvSpPr/>
      </dsp:nvSpPr>
      <dsp:spPr>
        <a:xfrm rot="5400000">
          <a:off x="-116219" y="758563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3BF81-FA44-452A-A6D4-860C81B5AB15}">
      <dsp:nvSpPr>
        <dsp:cNvPr id="0" name=""/>
        <dsp:cNvSpPr/>
      </dsp:nvSpPr>
      <dsp:spPr>
        <a:xfrm>
          <a:off x="154606" y="1147"/>
          <a:ext cx="1587251" cy="952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 </a:t>
          </a:r>
          <a:r>
            <a:rPr lang="en-US" sz="1600" kern="1200" dirty="0" err="1"/>
            <a:t>Pembuatan</a:t>
          </a:r>
          <a:r>
            <a:rPr lang="en-US" sz="1600" kern="1200" dirty="0"/>
            <a:t> Proposal</a:t>
          </a:r>
        </a:p>
      </dsp:txBody>
      <dsp:txXfrm>
        <a:off x="182499" y="29040"/>
        <a:ext cx="1531465" cy="896565"/>
      </dsp:txXfrm>
    </dsp:sp>
    <dsp:sp modelId="{F81F3295-2229-4C25-8DD9-BDCC43BB89FC}">
      <dsp:nvSpPr>
        <dsp:cNvPr id="0" name=""/>
        <dsp:cNvSpPr/>
      </dsp:nvSpPr>
      <dsp:spPr>
        <a:xfrm rot="5400000">
          <a:off x="-116219" y="1949002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72A959-4698-4D80-A5F8-7277B046705D}">
      <dsp:nvSpPr>
        <dsp:cNvPr id="0" name=""/>
        <dsp:cNvSpPr/>
      </dsp:nvSpPr>
      <dsp:spPr>
        <a:xfrm>
          <a:off x="154606" y="1191586"/>
          <a:ext cx="1587251" cy="952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-2 </a:t>
          </a:r>
          <a:r>
            <a:rPr lang="en-US" sz="1600" kern="1200" dirty="0" err="1"/>
            <a:t>Pengajuan</a:t>
          </a:r>
          <a:r>
            <a:rPr lang="en-US" sz="1600" kern="1200" dirty="0"/>
            <a:t> Proposal</a:t>
          </a:r>
        </a:p>
      </dsp:txBody>
      <dsp:txXfrm>
        <a:off x="182499" y="1219479"/>
        <a:ext cx="1531465" cy="896565"/>
      </dsp:txXfrm>
    </dsp:sp>
    <dsp:sp modelId="{F69DFDA9-4047-44A0-A84B-611890BEF0C4}">
      <dsp:nvSpPr>
        <dsp:cNvPr id="0" name=""/>
        <dsp:cNvSpPr/>
      </dsp:nvSpPr>
      <dsp:spPr>
        <a:xfrm rot="5400000">
          <a:off x="-116219" y="3139441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5ED2B6-CD59-496E-A7FF-579A9F813791}">
      <dsp:nvSpPr>
        <dsp:cNvPr id="0" name=""/>
        <dsp:cNvSpPr/>
      </dsp:nvSpPr>
      <dsp:spPr>
        <a:xfrm>
          <a:off x="154606" y="2382025"/>
          <a:ext cx="1587251" cy="95235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-3 Assessment-1 Review Proposal</a:t>
          </a:r>
        </a:p>
      </dsp:txBody>
      <dsp:txXfrm>
        <a:off x="182499" y="2409918"/>
        <a:ext cx="1531465" cy="896565"/>
      </dsp:txXfrm>
    </dsp:sp>
    <dsp:sp modelId="{A46EB670-3837-4C21-A593-843BCE08E479}">
      <dsp:nvSpPr>
        <dsp:cNvPr id="0" name=""/>
        <dsp:cNvSpPr/>
      </dsp:nvSpPr>
      <dsp:spPr>
        <a:xfrm>
          <a:off x="479000" y="3734661"/>
          <a:ext cx="2104101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5002B2-7533-4A86-8BCF-85BFB3C6B8A2}">
      <dsp:nvSpPr>
        <dsp:cNvPr id="0" name=""/>
        <dsp:cNvSpPr/>
      </dsp:nvSpPr>
      <dsp:spPr>
        <a:xfrm>
          <a:off x="154606" y="3572464"/>
          <a:ext cx="1587251" cy="9523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-4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182499" y="3600357"/>
        <a:ext cx="1531465" cy="896565"/>
      </dsp:txXfrm>
    </dsp:sp>
    <dsp:sp modelId="{D2192DB3-345A-4DF2-9B6F-F82D9E0432BD}">
      <dsp:nvSpPr>
        <dsp:cNvPr id="0" name=""/>
        <dsp:cNvSpPr/>
      </dsp:nvSpPr>
      <dsp:spPr>
        <a:xfrm rot="16200000">
          <a:off x="1994825" y="3139441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947BDA-BC71-43DD-93C2-81A8C0C45D86}">
      <dsp:nvSpPr>
        <dsp:cNvPr id="0" name=""/>
        <dsp:cNvSpPr/>
      </dsp:nvSpPr>
      <dsp:spPr>
        <a:xfrm>
          <a:off x="2265651" y="3572464"/>
          <a:ext cx="1587251" cy="9523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-5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2293544" y="3600357"/>
        <a:ext cx="1531465" cy="896565"/>
      </dsp:txXfrm>
    </dsp:sp>
    <dsp:sp modelId="{31960595-C0EB-4817-8BE9-3903B4B8B776}">
      <dsp:nvSpPr>
        <dsp:cNvPr id="0" name=""/>
        <dsp:cNvSpPr/>
      </dsp:nvSpPr>
      <dsp:spPr>
        <a:xfrm rot="16200000">
          <a:off x="1994825" y="1949002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2DC7AF-F6DB-4693-9319-9F08E1ADFFB8}">
      <dsp:nvSpPr>
        <dsp:cNvPr id="0" name=""/>
        <dsp:cNvSpPr/>
      </dsp:nvSpPr>
      <dsp:spPr>
        <a:xfrm>
          <a:off x="2265651" y="2382025"/>
          <a:ext cx="1587251" cy="9523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-6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2293544" y="2409918"/>
        <a:ext cx="1531465" cy="896565"/>
      </dsp:txXfrm>
    </dsp:sp>
    <dsp:sp modelId="{EDF419E5-435C-41B4-9B87-D79C96508D5C}">
      <dsp:nvSpPr>
        <dsp:cNvPr id="0" name=""/>
        <dsp:cNvSpPr/>
      </dsp:nvSpPr>
      <dsp:spPr>
        <a:xfrm rot="16200000">
          <a:off x="1994825" y="758563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00C585-8678-45A2-94F8-DC04297ED083}">
      <dsp:nvSpPr>
        <dsp:cNvPr id="0" name=""/>
        <dsp:cNvSpPr/>
      </dsp:nvSpPr>
      <dsp:spPr>
        <a:xfrm>
          <a:off x="2265651" y="1191586"/>
          <a:ext cx="1587251" cy="95235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-7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2293544" y="1219479"/>
        <a:ext cx="1531465" cy="896565"/>
      </dsp:txXfrm>
    </dsp:sp>
    <dsp:sp modelId="{5D193D24-6195-4F84-9846-A2024B316DE1}">
      <dsp:nvSpPr>
        <dsp:cNvPr id="0" name=""/>
        <dsp:cNvSpPr/>
      </dsp:nvSpPr>
      <dsp:spPr>
        <a:xfrm>
          <a:off x="2590045" y="163344"/>
          <a:ext cx="2104101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6D18C7-B098-4FE9-A8D2-7A15FC9B3C23}">
      <dsp:nvSpPr>
        <dsp:cNvPr id="0" name=""/>
        <dsp:cNvSpPr/>
      </dsp:nvSpPr>
      <dsp:spPr>
        <a:xfrm>
          <a:off x="2265651" y="1147"/>
          <a:ext cx="1587251" cy="95235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-8 Assessment-2 </a:t>
          </a:r>
          <a:r>
            <a:rPr lang="en-US" sz="1600" kern="1200" dirty="0" err="1"/>
            <a:t>Monev</a:t>
          </a:r>
          <a:r>
            <a:rPr lang="en-US" sz="1600" kern="1200" dirty="0"/>
            <a:t>-1</a:t>
          </a:r>
        </a:p>
      </dsp:txBody>
      <dsp:txXfrm>
        <a:off x="2293544" y="29040"/>
        <a:ext cx="1531465" cy="896565"/>
      </dsp:txXfrm>
    </dsp:sp>
    <dsp:sp modelId="{DDF65684-CF5F-4699-AC1C-D7A3B4A11AED}">
      <dsp:nvSpPr>
        <dsp:cNvPr id="0" name=""/>
        <dsp:cNvSpPr/>
      </dsp:nvSpPr>
      <dsp:spPr>
        <a:xfrm rot="5400000">
          <a:off x="4105870" y="758563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3CCF99-C7D4-4A72-8AA6-4225AB601310}">
      <dsp:nvSpPr>
        <dsp:cNvPr id="0" name=""/>
        <dsp:cNvSpPr/>
      </dsp:nvSpPr>
      <dsp:spPr>
        <a:xfrm>
          <a:off x="4376696" y="1147"/>
          <a:ext cx="1587251" cy="952351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-9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4404589" y="29040"/>
        <a:ext cx="1531465" cy="896565"/>
      </dsp:txXfrm>
    </dsp:sp>
    <dsp:sp modelId="{4A0372BB-A9BF-48B0-AB26-DCCDC0A21661}">
      <dsp:nvSpPr>
        <dsp:cNvPr id="0" name=""/>
        <dsp:cNvSpPr/>
      </dsp:nvSpPr>
      <dsp:spPr>
        <a:xfrm rot="5400000">
          <a:off x="4105870" y="1949002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32642E-A9E8-4010-98B1-746F6F1613AC}">
      <dsp:nvSpPr>
        <dsp:cNvPr id="0" name=""/>
        <dsp:cNvSpPr/>
      </dsp:nvSpPr>
      <dsp:spPr>
        <a:xfrm>
          <a:off x="4376696" y="1191586"/>
          <a:ext cx="1587251" cy="952351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-10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4404589" y="1219479"/>
        <a:ext cx="1531465" cy="896565"/>
      </dsp:txXfrm>
    </dsp:sp>
    <dsp:sp modelId="{69E5E607-35B1-40BF-B7AC-78FE5D4D13C6}">
      <dsp:nvSpPr>
        <dsp:cNvPr id="0" name=""/>
        <dsp:cNvSpPr/>
      </dsp:nvSpPr>
      <dsp:spPr>
        <a:xfrm rot="5400000">
          <a:off x="4105870" y="3139441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924A58-89AE-4297-97B0-4DE7F0936324}">
      <dsp:nvSpPr>
        <dsp:cNvPr id="0" name=""/>
        <dsp:cNvSpPr/>
      </dsp:nvSpPr>
      <dsp:spPr>
        <a:xfrm>
          <a:off x="4376696" y="2382025"/>
          <a:ext cx="1587251" cy="952351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-11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4404589" y="2409918"/>
        <a:ext cx="1531465" cy="896565"/>
      </dsp:txXfrm>
    </dsp:sp>
    <dsp:sp modelId="{1CCCCEB8-9D5A-445E-B2F6-4BBCB84ECFAE}">
      <dsp:nvSpPr>
        <dsp:cNvPr id="0" name=""/>
        <dsp:cNvSpPr/>
      </dsp:nvSpPr>
      <dsp:spPr>
        <a:xfrm>
          <a:off x="4701090" y="3734661"/>
          <a:ext cx="2104101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7D85CB-54B7-4F92-9C6F-79F9FAF91E52}">
      <dsp:nvSpPr>
        <dsp:cNvPr id="0" name=""/>
        <dsp:cNvSpPr/>
      </dsp:nvSpPr>
      <dsp:spPr>
        <a:xfrm>
          <a:off x="4376696" y="3572464"/>
          <a:ext cx="1587251" cy="952351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-12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4404589" y="3600357"/>
        <a:ext cx="1531465" cy="896565"/>
      </dsp:txXfrm>
    </dsp:sp>
    <dsp:sp modelId="{6E832FD4-CA60-4123-8542-37B3EC090210}">
      <dsp:nvSpPr>
        <dsp:cNvPr id="0" name=""/>
        <dsp:cNvSpPr/>
      </dsp:nvSpPr>
      <dsp:spPr>
        <a:xfrm rot="16200000">
          <a:off x="6216915" y="3139441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42D022-C5FF-46EA-964B-FAD138BFCADD}">
      <dsp:nvSpPr>
        <dsp:cNvPr id="0" name=""/>
        <dsp:cNvSpPr/>
      </dsp:nvSpPr>
      <dsp:spPr>
        <a:xfrm>
          <a:off x="6487741" y="3572464"/>
          <a:ext cx="1587251" cy="95235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-13 Assessment-3 </a:t>
          </a:r>
          <a:r>
            <a:rPr lang="en-US" sz="1600" kern="1200" dirty="0" err="1"/>
            <a:t>Monev</a:t>
          </a:r>
          <a:r>
            <a:rPr lang="en-US" sz="1600" kern="1200" dirty="0"/>
            <a:t>-2</a:t>
          </a:r>
        </a:p>
      </dsp:txBody>
      <dsp:txXfrm>
        <a:off x="6515634" y="3600357"/>
        <a:ext cx="1531465" cy="896565"/>
      </dsp:txXfrm>
    </dsp:sp>
    <dsp:sp modelId="{5F3B4E9B-34EF-4E1A-9AF9-ED501ED56131}">
      <dsp:nvSpPr>
        <dsp:cNvPr id="0" name=""/>
        <dsp:cNvSpPr/>
      </dsp:nvSpPr>
      <dsp:spPr>
        <a:xfrm rot="16200000">
          <a:off x="6216915" y="1949002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7A1A47-24AA-495B-8386-74092DB8D120}">
      <dsp:nvSpPr>
        <dsp:cNvPr id="0" name=""/>
        <dsp:cNvSpPr/>
      </dsp:nvSpPr>
      <dsp:spPr>
        <a:xfrm>
          <a:off x="6487741" y="2382025"/>
          <a:ext cx="1587251" cy="95235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-14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6515634" y="2409918"/>
        <a:ext cx="1531465" cy="896565"/>
      </dsp:txXfrm>
    </dsp:sp>
    <dsp:sp modelId="{F0EEEE40-6697-481B-998B-93D933F6AF92}">
      <dsp:nvSpPr>
        <dsp:cNvPr id="0" name=""/>
        <dsp:cNvSpPr/>
      </dsp:nvSpPr>
      <dsp:spPr>
        <a:xfrm rot="16200000">
          <a:off x="6216915" y="758563"/>
          <a:ext cx="1183495" cy="14285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651515-E3CE-4A43-AFF9-FFD80E864951}">
      <dsp:nvSpPr>
        <dsp:cNvPr id="0" name=""/>
        <dsp:cNvSpPr/>
      </dsp:nvSpPr>
      <dsp:spPr>
        <a:xfrm>
          <a:off x="6487741" y="1191586"/>
          <a:ext cx="1587251" cy="95235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-15 </a:t>
          </a:r>
          <a:r>
            <a:rPr lang="en-US" sz="1600" kern="1200" dirty="0" err="1"/>
            <a:t>Pengerjaan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US" sz="1600" kern="1200" dirty="0"/>
        </a:p>
      </dsp:txBody>
      <dsp:txXfrm>
        <a:off x="6515634" y="1219479"/>
        <a:ext cx="1531465" cy="896565"/>
      </dsp:txXfrm>
    </dsp:sp>
    <dsp:sp modelId="{E37F5200-64CD-4310-AB83-7EFB1123111E}">
      <dsp:nvSpPr>
        <dsp:cNvPr id="0" name=""/>
        <dsp:cNvSpPr/>
      </dsp:nvSpPr>
      <dsp:spPr>
        <a:xfrm>
          <a:off x="6487741" y="1147"/>
          <a:ext cx="1587251" cy="95235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Pekan</a:t>
          </a:r>
          <a:r>
            <a:rPr lang="en-US" sz="1600" kern="1200" dirty="0"/>
            <a:t>-16 Assessment-4 </a:t>
          </a:r>
          <a:r>
            <a:rPr lang="en-US" sz="1600" kern="1200" dirty="0" err="1"/>
            <a:t>Presentasi</a:t>
          </a:r>
          <a:r>
            <a:rPr lang="en-US" sz="1600" kern="1200" dirty="0"/>
            <a:t> </a:t>
          </a:r>
          <a:r>
            <a:rPr lang="en-US" sz="1600" kern="1200" dirty="0" err="1"/>
            <a:t>Akhir</a:t>
          </a:r>
          <a:endParaRPr lang="en-US" sz="1600" kern="1200" dirty="0"/>
        </a:p>
      </dsp:txBody>
      <dsp:txXfrm>
        <a:off x="6515634" y="29040"/>
        <a:ext cx="1531465" cy="89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8702B-8976-4692-98F3-690059F91D3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4848-FBB7-422D-B2EA-166D8EC78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43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7CFD-7798-4E0F-8ACA-6877B2AF84C6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78AE-8039-4FF4-8A3F-2B2BC0E34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933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BDA-BD23-4058-8939-C2E3D00F5048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7468-A850-4BCC-BAE7-6689F7369D7C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8E14-A7F6-41E1-B5A8-1501DAF305B7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7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C3EA33-43E7-4C74-A7A3-B50563D9EE23}"/>
              </a:ext>
            </a:extLst>
          </p:cNvPr>
          <p:cNvSpPr/>
          <p:nvPr userDrawn="1"/>
        </p:nvSpPr>
        <p:spPr>
          <a:xfrm>
            <a:off x="7829550" y="76200"/>
            <a:ext cx="13144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U-logo-primer-utam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76200"/>
            <a:ext cx="840467" cy="3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76200"/>
            <a:ext cx="7906067" cy="360000"/>
          </a:xfrm>
          <a:prstGeom prst="rect">
            <a:avLst/>
          </a:prstGeom>
          <a:solidFill>
            <a:srgbClr val="3534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>
            <a:lvl1pPr>
              <a:defRPr b="1" cap="none" spc="0">
                <a:ln w="1905"/>
                <a:solidFill>
                  <a:srgbClr val="35343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spc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b="1" cap="none" spc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b="1" cap="none" spc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b="1" cap="none" spc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b="1" cap="none" spc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57200" y="6172200"/>
            <a:ext cx="8229600" cy="334963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C00000"/>
                </a:solidFill>
                <a:latin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B3867-DB6F-4903-844B-692A8D20E2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762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B247-931A-4376-AEC8-D98F976072E1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888-6145-4070-A7B7-DF435FF9C9A1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842-6492-46BA-934D-AA24120B6E32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E38F-2157-4EA1-8A1F-F33E4CE1FADD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250C-07A7-45FA-9BCF-5B1B7FA2F4E3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32F-CFBA-44E7-9E87-ACEC8242BC84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D64-7AB2-4551-9359-CF43EAE07FEC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23D9-290B-4E0B-81FE-BB555EE0BCC3}" type="datetime1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DAC4-A3DD-4AE0-B490-69E1CBBD7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91440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U-logo-primer-utam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1752600" cy="750697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Proyek</a:t>
            </a:r>
            <a:r>
              <a:rPr lang="en-US" b="1" dirty="0"/>
              <a:t> Tingkat II – </a:t>
            </a:r>
            <a:r>
              <a:rPr lang="en-US" b="1" dirty="0" err="1"/>
              <a:t>DPH2H2</a:t>
            </a:r>
            <a:br>
              <a:rPr lang="id-ID" dirty="0"/>
            </a:br>
            <a:endParaRPr lang="id-ID" sz="280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sz="2800" dirty="0" err="1"/>
              <a:t>D3</a:t>
            </a:r>
            <a:r>
              <a:rPr lang="en-US" sz="2800" dirty="0"/>
              <a:t> Teknik </a:t>
            </a:r>
            <a:r>
              <a:rPr lang="en-US" sz="2800" dirty="0" err="1"/>
              <a:t>Informatika</a:t>
            </a:r>
            <a:r>
              <a:rPr lang="en-US" sz="2800" dirty="0"/>
              <a:t>, </a:t>
            </a:r>
            <a:r>
              <a:rPr lang="en-US" sz="2800" dirty="0" err="1"/>
              <a:t>Fakultas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Terapan</a:t>
            </a:r>
            <a:endParaRPr lang="en-US" sz="2800" dirty="0"/>
          </a:p>
          <a:p>
            <a:r>
              <a:rPr lang="en-US" sz="2800" dirty="0"/>
              <a:t>Semester </a:t>
            </a:r>
            <a:r>
              <a:rPr lang="en-US" sz="2800" dirty="0" err="1"/>
              <a:t>Genap</a:t>
            </a:r>
            <a:r>
              <a:rPr lang="en-US" sz="2800" dirty="0"/>
              <a:t> 2017/2018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76200"/>
            <a:ext cx="6705600" cy="615600"/>
          </a:xfrm>
          <a:prstGeom prst="rect">
            <a:avLst/>
          </a:prstGeom>
          <a:solidFill>
            <a:srgbClr val="3534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Subtitle 16"/>
          <p:cNvSpPr txBox="1">
            <a:spLocks/>
          </p:cNvSpPr>
          <p:nvPr/>
        </p:nvSpPr>
        <p:spPr>
          <a:xfrm>
            <a:off x="4876800" y="6553200"/>
            <a:ext cx="4267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Disusun oleh:</a:t>
            </a:r>
            <a:r>
              <a:rPr kumimoji="0" lang="id-ID" sz="12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Fat’hah Noor Prawita, S.T., M.T.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0BC42-6011-417D-8030-EB13A8FC49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200" y="76200"/>
            <a:ext cx="615600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B0E9-BB8F-4212-98A8-B57A7537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D3IF</a:t>
            </a:r>
            <a:r>
              <a:rPr lang="en-US" dirty="0"/>
              <a:t> di </a:t>
            </a:r>
            <a:r>
              <a:rPr lang="en-US" dirty="0" err="1"/>
              <a:t>Gemastik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020-1526-4154-95B9-8D781B3F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Gemastik VIII (2015, UGM), 4 tim ke final, Juara-3 kategori Pengembangan Aplikasi Permainan.</a:t>
            </a:r>
          </a:p>
          <a:p>
            <a:r>
              <a:rPr lang="sv-SE" dirty="0"/>
              <a:t>Gemastik IX (2016, UI), 1 tim ke final.</a:t>
            </a:r>
          </a:p>
          <a:p>
            <a:r>
              <a:rPr lang="sv-SE" dirty="0"/>
              <a:t>Gemastik X (2017, UI), 2 tim ke final, Juara-2 kategori Piranti Cerdas dan Sistem Benam.</a:t>
            </a:r>
          </a:p>
          <a:p>
            <a:r>
              <a:rPr lang="sv-SE" dirty="0"/>
              <a:t>Gemastik XI (2018, ITS), SILAKAN TULIS SEJARAH BARU!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9D1E-391D-4A63-BEA8-4338FB50C7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C56-2233-492F-9631-2F95767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4CF8-EF30-466A-A916-6D156159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Proposal (Assessment-1)= 5%</a:t>
            </a:r>
          </a:p>
          <a:p>
            <a:r>
              <a:rPr lang="en-US" dirty="0"/>
              <a:t>Progress Report </a:t>
            </a:r>
            <a:r>
              <a:rPr lang="en-US" dirty="0" err="1"/>
              <a:t>Mingguan</a:t>
            </a:r>
            <a:r>
              <a:rPr lang="en-US" dirty="0"/>
              <a:t> = 20%</a:t>
            </a:r>
          </a:p>
          <a:p>
            <a:r>
              <a:rPr lang="en-US" dirty="0" err="1"/>
              <a:t>Monev</a:t>
            </a:r>
            <a:r>
              <a:rPr lang="en-US" dirty="0"/>
              <a:t>-1 (Assessment-2) = 20%</a:t>
            </a:r>
          </a:p>
          <a:p>
            <a:pPr lvl="1"/>
            <a:r>
              <a:rPr lang="en-US" dirty="0" err="1"/>
              <a:t>Kelompok</a:t>
            </a:r>
            <a:r>
              <a:rPr lang="en-US" dirty="0"/>
              <a:t> = 60%</a:t>
            </a:r>
          </a:p>
          <a:p>
            <a:pPr lvl="2"/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+ </a:t>
            </a:r>
            <a:r>
              <a:rPr lang="en-US" dirty="0" err="1"/>
              <a:t>Pencapaian</a:t>
            </a:r>
            <a:r>
              <a:rPr lang="en-US" dirty="0"/>
              <a:t> 40-50% + </a:t>
            </a:r>
            <a:r>
              <a:rPr lang="en-US" dirty="0" err="1"/>
              <a:t>Prototipe</a:t>
            </a:r>
            <a:endParaRPr lang="en-US" dirty="0"/>
          </a:p>
          <a:p>
            <a:pPr lvl="1"/>
            <a:r>
              <a:rPr lang="en-US" dirty="0" err="1"/>
              <a:t>Individu</a:t>
            </a:r>
            <a:r>
              <a:rPr lang="en-US" dirty="0"/>
              <a:t> = 40%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95740-349B-494F-B5DC-97F161CB67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33E3-02CE-4C0E-B188-33B55F4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A273-2C9F-40B6-AB4F-6B8A82FC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Monev</a:t>
            </a:r>
            <a:r>
              <a:rPr lang="en-US" dirty="0"/>
              <a:t>-2 (Assessment-3) = 25%</a:t>
            </a:r>
          </a:p>
          <a:p>
            <a:pPr lvl="1"/>
            <a:r>
              <a:rPr lang="en-US" dirty="0" err="1"/>
              <a:t>Kelompok</a:t>
            </a:r>
            <a:r>
              <a:rPr lang="en-US" dirty="0"/>
              <a:t> = 70%</a:t>
            </a:r>
          </a:p>
          <a:p>
            <a:pPr lvl="2"/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+ </a:t>
            </a:r>
            <a:r>
              <a:rPr lang="en-US" dirty="0" err="1"/>
              <a:t>Produk</a:t>
            </a:r>
            <a:r>
              <a:rPr lang="en-US" dirty="0"/>
              <a:t> 80-100% + Poster</a:t>
            </a:r>
          </a:p>
          <a:p>
            <a:pPr lvl="1"/>
            <a:r>
              <a:rPr lang="en-US" dirty="0" err="1"/>
              <a:t>Individu</a:t>
            </a:r>
            <a:r>
              <a:rPr lang="en-US" dirty="0"/>
              <a:t> = 30%</a:t>
            </a:r>
          </a:p>
          <a:p>
            <a:pPr lvl="2"/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+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materi</a:t>
            </a:r>
            <a:endParaRPr lang="en-US" dirty="0"/>
          </a:p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(Assessment-4) = 30%</a:t>
            </a:r>
          </a:p>
          <a:p>
            <a:pPr lvl="1"/>
            <a:r>
              <a:rPr lang="en-US" dirty="0" err="1"/>
              <a:t>Produk</a:t>
            </a:r>
            <a:r>
              <a:rPr lang="en-US" dirty="0"/>
              <a:t> + Video Promo + Video Demo + User Manual + DVD (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file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4A9B7-3CCB-4158-9229-06ECDD0808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012-7067-4122-A37A-091AB3E0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87C3-1AB2-4704-A478-A6EAEC48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Proposal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ide </a:t>
            </a:r>
            <a:r>
              <a:rPr lang="en-US" dirty="0" err="1"/>
              <a:t>orisinal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menjiplak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orang lain).</a:t>
            </a:r>
          </a:p>
          <a:p>
            <a:r>
              <a:rPr lang="en-US" dirty="0"/>
              <a:t>Proposal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direalisasikan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inovatif</a:t>
            </a:r>
            <a:r>
              <a:rPr lang="en-US" dirty="0"/>
              <a:t>,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imajinatif</a:t>
            </a:r>
            <a:r>
              <a:rPr lang="en-US" dirty="0"/>
              <a:t>.</a:t>
            </a:r>
          </a:p>
          <a:p>
            <a:r>
              <a:rPr lang="en-US" dirty="0"/>
              <a:t>Proposal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yang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menghina</a:t>
            </a:r>
            <a:r>
              <a:rPr lang="en-US" dirty="0"/>
              <a:t> SARA (</a:t>
            </a:r>
            <a:r>
              <a:rPr lang="en-US" dirty="0" err="1"/>
              <a:t>Suku</a:t>
            </a:r>
            <a:r>
              <a:rPr lang="en-US" dirty="0"/>
              <a:t> Agama Ras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DB14-D289-437D-A87B-CA5BA6D021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0196-3974-48E5-8F5F-3AB3CB56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1549-83F1-4E50-951E-7F97242F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Judul</a:t>
            </a:r>
            <a:r>
              <a:rPr lang="en-US" dirty="0"/>
              <a:t> / Nama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Ide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Dikembangkannya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/>
              <a:t>Batasan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endParaRPr lang="en-US" dirty="0"/>
          </a:p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/>
              <a:t>Screenshot Mock-up Interface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6B16B-097D-4B90-9AD4-9759C887A6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1C32-97B2-4E25-AAE3-2D89FD8D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Assessment-1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5D92-EB73-4D94-AEA1-679077FB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.</a:t>
            </a:r>
          </a:p>
          <a:p>
            <a:r>
              <a:rPr lang="en-US" dirty="0" err="1"/>
              <a:t>Dampak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/ </a:t>
            </a:r>
            <a:r>
              <a:rPr lang="en-US" dirty="0" err="1"/>
              <a:t>masyarakat</a:t>
            </a:r>
            <a:r>
              <a:rPr lang="en-US" dirty="0"/>
              <a:t> (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).</a:t>
            </a:r>
          </a:p>
          <a:p>
            <a:r>
              <a:rPr lang="en-US" dirty="0" err="1"/>
              <a:t>Potensi</a:t>
            </a:r>
            <a:r>
              <a:rPr lang="en-US" dirty="0"/>
              <a:t> sustainability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B164-BC95-4D79-8EBD-48078A9A188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5917-214B-40CC-8E9B-0FE5DFBE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Assessment-1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65D5-C949-4718-8A69-D3A19D87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antar-muka</a:t>
            </a:r>
            <a:r>
              <a:rPr lang="en-US" dirty="0"/>
              <a:t> (interface)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(usability),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(user experience)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en-US" dirty="0" err="1"/>
              <a:t>Kesesuaian</a:t>
            </a:r>
            <a:r>
              <a:rPr lang="en-US" dirty="0"/>
              <a:t> ide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diangkat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FBC0F-4B24-41E5-909D-5B095751E7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B953-4FBD-44A9-9458-7E2A2E07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BE2A-66EB-4703-B814-F9664E8E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Proyek</a:t>
            </a:r>
            <a:r>
              <a:rPr lang="en-US" dirty="0"/>
              <a:t> Tingkat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2016 </a:t>
            </a:r>
            <a:r>
              <a:rPr lang="en-US" dirty="0" err="1"/>
              <a:t>D3</a:t>
            </a:r>
            <a:r>
              <a:rPr lang="en-US" dirty="0"/>
              <a:t> Teknik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semester </a:t>
            </a:r>
            <a:r>
              <a:rPr lang="en-US" dirty="0" err="1"/>
              <a:t>genap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B1BB-29E3-4345-B712-1354052F603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68B0-747C-4A18-8E14-CE80D35F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DB45-B386-42FD-845A-03D7D8B9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SKS </a:t>
            </a:r>
            <a:r>
              <a:rPr lang="en-US" dirty="0" err="1"/>
              <a:t>Praktek</a:t>
            </a:r>
            <a:r>
              <a:rPr lang="en-US" dirty="0"/>
              <a:t> = 4 jam</a:t>
            </a:r>
          </a:p>
          <a:p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/>
              <a:t>1 kali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pekannya</a:t>
            </a:r>
            <a:endParaRPr lang="en-US" dirty="0"/>
          </a:p>
          <a:p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berkelompok</a:t>
            </a:r>
            <a:r>
              <a:rPr lang="en-US" dirty="0"/>
              <a:t> 3 orang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C67E4-F82D-4B33-8897-651AEE308AB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0C4E-2BCC-448D-99F1-ED4B9F56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6939-A90A-49DB-A19D-1E9F3844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berlingkup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yang </a:t>
            </a:r>
            <a:r>
              <a:rPr lang="en-US" dirty="0" err="1"/>
              <a:t>terukur</a:t>
            </a:r>
            <a:r>
              <a:rPr lang="en-US" dirty="0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DD9D-350E-41B7-9F31-99693DF3AD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41CD-EECD-4337-85CE-495A0733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A389-090A-4D1A-9494-5F711312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menyelaraskan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faktual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776D-FAA9-49BA-AC60-D0EF74C95A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0DA4-ACD8-4449-8A92-FB4CB184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3ADF-A9C4-452B-B8D0-01A583AB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inisiatif</a:t>
            </a:r>
            <a:r>
              <a:rPr lang="en-US" dirty="0"/>
              <a:t>.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orang lain.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C3B1-B32C-4C14-86F6-DC40E05816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C719-B4FE-4B23-A620-2162B9A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DC3B-1255-4049-940E-E7CDAD9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mobile device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i="1" dirty="0"/>
              <a:t>database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RPL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tools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semester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F7D17-4140-4DAF-B197-DC16C0C1287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B8B0-AB5C-4E6E-8877-6A325C55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54D4B0-F7F1-4830-B3CF-85B496501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0142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BD0F-2362-401E-959C-37147947C8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0872-00F3-4944-A8B3-55D918B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C528-5503-4011-A543-36F24EE9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Pendampingan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proposal</a:t>
            </a:r>
          </a:p>
          <a:p>
            <a:pPr lvl="1"/>
            <a:r>
              <a:rPr lang="en-US" dirty="0"/>
              <a:t>Submit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-2</a:t>
            </a:r>
          </a:p>
          <a:p>
            <a:pPr lvl="1"/>
            <a:r>
              <a:rPr lang="en-US" dirty="0" err="1"/>
              <a:t>Revisi</a:t>
            </a:r>
            <a:r>
              <a:rPr lang="en-US" dirty="0"/>
              <a:t> final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pekan</a:t>
            </a:r>
            <a:r>
              <a:rPr lang="en-US" dirty="0"/>
              <a:t>-3 (</a:t>
            </a:r>
            <a:r>
              <a:rPr lang="en-US" dirty="0" err="1"/>
              <a:t>Setelah</a:t>
            </a:r>
            <a:r>
              <a:rPr lang="en-US"/>
              <a:t> Assessment-1)</a:t>
            </a:r>
            <a:endParaRPr lang="en-US" dirty="0"/>
          </a:p>
          <a:p>
            <a:r>
              <a:rPr lang="en-US" dirty="0"/>
              <a:t>Progress report </a:t>
            </a:r>
            <a:r>
              <a:rPr lang="en-US" dirty="0" err="1"/>
              <a:t>mingguan</a:t>
            </a:r>
            <a:r>
              <a:rPr lang="en-US" dirty="0"/>
              <a:t> (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</a:t>
            </a:r>
          </a:p>
          <a:p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Monev</a:t>
            </a:r>
            <a:r>
              <a:rPr lang="en-US" dirty="0"/>
              <a:t>-1: 40-50%</a:t>
            </a:r>
          </a:p>
          <a:p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Monev</a:t>
            </a:r>
            <a:r>
              <a:rPr lang="en-US" dirty="0"/>
              <a:t>-2: 80-100%</a:t>
            </a:r>
          </a:p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: </a:t>
            </a:r>
            <a:r>
              <a:rPr lang="en-US" dirty="0" err="1"/>
              <a:t>Produk+Artefak</a:t>
            </a:r>
            <a:endParaRPr lang="en-US" dirty="0"/>
          </a:p>
          <a:p>
            <a:r>
              <a:rPr lang="en-US" dirty="0" err="1"/>
              <a:t>JUNI</a:t>
            </a:r>
            <a:r>
              <a:rPr lang="en-US" dirty="0"/>
              <a:t>/</a:t>
            </a:r>
            <a:r>
              <a:rPr lang="en-US" dirty="0" err="1"/>
              <a:t>JULI</a:t>
            </a:r>
            <a:r>
              <a:rPr lang="en-US" dirty="0"/>
              <a:t> 2018: Submit </a:t>
            </a:r>
            <a:r>
              <a:rPr lang="en-US" dirty="0" err="1"/>
              <a:t>Kompetisi</a:t>
            </a:r>
            <a:r>
              <a:rPr lang="en-US" dirty="0"/>
              <a:t> </a:t>
            </a:r>
            <a:r>
              <a:rPr lang="en-US" dirty="0" err="1"/>
              <a:t>GEMASTIK</a:t>
            </a:r>
            <a:r>
              <a:rPr lang="en-US" dirty="0"/>
              <a:t> XI (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)</a:t>
            </a:r>
          </a:p>
          <a:p>
            <a:r>
              <a:rPr lang="en-US" dirty="0" err="1"/>
              <a:t>AGUSTUS</a:t>
            </a:r>
            <a:r>
              <a:rPr lang="en-US" dirty="0"/>
              <a:t> 2018: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Kepesertaan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Gemastik</a:t>
            </a:r>
            <a:r>
              <a:rPr lang="en-US" dirty="0"/>
              <a:t>, </a:t>
            </a:r>
            <a:r>
              <a:rPr lang="en-US" dirty="0" err="1"/>
              <a:t>melalui</a:t>
            </a:r>
            <a:r>
              <a:rPr lang="en-US" dirty="0"/>
              <a:t> MK </a:t>
            </a:r>
            <a:r>
              <a:rPr lang="en-US" dirty="0" err="1"/>
              <a:t>Mobpro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20B5-56D5-4D46-9705-BEA22E7413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87414</TotalTime>
  <Words>698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Proyek Tingkat II – DPH2H2 </vt:lpstr>
      <vt:lpstr>Pendahuluan</vt:lpstr>
      <vt:lpstr>Spesifikasi Perkuliahan</vt:lpstr>
      <vt:lpstr>Kualifikasi dan Kompetensi</vt:lpstr>
      <vt:lpstr>Kualifikasi dan Kompetensi</vt:lpstr>
      <vt:lpstr>Kualifikasi dan Kompetensi</vt:lpstr>
      <vt:lpstr>Bentuk Produk</vt:lpstr>
      <vt:lpstr>Jadwal Kegiatan</vt:lpstr>
      <vt:lpstr>Jadwal Kegiatan</vt:lpstr>
      <vt:lpstr>Sejarah D3IF di Gemastik</vt:lpstr>
      <vt:lpstr>Penilaian</vt:lpstr>
      <vt:lpstr>Penilaian</vt:lpstr>
      <vt:lpstr>Ketentuan Proposal</vt:lpstr>
      <vt:lpstr>Struktur Dokumen Proposal</vt:lpstr>
      <vt:lpstr>Aspek Penilaian Assessment-1 </vt:lpstr>
      <vt:lpstr>Aspek Penilaian Assessment-1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FATHAH NOOR PRAWITA</cp:lastModifiedBy>
  <cp:revision>456</cp:revision>
  <dcterms:created xsi:type="dcterms:W3CDTF">2013-12-02T03:13:29Z</dcterms:created>
  <dcterms:modified xsi:type="dcterms:W3CDTF">2018-01-14T12:11:49Z</dcterms:modified>
</cp:coreProperties>
</file>