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9" r:id="rId5"/>
    <p:sldId id="261" r:id="rId6"/>
    <p:sldId id="265" r:id="rId7"/>
    <p:sldId id="275" r:id="rId8"/>
    <p:sldId id="287" r:id="rId9"/>
    <p:sldId id="285" r:id="rId10"/>
    <p:sldId id="266" r:id="rId11"/>
    <p:sldId id="282" r:id="rId12"/>
    <p:sldId id="288" r:id="rId13"/>
    <p:sldId id="289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28" autoAdjust="0"/>
  </p:normalViewPr>
  <p:slideViewPr>
    <p:cSldViewPr>
      <p:cViewPr varScale="1">
        <p:scale>
          <a:sx n="90" d="100"/>
          <a:sy n="90" d="100"/>
        </p:scale>
        <p:origin x="924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9413C-51E8-47B1-9B74-DD5B087F29A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08E56-AAB2-4A8C-9C3D-8793C603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08E56-AAB2-4A8C-9C3D-8793C60355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41011" y="1625623"/>
            <a:ext cx="5292080" cy="1080121"/>
          </a:xfrm>
        </p:spPr>
        <p:txBody>
          <a:bodyPr/>
          <a:lstStyle/>
          <a:p>
            <a:r>
              <a:rPr lang="en-US" altLang="ko-KR" sz="3600" dirty="0" err="1">
                <a:ea typeface="맑은 고딕" pitchFamily="50" charset="-127"/>
              </a:rPr>
              <a:t>Jago</a:t>
            </a:r>
            <a:r>
              <a:rPr lang="en-US" altLang="ko-KR" sz="3600" dirty="0">
                <a:ea typeface="맑은 고딕" pitchFamily="50" charset="-127"/>
              </a:rPr>
              <a:t> </a:t>
            </a:r>
            <a:r>
              <a:rPr lang="en-US" altLang="ko-KR" sz="3600" dirty="0" err="1">
                <a:ea typeface="맑은 고딕" pitchFamily="50" charset="-127"/>
              </a:rPr>
              <a:t>Sholat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Rekayasa</a:t>
            </a:r>
            <a:r>
              <a:rPr lang="en-US" altLang="ko-KR" b="1" dirty="0"/>
              <a:t> </a:t>
            </a:r>
            <a:r>
              <a:rPr lang="en-US" altLang="ko-KR" b="1" dirty="0" err="1"/>
              <a:t>Perangkat</a:t>
            </a:r>
            <a:r>
              <a:rPr lang="en-US" altLang="ko-KR" b="1" dirty="0"/>
              <a:t> </a:t>
            </a:r>
            <a:r>
              <a:rPr lang="en-US" altLang="ko-KR" b="1" dirty="0" err="1"/>
              <a:t>Lunak</a:t>
            </a:r>
            <a:r>
              <a:rPr lang="en-US" altLang="ko-KR" b="1" dirty="0"/>
              <a:t> (RPL)</a:t>
            </a:r>
            <a:endParaRPr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69"/>
            <a:ext cx="3636169" cy="4881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" y="534040"/>
            <a:ext cx="3808251" cy="38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Algoritma</a:t>
            </a:r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mencatat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ibadah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masing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masing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shalat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setiap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tersimpan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database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494026"/>
            <a:chOff x="803640" y="3362835"/>
            <a:chExt cx="2059657" cy="49402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ditampilkan pada statistik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69" y="2981720"/>
            <a:ext cx="2539483" cy="678692"/>
            <a:chOff x="803640" y="3362835"/>
            <a:chExt cx="2059657" cy="67869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hasil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ibadahnya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71477" y="4181030"/>
            <a:ext cx="2539483" cy="494026"/>
            <a:chOff x="803640" y="3362835"/>
            <a:chExt cx="2059657" cy="494026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Statistik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tampilkan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42" y="3290940"/>
            <a:ext cx="329515" cy="32951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01" y="1855978"/>
            <a:ext cx="495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BEE851-3AF3-4721-B51A-92510DADB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A849-21ED-4175-9C5C-428D76949248}"/>
              </a:ext>
            </a:extLst>
          </p:cNvPr>
          <p:cNvSpPr txBox="1"/>
          <p:nvPr/>
        </p:nvSpPr>
        <p:spPr>
          <a:xfrm>
            <a:off x="683568" y="1203598"/>
            <a:ext cx="8604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While ( </a:t>
            </a:r>
            <a:r>
              <a:rPr lang="id-ID" dirty="0"/>
              <a:t>user mencatat</a:t>
            </a:r>
            <a:r>
              <a:rPr lang="en-US" dirty="0"/>
              <a:t> ) {</a:t>
            </a:r>
          </a:p>
          <a:p>
            <a:r>
              <a:rPr lang="en-US" dirty="0"/>
              <a:t>   </a:t>
            </a:r>
            <a:r>
              <a:rPr lang="id-ID" dirty="0"/>
              <a:t> </a:t>
            </a:r>
            <a:r>
              <a:rPr lang="en-US" dirty="0"/>
              <a:t>Input data</a:t>
            </a:r>
          </a:p>
          <a:p>
            <a:r>
              <a:rPr lang="en-US" dirty="0"/>
              <a:t>   </a:t>
            </a:r>
            <a:r>
              <a:rPr lang="id-ID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2. Insert data </a:t>
            </a:r>
            <a:r>
              <a:rPr lang="en-US" dirty="0" err="1"/>
              <a:t>ke</a:t>
            </a:r>
            <a:r>
              <a:rPr lang="en-US" dirty="0"/>
              <a:t> database</a:t>
            </a:r>
          </a:p>
          <a:p>
            <a:r>
              <a:rPr lang="en-US" dirty="0"/>
              <a:t>3.</a:t>
            </a:r>
            <a:r>
              <a:rPr lang="id-ID" dirty="0"/>
              <a:t> If (user pilih read) {</a:t>
            </a:r>
            <a:r>
              <a:rPr lang="en-US" dirty="0"/>
              <a:t> </a:t>
            </a:r>
            <a:endParaRPr lang="id-ID" dirty="0"/>
          </a:p>
          <a:p>
            <a:r>
              <a:rPr lang="id-ID" dirty="0"/>
              <a:t>        </a:t>
            </a:r>
            <a:r>
              <a:rPr lang="en-US" dirty="0"/>
              <a:t>Read data </a:t>
            </a:r>
            <a:r>
              <a:rPr lang="en-US" dirty="0" err="1"/>
              <a:t>dari</a:t>
            </a:r>
            <a:r>
              <a:rPr lang="en-US" dirty="0"/>
              <a:t> database</a:t>
            </a:r>
            <a:endParaRPr lang="id-ID" dirty="0"/>
          </a:p>
          <a:p>
            <a:r>
              <a:rPr lang="id-ID" dirty="0"/>
              <a:t>        </a:t>
            </a:r>
            <a:r>
              <a:rPr lang="en-US" dirty="0"/>
              <a:t>Show data </a:t>
            </a:r>
            <a:r>
              <a:rPr lang="en-US" dirty="0" err="1"/>
              <a:t>dari</a:t>
            </a:r>
            <a:r>
              <a:rPr lang="en-US" dirty="0"/>
              <a:t> database</a:t>
            </a:r>
            <a:endParaRPr lang="id-ID" dirty="0"/>
          </a:p>
          <a:p>
            <a:r>
              <a:rPr lang="id-ID" dirty="0"/>
              <a:t>     }</a:t>
            </a:r>
            <a:r>
              <a:rPr lang="en-US" dirty="0"/>
              <a:t> </a:t>
            </a:r>
            <a:endParaRPr lang="id-ID" dirty="0"/>
          </a:p>
          <a:p>
            <a:r>
              <a:rPr lang="id-ID" dirty="0"/>
              <a:t>4</a:t>
            </a:r>
            <a:r>
              <a:rPr lang="en-US" dirty="0"/>
              <a:t>.</a:t>
            </a:r>
            <a:r>
              <a:rPr lang="id-ID" dirty="0"/>
              <a:t> If (user pilih statistik) {</a:t>
            </a:r>
            <a:r>
              <a:rPr lang="en-US" dirty="0"/>
              <a:t> </a:t>
            </a:r>
            <a:endParaRPr lang="id-ID" dirty="0"/>
          </a:p>
          <a:p>
            <a:r>
              <a:rPr lang="id-ID" dirty="0"/>
              <a:t>     </a:t>
            </a:r>
            <a:r>
              <a:rPr lang="en-US" dirty="0"/>
              <a:t>Show </a:t>
            </a:r>
            <a:r>
              <a:rPr lang="en-US" dirty="0" err="1"/>
              <a:t>Statistik</a:t>
            </a:r>
            <a:endParaRPr lang="id-ID" dirty="0"/>
          </a:p>
          <a:p>
            <a:r>
              <a:rPr lang="id-ID" dirty="0"/>
              <a:t>     }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732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Any Question???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72" y="591963"/>
            <a:ext cx="2919160" cy="29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8928993" cy="496855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83840" y="158090"/>
            <a:ext cx="9144000" cy="576064"/>
          </a:xfrm>
        </p:spPr>
        <p:txBody>
          <a:bodyPr/>
          <a:lstStyle/>
          <a:p>
            <a:r>
              <a:rPr lang="en-US" altLang="ko-KR" dirty="0"/>
              <a:t>Our Team </a:t>
            </a:r>
            <a:r>
              <a:rPr lang="en-US" altLang="ko-KR" dirty="0" err="1"/>
              <a:t>Duglegir</a:t>
            </a:r>
            <a:endParaRPr lang="ko-KR" alt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09" y="1455457"/>
            <a:ext cx="2769283" cy="27663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88" y="1538427"/>
            <a:ext cx="2702512" cy="269969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6" y="1489425"/>
            <a:ext cx="2735281" cy="2732431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40359" y="3805426"/>
            <a:ext cx="259946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d-ID" sz="1400" b="1" dirty="0"/>
              <a:t>MUHAMMAD FAISAL AMIR 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207878" y="3805427"/>
            <a:ext cx="263081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d-ID" sz="1400" b="1" dirty="0"/>
              <a:t>MUH. IKHSAN RAMADHAN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6720838" y="3805427"/>
            <a:ext cx="214381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/>
              <a:t> </a:t>
            </a:r>
            <a:r>
              <a:rPr lang="id-ID" sz="1400" b="1" dirty="0"/>
              <a:t>BRYAN RAFSANZANI </a:t>
            </a:r>
            <a:endParaRPr lang="en-US" sz="1400" b="1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r>
              <a:rPr lang="en-US" dirty="0"/>
              <a:t>D3IF40-02</a:t>
            </a:r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Tujuan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4"/>
            <a:ext cx="5256584" cy="888019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219822"/>
            <a:ext cx="5256584" cy="823944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4228014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2198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422801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Motivasi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memotivasi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melupakan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sholat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730890"/>
            <a:chOff x="3851840" y="1356248"/>
            <a:chExt cx="4392568" cy="730890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Mempermudah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memudahkan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mencatat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ibadah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setiap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312876"/>
            <a:ext cx="4392568" cy="730890"/>
            <a:chOff x="3851840" y="1356248"/>
            <a:chExt cx="4392568" cy="730890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Membantu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Mengembangkan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system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muslim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mencatat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ibadah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setiap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327275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Memantau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memantau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kegiatan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2068900" cy="51435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4" y="1051899"/>
            <a:ext cx="2588326" cy="2623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Manfaat</a:t>
            </a:r>
            <a:r>
              <a:rPr lang="en-US" altLang="ko-KR" dirty="0"/>
              <a:t> </a:t>
            </a:r>
            <a:r>
              <a:rPr lang="en-US" altLang="ko-KR" dirty="0" err="1"/>
              <a:t>Pengembangan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Jago</a:t>
            </a:r>
            <a:r>
              <a:rPr lang="en-US" altLang="ko-KR" dirty="0"/>
              <a:t> </a:t>
            </a:r>
            <a:r>
              <a:rPr lang="en-US" altLang="ko-KR" dirty="0" err="1"/>
              <a:t>Sholat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835696" y="166841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817837" y="267652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1799978" y="368463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94044" y="1644938"/>
            <a:ext cx="3891318" cy="738664"/>
            <a:chOff x="803640" y="3362835"/>
            <a:chExt cx="2059657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memperbaiki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meningkatkan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kualitas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ibadah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user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3768" y="2779599"/>
            <a:ext cx="3891318" cy="307777"/>
            <a:chOff x="803640" y="3642692"/>
            <a:chExt cx="2059657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Sebagai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pengingat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sholat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83768" y="3507854"/>
            <a:ext cx="3891318" cy="738664"/>
            <a:chOff x="803640" y="3362835"/>
            <a:chExt cx="2059657" cy="73866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Membantu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user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muslim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mencatat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amal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ibadah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sholat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444208" y="1668412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02292" y="173399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66574" y="273372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66574" y="374183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Fungsionalitas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84340" y="1409213"/>
            <a:ext cx="2576969" cy="494026"/>
            <a:chOff x="108548" y="3362835"/>
            <a:chExt cx="2754749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8548" y="3362835"/>
              <a:ext cx="2754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jadwal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ibadahShalat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5793" y="2230694"/>
            <a:ext cx="1926735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Mencatat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sholat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9888" y="3120166"/>
            <a:ext cx="1926735" cy="494026"/>
            <a:chOff x="803640" y="3362835"/>
            <a:chExt cx="2059657" cy="49402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Statistik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ibadah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14713" y="1418672"/>
            <a:ext cx="1926735" cy="494026"/>
            <a:chOff x="803640" y="3362835"/>
            <a:chExt cx="2059657" cy="494026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arah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kiblat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89998" y="2343405"/>
            <a:ext cx="1926735" cy="494026"/>
            <a:chOff x="803640" y="3362835"/>
            <a:chExt cx="2059657" cy="494026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Tutorial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Sholat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689998" y="3196859"/>
            <a:ext cx="1926735" cy="494026"/>
            <a:chOff x="803640" y="3362835"/>
            <a:chExt cx="2059657" cy="494026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Niat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Shalat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97" y="1747502"/>
            <a:ext cx="2052886" cy="2080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47" y="1308921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66" y="3141627"/>
            <a:ext cx="401474" cy="401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11" y="1390724"/>
            <a:ext cx="476250" cy="4762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26" y="2262549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65" y="3104239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Deskripsi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User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jadwal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shalat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langsung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datanya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diperoleh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API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Melihat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jadwal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ibadah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Sholat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Sebagai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pencatat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setiap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shalat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Mencatat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waktu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sholat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1114294"/>
            <a:chOff x="803640" y="3362835"/>
            <a:chExt cx="2059657" cy="111429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mengetahui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arah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kiblat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menggerakan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smartphonenya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lalu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letakan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pada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permukaan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rata.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Melihat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arah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kiblat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Berisikan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Panduan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Cara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Shalat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gambar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illustrasi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Tutorial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Sholat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1114294"/>
            <a:chOff x="803640" y="3362835"/>
            <a:chExt cx="2059657" cy="111429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Berisikan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statistik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kegiatan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ibadah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shalat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datanya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bersumber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apabila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user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mencatat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shalat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Statistik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ibadah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96880" y="386789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148064" y="39231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868144" y="3723878"/>
            <a:ext cx="2664296" cy="744962"/>
            <a:chOff x="803640" y="3362835"/>
            <a:chExt cx="2059657" cy="744962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Berisikan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Kumpulan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doa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niat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shalat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5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waktu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Niat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Shalat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93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82773" y="952812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Use Case</a:t>
            </a:r>
          </a:p>
          <a:p>
            <a:pPr marL="0" indent="0">
              <a:buNone/>
            </a:pPr>
            <a:r>
              <a:rPr lang="en-US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Jago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Sholat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1470"/>
            <a:ext cx="5257143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Class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Diagram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642263"/>
            <a:chOff x="3687661" y="1203598"/>
            <a:chExt cx="2252491" cy="642263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58" y="209734"/>
            <a:ext cx="5590989" cy="47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9"/>
            <a:ext cx="9144000" cy="3600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3317" y="3075806"/>
            <a:ext cx="2714600" cy="921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993963" y="3238331"/>
            <a:ext cx="2533307" cy="3886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ERD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626CD-7459-4089-B5BB-2D82DDF61470}"/>
              </a:ext>
            </a:extLst>
          </p:cNvPr>
          <p:cNvSpPr txBox="1"/>
          <p:nvPr/>
        </p:nvSpPr>
        <p:spPr>
          <a:xfrm>
            <a:off x="2551051" y="16257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3128B-4505-4816-B75B-EBC102CC362F}"/>
              </a:ext>
            </a:extLst>
          </p:cNvPr>
          <p:cNvSpPr txBox="1"/>
          <p:nvPr/>
        </p:nvSpPr>
        <p:spPr>
          <a:xfrm>
            <a:off x="5705499" y="1634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314</Words>
  <Application>Microsoft Office PowerPoint</Application>
  <PresentationFormat>On-screen Show (16:9)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Faisal Amir</cp:lastModifiedBy>
  <cp:revision>95</cp:revision>
  <dcterms:created xsi:type="dcterms:W3CDTF">2016-12-05T23:26:54Z</dcterms:created>
  <dcterms:modified xsi:type="dcterms:W3CDTF">2018-02-27T02:10:02Z</dcterms:modified>
</cp:coreProperties>
</file>