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9" r:id="rId5"/>
    <p:sldId id="265" r:id="rId6"/>
    <p:sldId id="290" r:id="rId7"/>
    <p:sldId id="28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7" r:id="rId17"/>
    <p:sldId id="302" r:id="rId18"/>
    <p:sldId id="303" r:id="rId19"/>
    <p:sldId id="304" r:id="rId20"/>
    <p:sldId id="305" r:id="rId21"/>
    <p:sldId id="306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28" autoAdjust="0"/>
  </p:normalViewPr>
  <p:slideViewPr>
    <p:cSldViewPr>
      <p:cViewPr>
        <p:scale>
          <a:sx n="110" d="100"/>
          <a:sy n="110" d="100"/>
        </p:scale>
        <p:origin x="324" y="-22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413C-51E8-47B1-9B74-DD5B087F29A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08E56-AAB2-4A8C-9C3D-8793C60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1011" y="1625623"/>
            <a:ext cx="5292080" cy="1080121"/>
          </a:xfrm>
        </p:spPr>
        <p:txBody>
          <a:bodyPr/>
          <a:lstStyle/>
          <a:p>
            <a:r>
              <a:rPr lang="en-US" altLang="ko-KR" sz="3600" dirty="0" err="1" smtClean="0">
                <a:ea typeface="맑은 고딕" pitchFamily="50" charset="-127"/>
              </a:rPr>
              <a:t>Jago</a:t>
            </a:r>
            <a:r>
              <a:rPr lang="en-US" altLang="ko-KR" sz="3600" dirty="0" smtClean="0">
                <a:ea typeface="맑은 고딕" pitchFamily="50" charset="-127"/>
              </a:rPr>
              <a:t> </a:t>
            </a:r>
            <a:r>
              <a:rPr lang="en-US" altLang="ko-KR" sz="3600" dirty="0" err="1" smtClean="0">
                <a:ea typeface="맑은 고딕" pitchFamily="50" charset="-127"/>
              </a:rPr>
              <a:t>Sholat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Rekayasa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Perangkat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Lunak</a:t>
            </a:r>
            <a:r>
              <a:rPr lang="en-US" altLang="ko-KR" b="1" dirty="0" smtClean="0"/>
              <a:t> (RPL)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69"/>
            <a:ext cx="3636169" cy="4881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" y="534040"/>
            <a:ext cx="3808251" cy="38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menu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Kompas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arah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kiblat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akurat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meletakan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smartphone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bidang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datar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serta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memiliki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Koneksi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Internet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Kompas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&amp;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Kiblat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Kompas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6146" name="Picture 2" descr="4077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25" y="1077450"/>
            <a:ext cx="1691138" cy="30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39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92232" y="2152769"/>
            <a:ext cx="482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menu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bergambar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illustrasi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wudhu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awal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akhir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menekan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button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panah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kanan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529" y="189236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Wudhu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Tutorial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58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12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7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4077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08" y="898792"/>
            <a:ext cx="1685323" cy="29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4076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501" y="909891"/>
            <a:ext cx="1679046" cy="29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1747" y="3326971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Tutorial sholat ini berisi </a:t>
            </a:r>
            <a:r>
              <a:rPr lang="sv-SE" altLang="ko-KR" sz="1400" dirty="0" smtClean="0">
                <a:solidFill>
                  <a:schemeClr val="bg1"/>
                </a:solidFill>
                <a:cs typeface="Arial" pitchFamily="34" charset="0"/>
              </a:rPr>
              <a:t>kumpulan </a:t>
            </a:r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gerakan sholat dari awal takbir hingga melakukan salam.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529" y="3072686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92232" y="2152769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Niat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niat-niat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mulai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shubuh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isya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529" y="189236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Niat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Tutorial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58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12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7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3013" y="3162560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Menu ini merupakan kumpulan dari Doa- Doa setelah melakukan sholat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795" y="2908275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Doa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194" name="Picture 2" descr="4077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02" y="853456"/>
            <a:ext cx="1685170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4076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80" y="884548"/>
            <a:ext cx="1667588" cy="29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18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About Us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jago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juga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programmer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About Us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About us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9218" name="Picture 2" descr="4076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50" y="1045728"/>
            <a:ext cx="1718024" cy="30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3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403648" y="1844741"/>
            <a:ext cx="6588224" cy="108012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 pitchFamily="50" charset="-127"/>
              </a:rPr>
              <a:t>Spesifikasi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Modul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Pogram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Control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0371" y="264825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KompasFragmentContent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6525" y="2750828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StatistikFragmentContent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108" y="27054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832768"/>
            <a:chOff x="186339" y="3646132"/>
            <a:chExt cx="2676958" cy="183276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package controller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terdiri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3 package,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isinya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berupa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package 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yang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menghubungkan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view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model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2667" y="341670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318821" y="3519275"/>
            <a:ext cx="3891318" cy="307777"/>
            <a:chOff x="803640" y="3642692"/>
            <a:chExt cx="2059657" cy="307777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ImportantMethod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41404" y="347390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Control </a:t>
            </a:r>
            <a:r>
              <a:rPr lang="en-US" altLang="ko-KR" dirty="0" err="1" smtClean="0"/>
              <a:t>Deskripsi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37787"/>
              </p:ext>
            </p:extLst>
          </p:nvPr>
        </p:nvGraphicFramePr>
        <p:xfrm>
          <a:off x="395536" y="987574"/>
          <a:ext cx="2448720" cy="3758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2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KompasFragmentContent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5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2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source code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KompasFeature.java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KompasGPSTracker.java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KompasRose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9435"/>
              </p:ext>
            </p:extLst>
          </p:nvPr>
        </p:nvGraphicFramePr>
        <p:xfrm>
          <a:off x="3131840" y="987574"/>
          <a:ext cx="2592288" cy="374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1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StatistikFragmentContent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source code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StatistikFragment.java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76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4017"/>
              </p:ext>
            </p:extLst>
          </p:nvPr>
        </p:nvGraphicFramePr>
        <p:xfrm>
          <a:off x="6012160" y="987574"/>
          <a:ext cx="2592288" cy="374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1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ImportantMethod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setiap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memiliki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penting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method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setiap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mengimplementasikan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bebagai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FunctionHelper.java, JadwalHelper.java, MainPagerAdapter.java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76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1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77122" y="246579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DatabaseHelper.java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3276" y="2568363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DataContract.java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859" y="252299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217215"/>
            <a:chOff x="186339" y="3646132"/>
            <a:chExt cx="2676958" cy="121721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model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terdiri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4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yang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yaitu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mengola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9765" y="32357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305919" y="3338280"/>
            <a:ext cx="3891318" cy="307777"/>
            <a:chOff x="803640" y="3642692"/>
            <a:chExt cx="2059657" cy="307777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DataProvider.java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28502" y="32929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4835" y="398487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10989" y="4087451"/>
            <a:ext cx="3891318" cy="307777"/>
            <a:chOff x="803640" y="3642692"/>
            <a:chExt cx="2059657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DataOperation.java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3572" y="40420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View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1004" y="1525471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87265" y="1954738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2881" y="1625265"/>
            <a:ext cx="3280264" cy="363044"/>
            <a:chOff x="768986" y="3485213"/>
            <a:chExt cx="2094311" cy="43791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3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FeatureFragmentChild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4063" y="2041363"/>
            <a:ext cx="3284477" cy="261610"/>
            <a:chOff x="766298" y="3625853"/>
            <a:chExt cx="2096999" cy="31556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98" y="3625853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MainActivityChild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791" y="1591043"/>
            <a:ext cx="369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035" y="2027535"/>
            <a:ext cx="3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832768"/>
            <a:chOff x="186339" y="3646132"/>
            <a:chExt cx="2676958" cy="183276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2000" b="1" dirty="0">
                  <a:solidFill>
                    <a:schemeClr val="bg1"/>
                  </a:solidFill>
                  <a:cs typeface="Arial" pitchFamily="34" charset="0"/>
                </a:rPr>
                <a:t>terdiri dari 3 package dan 3 kelas, memiliki peran untuk menampilkan gambar, text, serta menjadi tampilan utama dalam aplikasi.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1018" y="2378250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7817" y="2459713"/>
            <a:ext cx="3253547" cy="521828"/>
            <a:chOff x="786043" y="3293680"/>
            <a:chExt cx="2077254" cy="629451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6043" y="3293680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ViewPagerController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6647" y="2432648"/>
            <a:ext cx="36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0989" y="4090891"/>
            <a:ext cx="38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81004" y="3326136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Oval 88"/>
          <p:cNvSpPr/>
          <p:nvPr/>
        </p:nvSpPr>
        <p:spPr>
          <a:xfrm>
            <a:off x="187265" y="3755403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0" name="Group 89"/>
          <p:cNvGrpSpPr/>
          <p:nvPr/>
        </p:nvGrpSpPr>
        <p:grpSpPr>
          <a:xfrm>
            <a:off x="632881" y="3425929"/>
            <a:ext cx="3280264" cy="363041"/>
            <a:chOff x="768986" y="3485216"/>
            <a:chExt cx="2094311" cy="437915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8986" y="3485216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MainActivity.java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4063" y="3842031"/>
            <a:ext cx="3284477" cy="261610"/>
            <a:chOff x="766298" y="3625856"/>
            <a:chExt cx="2096999" cy="315564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6298" y="3625856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AboutUsActivity.java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7791" y="3391708"/>
            <a:ext cx="369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3035" y="3828200"/>
            <a:ext cx="3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91018" y="4178915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637817" y="4260378"/>
            <a:ext cx="3253547" cy="521828"/>
            <a:chOff x="786043" y="3293680"/>
            <a:chExt cx="2077254" cy="629451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6043" y="3293680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SplashScreenActivity.java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96647" y="4233313"/>
            <a:ext cx="36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699792" y="1807630"/>
            <a:ext cx="1342841" cy="842842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03" name="Left Arrow 102"/>
          <p:cNvSpPr/>
          <p:nvPr/>
        </p:nvSpPr>
        <p:spPr>
          <a:xfrm>
            <a:off x="2710813" y="3402246"/>
            <a:ext cx="1342841" cy="842842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Control </a:t>
            </a:r>
            <a:r>
              <a:rPr lang="en-US" altLang="ko-KR" dirty="0" err="1" smtClean="0"/>
              <a:t>Deskripsi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27641"/>
              </p:ext>
            </p:extLst>
          </p:nvPr>
        </p:nvGraphicFramePr>
        <p:xfrm>
          <a:off x="395536" y="987574"/>
          <a:ext cx="2448720" cy="3576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2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FeatureFragmentChild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5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package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FeatureFragment.java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packagenya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 Adapter,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33373"/>
              </p:ext>
            </p:extLst>
          </p:nvPr>
        </p:nvGraphicFramePr>
        <p:xfrm>
          <a:off x="3131840" y="987574"/>
          <a:ext cx="2592288" cy="36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tampilan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utama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aplikasi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JagoSholat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CatatanFragment.java, FeatureFragment.java, JadwalFragment.java, KompasFragment.java, StatistikFragment.java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5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84520"/>
              </p:ext>
            </p:extLst>
          </p:nvPr>
        </p:nvGraphicFramePr>
        <p:xfrm>
          <a:off x="6012160" y="987574"/>
          <a:ext cx="2592288" cy="36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ViewPagerController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mengatur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tampilan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aplikasi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JagoSholat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FeaturePagerAdapter.java, MainPagerAdapter.java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5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3840" y="158090"/>
            <a:ext cx="9144000" cy="576064"/>
          </a:xfrm>
        </p:spPr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 smtClean="0"/>
              <a:t>Team </a:t>
            </a:r>
            <a:r>
              <a:rPr lang="en-US" altLang="ko-KR" dirty="0" err="1" smtClean="0"/>
              <a:t>Duglegir</a:t>
            </a:r>
            <a:endParaRPr lang="ko-KR" alt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9" y="1455457"/>
            <a:ext cx="2769283" cy="2766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489425"/>
            <a:ext cx="2735281" cy="273243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MUHAMMAD FAISAL AMIR 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MUH. IKHSAN RAMADHAN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 </a:t>
            </a:r>
            <a:r>
              <a:rPr lang="id-ID" sz="1400" b="1" dirty="0"/>
              <a:t>BRYAN RAFSANZANI </a:t>
            </a:r>
            <a:endParaRPr lang="en-US" sz="1400" b="1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r>
              <a:rPr lang="en-US" dirty="0" smtClean="0"/>
              <a:t>D3IF40-02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Any Question???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2" y="591963"/>
            <a:ext cx="2919160" cy="29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b="1" dirty="0"/>
              <a:t>LINGKUNGAN IMPLEMENTASI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0371" y="264825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Smartphone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berplatform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Android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6525" y="2750828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Koneksi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Jaringan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Internet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108" y="27054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10139" y="170252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46318" y="1820913"/>
            <a:ext cx="3956790" cy="437915"/>
            <a:chOff x="768986" y="3485216"/>
            <a:chExt cx="2094311" cy="43791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OS 5.0 Lollipop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10139" y="17681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33234" y="246527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869413" y="2583661"/>
            <a:ext cx="3956790" cy="437915"/>
            <a:chOff x="768986" y="3485216"/>
            <a:chExt cx="2094311" cy="43791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Android Studio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33234" y="25308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10139" y="322679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846318" y="3345187"/>
            <a:ext cx="3956790" cy="437915"/>
            <a:chOff x="768986" y="3485216"/>
            <a:chExt cx="2094311" cy="437915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Database SQLite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327594"/>
            <a:ext cx="2826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5856211" y="1336386"/>
            <a:ext cx="2826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Keras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403648" y="1548234"/>
            <a:ext cx="6588224" cy="108012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맑은 고딕" pitchFamily="50" charset="-127"/>
              </a:rPr>
              <a:t>DESKRIPSI PERANCANGAN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Rancangan</a:t>
            </a:r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Basis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JagoSholat_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3478"/>
            <a:ext cx="59340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6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511434" y="1877086"/>
            <a:ext cx="4827694" cy="814487"/>
            <a:chOff x="803640" y="3288595"/>
            <a:chExt cx="2059657" cy="814487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Halaman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muncul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pertama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kali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disaat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dibuka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28859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HALAMAN UTAMA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6543" y="2867498"/>
            <a:ext cx="4827694" cy="815551"/>
            <a:chOff x="803640" y="3287531"/>
            <a:chExt cx="2059657" cy="815551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Dimenu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hanya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perlu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mengklik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tombol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catat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agar data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kedalam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database.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287531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PENCATATAN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3783382" y="4290327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2132976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kutipan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hadits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terjemahnya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ditampilkan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Kutipan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77619" y="4203720"/>
            <a:ext cx="2421012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tercatat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diubah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statistik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diurutkan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Pencatatan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CATAT IBADAH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3"/>
            <a:ext cx="2808312" cy="38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4077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55" y="1115396"/>
            <a:ext cx="1586006" cy="28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jadwal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5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terutama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datang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misal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dzuhur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ditampilkan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selanjutnya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nanti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ashar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Jadwal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Jadwal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3074" name="Picture 2" descr="4077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52" y="1072452"/>
            <a:ext cx="1711172" cy="304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grafik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peningkatan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penurunan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aktifitas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user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berdasarkan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data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disimpan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Statistik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Statistik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4098" name="Picture 2" descr="4077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4" y="1068070"/>
            <a:ext cx="1696415" cy="30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3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track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record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catatan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awal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sampai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terakhir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kali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disimpan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Data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Statistik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=&gt; 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Semua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Data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5122" name="Picture 2" descr="4077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81" y="1083151"/>
            <a:ext cx="1698743" cy="300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4200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663</Words>
  <Application>Microsoft Office PowerPoint</Application>
  <PresentationFormat>On-screen Show (16:9)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bryan rafsanzani</cp:lastModifiedBy>
  <cp:revision>106</cp:revision>
  <dcterms:created xsi:type="dcterms:W3CDTF">2016-12-05T23:26:54Z</dcterms:created>
  <dcterms:modified xsi:type="dcterms:W3CDTF">2018-04-16T18:12:16Z</dcterms:modified>
</cp:coreProperties>
</file>