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sldIdLst>
    <p:sldId id="256" r:id="rId4"/>
    <p:sldId id="269" r:id="rId5"/>
    <p:sldId id="265" r:id="rId6"/>
    <p:sldId id="290" r:id="rId7"/>
    <p:sldId id="288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7" r:id="rId17"/>
    <p:sldId id="302" r:id="rId18"/>
    <p:sldId id="303" r:id="rId19"/>
    <p:sldId id="304" r:id="rId20"/>
    <p:sldId id="305" r:id="rId21"/>
    <p:sldId id="306" r:id="rId22"/>
    <p:sldId id="26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94628" autoAdjust="0"/>
  </p:normalViewPr>
  <p:slideViewPr>
    <p:cSldViewPr>
      <p:cViewPr varScale="1">
        <p:scale>
          <a:sx n="93" d="100"/>
          <a:sy n="93" d="100"/>
        </p:scale>
        <p:origin x="834" y="7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9413C-51E8-47B1-9B74-DD5B087F29A7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08E56-AAB2-4A8C-9C3D-8793C6035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41011" y="1625623"/>
            <a:ext cx="5292080" cy="1080121"/>
          </a:xfrm>
        </p:spPr>
        <p:txBody>
          <a:bodyPr/>
          <a:lstStyle/>
          <a:p>
            <a:r>
              <a:rPr lang="en-US" altLang="ko-KR" sz="3600" dirty="0" err="1" smtClean="0">
                <a:ea typeface="맑은 고딕" pitchFamily="50" charset="-127"/>
              </a:rPr>
              <a:t>Jago</a:t>
            </a:r>
            <a:r>
              <a:rPr lang="en-US" altLang="ko-KR" sz="3600" dirty="0" smtClean="0">
                <a:ea typeface="맑은 고딕" pitchFamily="50" charset="-127"/>
              </a:rPr>
              <a:t> </a:t>
            </a:r>
            <a:r>
              <a:rPr lang="en-US" altLang="ko-KR" sz="3600" dirty="0" err="1" smtClean="0">
                <a:ea typeface="맑은 고딕" pitchFamily="50" charset="-127"/>
              </a:rPr>
              <a:t>Sholat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 smtClean="0"/>
              <a:t>Rekayasa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Perangkat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Lunak</a:t>
            </a:r>
            <a:r>
              <a:rPr lang="en-US" altLang="ko-KR" b="1" dirty="0" smtClean="0"/>
              <a:t> (RPL)</a:t>
            </a:r>
            <a:endParaRPr lang="en-US" altLang="ko-K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69"/>
            <a:ext cx="3636169" cy="4881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8" y="534040"/>
            <a:ext cx="3808251" cy="386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RANCANGAN ANTAR MUKA PEMAKAI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40548" y="2321427"/>
            <a:ext cx="4827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menu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Kompas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kita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melihat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arah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kiblat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secara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akurat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meletakan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posisi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smartphone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bidang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datar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serta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memiliki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Koneksi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Internet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548" y="1965593"/>
            <a:ext cx="482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Kompas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&amp;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Kiblat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4420606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Kompas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106" y="980772"/>
            <a:ext cx="2808312" cy="396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37" y="4442620"/>
            <a:ext cx="228600" cy="228600"/>
          </a:xfrm>
          <a:prstGeom prst="rect">
            <a:avLst/>
          </a:prstGeom>
        </p:spPr>
      </p:pic>
      <p:pic>
        <p:nvPicPr>
          <p:cNvPr id="6146" name="Picture 2" descr="4077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125" y="1077450"/>
            <a:ext cx="1691138" cy="300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39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RANCANGAN ANTAR MUKA PEMAKAI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92232" y="2152769"/>
            <a:ext cx="4827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menu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kita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melihat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tutorial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bergambar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illustrasi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cara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melakukan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wudhu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awal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hingga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akhir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menekan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button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panah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di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bagian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kiri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kanan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400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di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objek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gambar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tersebut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529" y="1892363"/>
            <a:ext cx="482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Tutorial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Wudhu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4420606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Tutorial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58" y="776008"/>
            <a:ext cx="2808312" cy="396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37" y="4442620"/>
            <a:ext cx="228600" cy="228600"/>
          </a:xfrm>
          <a:prstGeom prst="rect">
            <a:avLst/>
          </a:prstGeom>
        </p:spPr>
      </p:pic>
      <p:pic>
        <p:nvPicPr>
          <p:cNvPr id="12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17" y="776008"/>
            <a:ext cx="2808312" cy="396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4077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208" y="898792"/>
            <a:ext cx="1685323" cy="298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40769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501" y="909891"/>
            <a:ext cx="1679046" cy="296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91747" y="3326971"/>
            <a:ext cx="482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ko-KR" sz="1400" dirty="0">
                <a:solidFill>
                  <a:schemeClr val="bg1"/>
                </a:solidFill>
                <a:cs typeface="Arial" pitchFamily="34" charset="0"/>
              </a:rPr>
              <a:t>Tutorial sholat ini berisi </a:t>
            </a:r>
            <a:r>
              <a:rPr lang="sv-SE" altLang="ko-KR" sz="1400" dirty="0" smtClean="0">
                <a:solidFill>
                  <a:schemeClr val="bg1"/>
                </a:solidFill>
                <a:cs typeface="Arial" pitchFamily="34" charset="0"/>
              </a:rPr>
              <a:t>kumpulan </a:t>
            </a:r>
            <a:r>
              <a:rPr lang="sv-SE" altLang="ko-KR" sz="1400" dirty="0">
                <a:solidFill>
                  <a:schemeClr val="bg1"/>
                </a:solidFill>
                <a:cs typeface="Arial" pitchFamily="34" charset="0"/>
              </a:rPr>
              <a:t>gerakan sholat dari awal takbir hingga melakukan salam.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0529" y="3072686"/>
            <a:ext cx="482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Tutorial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Sholat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23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RANCANGAN ANTAR MUKA PEMAKAI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92232" y="2152769"/>
            <a:ext cx="482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Niat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sholat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merupakan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kumpulan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niat-niat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berbagai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sholat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mulai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shubuh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hingga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isya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529" y="1892363"/>
            <a:ext cx="482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Tutorial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Niat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Sholat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4420606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Tutorial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58" y="776008"/>
            <a:ext cx="2808312" cy="396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37" y="4442620"/>
            <a:ext cx="228600" cy="228600"/>
          </a:xfrm>
          <a:prstGeom prst="rect">
            <a:avLst/>
          </a:prstGeom>
        </p:spPr>
      </p:pic>
      <p:pic>
        <p:nvPicPr>
          <p:cNvPr id="12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17" y="776008"/>
            <a:ext cx="2808312" cy="396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83013" y="3162560"/>
            <a:ext cx="482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ko-KR" sz="1400" dirty="0">
                <a:solidFill>
                  <a:schemeClr val="bg1"/>
                </a:solidFill>
                <a:cs typeface="Arial" pitchFamily="34" charset="0"/>
              </a:rPr>
              <a:t>Menu ini merupakan kumpulan dari Doa- Doa setelah melakukan sholat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795" y="2908275"/>
            <a:ext cx="482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Tutorial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Doa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Setelah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Sholat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194" name="Picture 2" descr="4077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802" y="853456"/>
            <a:ext cx="1685170" cy="298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40769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280" y="884548"/>
            <a:ext cx="1667588" cy="294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18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RANCANGAN ANTAR MUKA PEMAKAI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40548" y="2321427"/>
            <a:ext cx="4827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Bagian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About Us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merupakan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pengenalan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jago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sholat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juga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merupakan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pengenalan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para programmer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nya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548" y="1965593"/>
            <a:ext cx="482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About Us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4420606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About us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106" y="980772"/>
            <a:ext cx="2808312" cy="396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37" y="4442620"/>
            <a:ext cx="228600" cy="228600"/>
          </a:xfrm>
          <a:prstGeom prst="rect">
            <a:avLst/>
          </a:prstGeom>
        </p:spPr>
      </p:pic>
      <p:pic>
        <p:nvPicPr>
          <p:cNvPr id="9218" name="Picture 2" descr="40769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950" y="1045728"/>
            <a:ext cx="1718024" cy="303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13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8928993" cy="4968552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1403648" y="1844741"/>
            <a:ext cx="6588224" cy="108012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ea typeface="맑은 고딕" pitchFamily="50" charset="-127"/>
              </a:rPr>
              <a:t>Spesifikasi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err="1">
                <a:ea typeface="맑은 고딕" pitchFamily="50" charset="-127"/>
              </a:rPr>
              <a:t>Modul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err="1">
                <a:ea typeface="맑은 고딕" pitchFamily="50" charset="-127"/>
              </a:rPr>
              <a:t>Pogram</a:t>
            </a:r>
            <a:endParaRPr lang="en-US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Package Control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83568" y="175333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10371" y="264825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76444" y="1852243"/>
            <a:ext cx="3956790" cy="437915"/>
            <a:chOff x="768986" y="3485216"/>
            <a:chExt cx="2094311" cy="437915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8986" y="3485216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KompasFragmentContent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36525" y="2750828"/>
            <a:ext cx="3891318" cy="307777"/>
            <a:chOff x="803640" y="3642692"/>
            <a:chExt cx="2059657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64269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StatistikFragmentContent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668628" y="1753336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50164" y="181891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9108" y="270545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45520" y="1981829"/>
            <a:ext cx="5057588" cy="1832768"/>
            <a:chOff x="186339" y="3646132"/>
            <a:chExt cx="2676958" cy="183276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339" y="3847684"/>
              <a:ext cx="205965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package controller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terdiri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dari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3 package,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isinya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berupa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package 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yang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menghubungkan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antara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view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model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10139" y="329238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92667" y="341670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318821" y="3519275"/>
            <a:ext cx="3891318" cy="307777"/>
            <a:chOff x="803640" y="3642692"/>
            <a:chExt cx="2059657" cy="307777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64269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ImportantMethod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41404" y="347390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0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Package </a:t>
            </a:r>
            <a:r>
              <a:rPr lang="en-US" altLang="ko-KR" dirty="0" smtClean="0"/>
              <a:t>Control </a:t>
            </a:r>
            <a:r>
              <a:rPr lang="en-US" altLang="ko-KR" dirty="0" err="1" smtClean="0"/>
              <a:t>Deskripsi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37787"/>
              </p:ext>
            </p:extLst>
          </p:nvPr>
        </p:nvGraphicFramePr>
        <p:xfrm>
          <a:off x="395536" y="987574"/>
          <a:ext cx="2448720" cy="3758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228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KompasFragmentContent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752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terdiri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2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isinya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merupakan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source code yang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berfungsi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untuk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menjalankan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KompasFeature.java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yang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berada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package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MainActivityChild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di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dalam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package View.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Masing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–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masing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kelasnya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yaitu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KompasGPSTracker.java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KompasRose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.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9435"/>
              </p:ext>
            </p:extLst>
          </p:nvPr>
        </p:nvGraphicFramePr>
        <p:xfrm>
          <a:off x="3131840" y="987574"/>
          <a:ext cx="2592288" cy="3744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4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91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434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914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StatistikFragmentContent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97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97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package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terdiri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 package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isinya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merupakan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source code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package yang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berfungsi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untuk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menjalankan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StatistikFragment.java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yang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berada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yang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berada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package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MainActivityChild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di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dalam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package View. 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297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276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34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74017"/>
              </p:ext>
            </p:extLst>
          </p:nvPr>
        </p:nvGraphicFramePr>
        <p:xfrm>
          <a:off x="6012160" y="987574"/>
          <a:ext cx="2592288" cy="3744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4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91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434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914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ImportantMethod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97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97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terdiri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setiap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kelasnya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memiliki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peran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penting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yaitu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method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setiap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di package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mengimplementasikan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bebagai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masing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–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masing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kelasnya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yaitu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FunctionHelper.java, JadwalHelper.java, MainPagerAdapter.java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297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2764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34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110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Package </a:t>
            </a:r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83568" y="175333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77122" y="246579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76444" y="1852243"/>
            <a:ext cx="3956790" cy="437915"/>
            <a:chOff x="768986" y="3485216"/>
            <a:chExt cx="2094311" cy="437915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8986" y="3485216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DatabaseHelper.java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3276" y="2568363"/>
            <a:ext cx="3891318" cy="307777"/>
            <a:chOff x="803640" y="3642692"/>
            <a:chExt cx="2059657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64269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DataContract.java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668628" y="1753336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50164" y="181891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5859" y="252299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45520" y="1981829"/>
            <a:ext cx="5057588" cy="1217215"/>
            <a:chOff x="186339" y="3646132"/>
            <a:chExt cx="2676958" cy="1217215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339" y="3847684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model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terdiri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dari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4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kelas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yang </a:t>
              </a:r>
              <a:r>
                <a:rPr lang="en-US" altLang="ko-KR" sz="2000" b="1" dirty="0" err="1" smtClean="0">
                  <a:solidFill>
                    <a:schemeClr val="bg1"/>
                  </a:solidFill>
                  <a:cs typeface="Arial" pitchFamily="34" charset="0"/>
                </a:rPr>
                <a:t>memiliki</a:t>
              </a:r>
              <a:r>
                <a:rPr lang="en-US" altLang="ko-KR" sz="20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fungsi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yaitu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mengola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database 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10139" y="329238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79765" y="323570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305919" y="3338280"/>
            <a:ext cx="3891318" cy="307777"/>
            <a:chOff x="803640" y="3642692"/>
            <a:chExt cx="2059657" cy="307777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64269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DataProvider.java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28502" y="329290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84835" y="398487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310989" y="4087451"/>
            <a:ext cx="3891318" cy="307777"/>
            <a:chOff x="803640" y="3642692"/>
            <a:chExt cx="2059657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64269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DataOperation.java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33572" y="404207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Package View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81004" y="1525471"/>
            <a:ext cx="370406" cy="3704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187265" y="1954738"/>
            <a:ext cx="370406" cy="3704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32881" y="1625265"/>
            <a:ext cx="3280264" cy="363044"/>
            <a:chOff x="768986" y="3485213"/>
            <a:chExt cx="2094311" cy="43791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8986" y="3485213"/>
              <a:ext cx="2059657" cy="315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>
                  <a:solidFill>
                    <a:schemeClr val="bg1"/>
                  </a:solidFill>
                  <a:cs typeface="Arial" pitchFamily="34" charset="0"/>
                </a:rPr>
                <a:t>FeatureFragmentChild</a:t>
              </a:r>
              <a:endParaRPr lang="ko-KR" altLang="en-US" sz="11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4063" y="2041363"/>
            <a:ext cx="3284477" cy="261610"/>
            <a:chOff x="766298" y="3625853"/>
            <a:chExt cx="2096999" cy="315564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6298" y="3625853"/>
              <a:ext cx="2059657" cy="315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>
                  <a:solidFill>
                    <a:schemeClr val="bg1"/>
                  </a:solidFill>
                  <a:cs typeface="Arial" pitchFamily="34" charset="0"/>
                </a:rPr>
                <a:t>MainActivityChild</a:t>
              </a:r>
              <a:endParaRPr lang="ko-KR" altLang="en-US" sz="11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668628" y="1753336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7791" y="1591043"/>
            <a:ext cx="369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11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3035" y="2027535"/>
            <a:ext cx="354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11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45520" y="1981829"/>
            <a:ext cx="5057588" cy="1832768"/>
            <a:chOff x="186339" y="3646132"/>
            <a:chExt cx="2676958" cy="183276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339" y="3847684"/>
              <a:ext cx="205965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altLang="ko-KR" sz="2000" b="1" dirty="0">
                  <a:solidFill>
                    <a:schemeClr val="bg1"/>
                  </a:solidFill>
                  <a:cs typeface="Arial" pitchFamily="34" charset="0"/>
                </a:rPr>
                <a:t>terdiri dari 3 package dan 3 kelas, memiliki peran untuk menampilkan gambar, text, serta menjadi tampilan utama dalam aplikasi.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10139" y="329238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91018" y="2378250"/>
            <a:ext cx="370406" cy="3704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37817" y="2459713"/>
            <a:ext cx="3253547" cy="521828"/>
            <a:chOff x="786043" y="3293680"/>
            <a:chExt cx="2077254" cy="629451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6043" y="3293680"/>
              <a:ext cx="2059657" cy="315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>
                  <a:solidFill>
                    <a:schemeClr val="bg1"/>
                  </a:solidFill>
                  <a:cs typeface="Arial" pitchFamily="34" charset="0"/>
                </a:rPr>
                <a:t>ViewPagerController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96647" y="2432648"/>
            <a:ext cx="360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11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10989" y="4090891"/>
            <a:ext cx="3891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181004" y="3326136"/>
            <a:ext cx="370406" cy="3704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Oval 88"/>
          <p:cNvSpPr/>
          <p:nvPr/>
        </p:nvSpPr>
        <p:spPr>
          <a:xfrm>
            <a:off x="187265" y="3755403"/>
            <a:ext cx="370406" cy="3704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0" name="Group 89"/>
          <p:cNvGrpSpPr/>
          <p:nvPr/>
        </p:nvGrpSpPr>
        <p:grpSpPr>
          <a:xfrm>
            <a:off x="632881" y="3425929"/>
            <a:ext cx="3280264" cy="363041"/>
            <a:chOff x="768986" y="3485216"/>
            <a:chExt cx="2094311" cy="437915"/>
          </a:xfrm>
        </p:grpSpPr>
        <p:sp>
          <p:nvSpPr>
            <p:cNvPr id="91" name="TextBox 90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8986" y="3485216"/>
              <a:ext cx="2059657" cy="315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cs typeface="Arial" pitchFamily="34" charset="0"/>
                </a:rPr>
                <a:t>MainActivity.java</a:t>
              </a:r>
              <a:endParaRPr lang="ko-KR" altLang="en-US" sz="11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34063" y="3842031"/>
            <a:ext cx="3284477" cy="261610"/>
            <a:chOff x="766298" y="3625856"/>
            <a:chExt cx="2096999" cy="315564"/>
          </a:xfrm>
        </p:grpSpPr>
        <p:sp>
          <p:nvSpPr>
            <p:cNvPr id="94" name="TextBox 93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6298" y="3625856"/>
              <a:ext cx="2059657" cy="315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cs typeface="Arial" pitchFamily="34" charset="0"/>
                </a:rPr>
                <a:t>AboutUsActivity.java</a:t>
              </a:r>
              <a:endParaRPr lang="ko-KR" altLang="en-US" sz="11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77791" y="3391708"/>
            <a:ext cx="369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11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93035" y="3828200"/>
            <a:ext cx="354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11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91018" y="4178915"/>
            <a:ext cx="370406" cy="3704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9" name="Group 98"/>
          <p:cNvGrpSpPr/>
          <p:nvPr/>
        </p:nvGrpSpPr>
        <p:grpSpPr>
          <a:xfrm>
            <a:off x="637817" y="4260378"/>
            <a:ext cx="3253547" cy="521828"/>
            <a:chOff x="786043" y="3293680"/>
            <a:chExt cx="2077254" cy="629451"/>
          </a:xfrm>
        </p:grpSpPr>
        <p:sp>
          <p:nvSpPr>
            <p:cNvPr id="100" name="TextBox 99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86043" y="3293680"/>
              <a:ext cx="2059657" cy="315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cs typeface="Arial" pitchFamily="34" charset="0"/>
                </a:rPr>
                <a:t>SplashScreenActivity.java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96647" y="4233313"/>
            <a:ext cx="360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11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2699792" y="1807630"/>
            <a:ext cx="1342841" cy="842842"/>
          </a:xfrm>
          <a:prstGeom prst="lef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103" name="Left Arrow 102"/>
          <p:cNvSpPr/>
          <p:nvPr/>
        </p:nvSpPr>
        <p:spPr>
          <a:xfrm>
            <a:off x="2710813" y="3402246"/>
            <a:ext cx="1342841" cy="842842"/>
          </a:xfrm>
          <a:prstGeom prst="lef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Package </a:t>
            </a:r>
            <a:r>
              <a:rPr lang="en-US" altLang="ko-KR" dirty="0" smtClean="0"/>
              <a:t>Control </a:t>
            </a:r>
            <a:r>
              <a:rPr lang="en-US" altLang="ko-KR" dirty="0" err="1" smtClean="0"/>
              <a:t>Deskripsi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27641"/>
              </p:ext>
            </p:extLst>
          </p:nvPr>
        </p:nvGraphicFramePr>
        <p:xfrm>
          <a:off x="395536" y="987574"/>
          <a:ext cx="2448720" cy="3576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228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cs typeface="Arial" pitchFamily="34" charset="0"/>
                        </a:rPr>
                        <a:t>FeatureFragmentChild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752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terdiri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 package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isinya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berfungsi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untuk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menjalankan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FeatureFragment.java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yang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berada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package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MainActivityChild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di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dalam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package View.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Masing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–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masing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packagenya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yaitu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Feature Adapter, 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733373"/>
              </p:ext>
            </p:extLst>
          </p:nvPr>
        </p:nvGraphicFramePr>
        <p:xfrm>
          <a:off x="3131840" y="987574"/>
          <a:ext cx="2592288" cy="3600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4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91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187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87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MainActivityChild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2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2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terdiri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isinya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merupakan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tampilan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utama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pada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aplikasi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JagoSholat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.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Masing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masing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kelasnya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yaitu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CatatanFragment.java, FeatureFragment.java, JadwalFragment.java, KompasFragment.java, StatistikFragment.java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82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6504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187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484520"/>
              </p:ext>
            </p:extLst>
          </p:nvPr>
        </p:nvGraphicFramePr>
        <p:xfrm>
          <a:off x="6012160" y="987574"/>
          <a:ext cx="2592288" cy="3600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4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91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187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87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ViewPagerController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2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2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terdiri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berfungsi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untuk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mengatur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tampilan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aplikasi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JagoSholat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masing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masing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kelasnya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yaitu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FeaturePagerAdapter.java, MainPagerAdapter.java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82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6504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187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4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8928993" cy="496855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83840" y="158090"/>
            <a:ext cx="9144000" cy="576064"/>
          </a:xfrm>
        </p:spPr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 smtClean="0"/>
              <a:t>Team </a:t>
            </a:r>
            <a:r>
              <a:rPr lang="en-US" altLang="ko-KR" dirty="0" err="1" smtClean="0"/>
              <a:t>Duglegir</a:t>
            </a:r>
            <a:endParaRPr lang="ko-KR" alt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09" y="1455457"/>
            <a:ext cx="2769283" cy="27663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88" y="1538427"/>
            <a:ext cx="2702512" cy="269969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6" y="1489425"/>
            <a:ext cx="2735281" cy="2732431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340359" y="3805426"/>
            <a:ext cx="2599466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id-ID" sz="1400" b="1" dirty="0"/>
              <a:t>MUHAMMAD FAISAL AMIR 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207878" y="3805427"/>
            <a:ext cx="2630819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id-ID" sz="1400" b="1" dirty="0"/>
              <a:t>MUH. IKHSAN RAMADHAN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6720838" y="3805427"/>
            <a:ext cx="214381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/>
              <a:t> </a:t>
            </a:r>
            <a:r>
              <a:rPr lang="id-ID" sz="1400" b="1" dirty="0"/>
              <a:t>BRYAN RAFSANZANI </a:t>
            </a:r>
            <a:endParaRPr lang="en-US" sz="1400" b="1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288032"/>
          </a:xfrm>
        </p:spPr>
        <p:txBody>
          <a:bodyPr/>
          <a:lstStyle/>
          <a:p>
            <a:r>
              <a:rPr lang="en-US" dirty="0" smtClean="0"/>
              <a:t>D3IF40-02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/>
              <a:t>Any Question???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72" y="591963"/>
            <a:ext cx="2919160" cy="29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b="1" dirty="0"/>
              <a:t>LINGKUNGAN IMPLEMENTASI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83568" y="175333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10371" y="264825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76444" y="1852243"/>
            <a:ext cx="3956790" cy="437915"/>
            <a:chOff x="768986" y="3485216"/>
            <a:chExt cx="2094311" cy="437915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8986" y="3485216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Smartphone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berplatform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Android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36525" y="2750828"/>
            <a:ext cx="3891318" cy="307777"/>
            <a:chOff x="803640" y="3642692"/>
            <a:chExt cx="2059657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64269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Koneksi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Jaringan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Internet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668628" y="1753336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50164" y="181891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9108" y="270545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10139" y="170252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46318" y="1820913"/>
            <a:ext cx="3956790" cy="437915"/>
            <a:chOff x="768986" y="3485216"/>
            <a:chExt cx="2094311" cy="437915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986" y="3485216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OS 5.0 Lollipop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10139" y="176810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233234" y="246527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869413" y="2583661"/>
            <a:ext cx="3956790" cy="437915"/>
            <a:chOff x="768986" y="3485216"/>
            <a:chExt cx="2094311" cy="437915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8986" y="3485216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Android Studio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233234" y="253085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210139" y="322679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846318" y="3345187"/>
            <a:ext cx="3956790" cy="437915"/>
            <a:chOff x="768986" y="3485216"/>
            <a:chExt cx="2094311" cy="437915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8986" y="3485216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Database SQLite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10139" y="329238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5656" y="1327594"/>
            <a:ext cx="28264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Keras</a:t>
            </a:r>
            <a:endParaRPr lang="en-US" b="1" dirty="0"/>
          </a:p>
        </p:txBody>
      </p:sp>
      <p:sp>
        <p:nvSpPr>
          <p:cNvPr id="40" name="Rectangle 39"/>
          <p:cNvSpPr/>
          <p:nvPr/>
        </p:nvSpPr>
        <p:spPr>
          <a:xfrm>
            <a:off x="5856211" y="1336386"/>
            <a:ext cx="28264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Keras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8928993" cy="4968552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1403648" y="1548234"/>
            <a:ext cx="6588224" cy="108012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ea typeface="맑은 고딕" pitchFamily="50" charset="-127"/>
              </a:rPr>
              <a:t>DESKRIPSI PERANCANGAN</a:t>
            </a:r>
            <a:endParaRPr lang="en-US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395536" y="1635646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Rancangan</a:t>
            </a:r>
            <a:endParaRPr lang="en-US" altLang="ko-KR" sz="28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Basis Data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122627"/>
            <a:ext cx="4086795" cy="261021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89662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RANCANGAN ANTAR MUKA PEMAKAI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grpSp>
        <p:nvGrpSpPr>
          <p:cNvPr id="5" name="Group 4"/>
          <p:cNvGrpSpPr/>
          <p:nvPr/>
        </p:nvGrpSpPr>
        <p:grpSpPr>
          <a:xfrm>
            <a:off x="511434" y="1877086"/>
            <a:ext cx="4827694" cy="814487"/>
            <a:chOff x="803640" y="3288595"/>
            <a:chExt cx="2059657" cy="814487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579862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Halaman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ini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akan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muncul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pertama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kali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disaat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aplikasi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dibuka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28859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HALAMAN UTAMA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6543" y="2867498"/>
            <a:ext cx="4827694" cy="815551"/>
            <a:chOff x="803640" y="3287531"/>
            <a:chExt cx="2059657" cy="815551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Dimenu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ini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user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hanya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perlu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mengklik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tombol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catat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agar data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masuk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kedalam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database.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287531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PENCATATAN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 flipH="1">
            <a:off x="3783382" y="4290327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 flipH="1">
            <a:off x="684872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91357" y="4171842"/>
            <a:ext cx="2132976" cy="1232690"/>
            <a:chOff x="803640" y="3362835"/>
            <a:chExt cx="2059657" cy="1232690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Terdapat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kutipan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berupa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hadits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terjemahnya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ditampilkan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secara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acak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Kutipan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Motivasi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77619" y="4203720"/>
            <a:ext cx="2421012" cy="1048024"/>
            <a:chOff x="803640" y="3362835"/>
            <a:chExt cx="2059657" cy="1048024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tercatat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diubah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menjadi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statistik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diurutkan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berdasarkan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waktunya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Pencatatan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2999507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Menu CATAT IBADAH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106" y="980773"/>
            <a:ext cx="2808312" cy="381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4077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355" y="1115396"/>
            <a:ext cx="1586006" cy="28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37" y="444262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0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RANCANGAN ANTAR MUKA PEMAKAI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40548" y="2321427"/>
            <a:ext cx="4827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Menampilkan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jadwal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sholat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5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waktu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terutama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waktu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sholat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datang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misal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kita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sudah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sholat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dzuhur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maka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ditampilkan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selanjutnya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nanti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waktu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sholat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ashar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548" y="1965593"/>
            <a:ext cx="482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Jadwal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Sholat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2999507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Menu 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Jadwal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106" y="980772"/>
            <a:ext cx="2808312" cy="396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37" y="4442620"/>
            <a:ext cx="228600" cy="228600"/>
          </a:xfrm>
          <a:prstGeom prst="rect">
            <a:avLst/>
          </a:prstGeom>
        </p:spPr>
      </p:pic>
      <p:pic>
        <p:nvPicPr>
          <p:cNvPr id="3074" name="Picture 2" descr="4077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252" y="1072452"/>
            <a:ext cx="1711172" cy="304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2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RANCANGAN ANTAR MUKA PEMAKAI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40548" y="2321427"/>
            <a:ext cx="482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Menampilkan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grafik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peningkatan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penurunan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aktifitas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waktu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sholat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user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berdasarkan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data yang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disimpan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548" y="1965593"/>
            <a:ext cx="482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Statistik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2999507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Menu 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Statistik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106" y="980772"/>
            <a:ext cx="2808312" cy="396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37" y="4442620"/>
            <a:ext cx="228600" cy="228600"/>
          </a:xfrm>
          <a:prstGeom prst="rect">
            <a:avLst/>
          </a:prstGeom>
        </p:spPr>
      </p:pic>
      <p:pic>
        <p:nvPicPr>
          <p:cNvPr id="4098" name="Picture 2" descr="4077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4" y="1068070"/>
            <a:ext cx="1696415" cy="301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73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RANCANGAN ANTAR MUKA PEMAKAI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Jago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Sholat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40548" y="2321427"/>
            <a:ext cx="4827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semua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kita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melihat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bagaimana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track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record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catatan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sholat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kita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awal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sampai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terakhir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kali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disimpan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548" y="1965593"/>
            <a:ext cx="482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Semua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Data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4420606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Menu 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Statistik</a:t>
            </a: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 =&gt; Menu </a:t>
            </a:r>
            <a:r>
              <a:rPr lang="en-US" altLang="ko-KR" sz="1600" b="1" dirty="0" err="1" smtClean="0">
                <a:solidFill>
                  <a:schemeClr val="accent1"/>
                </a:solidFill>
                <a:cs typeface="Arial" pitchFamily="34" charset="0"/>
              </a:rPr>
              <a:t>Semua</a:t>
            </a:r>
            <a:r>
              <a:rPr lang="en-US" altLang="ko-KR" sz="1600" b="1" dirty="0" smtClean="0">
                <a:solidFill>
                  <a:schemeClr val="accent1"/>
                </a:solidFill>
                <a:cs typeface="Arial" pitchFamily="34" charset="0"/>
              </a:rPr>
              <a:t> Data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106" y="980772"/>
            <a:ext cx="2808312" cy="396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37" y="4442620"/>
            <a:ext cx="228600" cy="228600"/>
          </a:xfrm>
          <a:prstGeom prst="rect">
            <a:avLst/>
          </a:prstGeom>
        </p:spPr>
      </p:pic>
      <p:pic>
        <p:nvPicPr>
          <p:cNvPr id="5122" name="Picture 2" descr="4077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681" y="1083151"/>
            <a:ext cx="1698743" cy="300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42004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663</Words>
  <Application>Microsoft Office PowerPoint</Application>
  <PresentationFormat>On-screen Show (16:9)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bryan rafsanzani</cp:lastModifiedBy>
  <cp:revision>107</cp:revision>
  <dcterms:created xsi:type="dcterms:W3CDTF">2016-12-05T23:26:54Z</dcterms:created>
  <dcterms:modified xsi:type="dcterms:W3CDTF">2018-04-17T02:11:56Z</dcterms:modified>
</cp:coreProperties>
</file>