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0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4664" autoAdjust="0"/>
  </p:normalViewPr>
  <p:slideViewPr>
    <p:cSldViewPr>
      <p:cViewPr varScale="1">
        <p:scale>
          <a:sx n="66" d="100"/>
          <a:sy n="66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5363" name="Picture 6" descr="3D ITT _full51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07950"/>
            <a:ext cx="8937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23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32813"/>
            <a:ext cx="70707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Informatics Mathematics(PI1123)- Faculty of Science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374940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DCCFC26-E4B0-46EE-B20E-558CC6C58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257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FC13C4-C6E3-4C8E-B9FB-5287371C6B92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6A2C02-ADC1-41D4-A6A8-852E649C9524}" type="slidenum">
              <a:rPr lang="en-US" altLang="en-US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508D8D-12DE-4657-A7D7-0D6139D22C43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8" descr="3D ITT _full512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990600"/>
            <a:ext cx="1524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6550025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E3A346C-10A7-4598-B89B-1CC432326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5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4361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9039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6805613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4460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6805613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774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6636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401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0719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9550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1382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0719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6690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373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68056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10" descr="3D ITT _full512"/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80988"/>
            <a:ext cx="1143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5225"/>
            <a:ext cx="8001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Informatics Mathematics (PI1123) – Informatics Engineering Telkom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christina334@yahoo.com" TargetMode="External"/><Relationship Id="rId2" Type="http://schemas.openxmlformats.org/officeDocument/2006/relationships/hyperlink" Target="mailto:mariachristinautel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6191250" cy="1371600"/>
          </a:xfrm>
        </p:spPr>
        <p:txBody>
          <a:bodyPr/>
          <a:lstStyle/>
          <a:p>
            <a:pPr eaLnBrk="1" hangingPunct="1"/>
            <a:r>
              <a:rPr lang="en-US" altLang="en-US" sz="3200" b="1" dirty="0" err="1" smtClean="0"/>
              <a:t>Validasi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dan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Verifikasi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Perangkat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 smtClean="0"/>
              <a:t>Lunak</a:t>
            </a:r>
            <a:endParaRPr lang="en-US" altLang="en-US" sz="32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636838"/>
            <a:ext cx="3384550" cy="122396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Fakultas Ilmu Terapan</a:t>
            </a:r>
          </a:p>
          <a:p>
            <a:pPr eaLnBrk="1" hangingPunct="1"/>
            <a:r>
              <a:rPr lang="en-US" altLang="en-US" sz="2000" smtClean="0"/>
              <a:t>Telkom University</a:t>
            </a:r>
          </a:p>
          <a:p>
            <a:pPr eaLnBrk="1" hangingPunct="1"/>
            <a:r>
              <a:rPr lang="en-US" altLang="en-US" sz="2000" smtClean="0"/>
              <a:t>Bandung - Indonesia</a:t>
            </a:r>
          </a:p>
        </p:txBody>
      </p:sp>
      <p:pic>
        <p:nvPicPr>
          <p:cNvPr id="3076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04813"/>
            <a:ext cx="159226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Aturan Pe</a:t>
            </a:r>
            <a:r>
              <a:rPr lang="id-ID" altLang="en-US" smtClean="0"/>
              <a:t>rkuliahan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solidFill>
                  <a:srgbClr val="FF0000"/>
                </a:solidFill>
              </a:rPr>
              <a:t>(dosen MCH)</a:t>
            </a:r>
            <a:endParaRPr lang="en-US" altLang="en-US" sz="3200" smtClean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610600" cy="5084762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 err="1" smtClean="0">
                <a:cs typeface="Times New Roman" pitchFamily="18" charset="0"/>
              </a:rPr>
              <a:t>Mahasiswa</a:t>
            </a:r>
            <a:endParaRPr lang="en-US" altLang="en-US" dirty="0" smtClean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dirty="0" err="1" smtClean="0">
                <a:cs typeface="Times New Roman" pitchFamily="18" charset="0"/>
              </a:rPr>
              <a:t>Seragam</a:t>
            </a:r>
            <a:r>
              <a:rPr lang="en-US" altLang="en-US" dirty="0" smtClean="0">
                <a:cs typeface="Times New Roman" pitchFamily="18" charset="0"/>
              </a:rPr>
              <a:t> : </a:t>
            </a:r>
            <a:r>
              <a:rPr lang="en-US" altLang="en-US" dirty="0" err="1" smtClean="0">
                <a:cs typeface="Times New Roman" pitchFamily="18" charset="0"/>
              </a:rPr>
              <a:t>sesuai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dengan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ketentuan</a:t>
            </a:r>
            <a:r>
              <a:rPr lang="en-US" altLang="en-US" dirty="0" smtClean="0">
                <a:cs typeface="Times New Roman" pitchFamily="18" charset="0"/>
              </a:rPr>
              <a:t> yang </a:t>
            </a:r>
            <a:r>
              <a:rPr lang="en-US" altLang="en-US" dirty="0" err="1" smtClean="0">
                <a:cs typeface="Times New Roman" pitchFamily="18" charset="0"/>
              </a:rPr>
              <a:t>berlaku</a:t>
            </a:r>
            <a:endParaRPr lang="en-US" altLang="en-US" dirty="0" smtClean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dirty="0" err="1" smtClean="0">
                <a:cs typeface="Times New Roman" pitchFamily="18" charset="0"/>
              </a:rPr>
              <a:t>Kehadiran</a:t>
            </a:r>
            <a:r>
              <a:rPr lang="en-US" altLang="en-US" dirty="0" smtClean="0">
                <a:cs typeface="Times New Roman" pitchFamily="18" charset="0"/>
              </a:rPr>
              <a:t> : </a:t>
            </a:r>
            <a:r>
              <a:rPr lang="en-US" altLang="en-US" dirty="0" err="1" smtClean="0">
                <a:cs typeface="Times New Roman" pitchFamily="18" charset="0"/>
              </a:rPr>
              <a:t>jika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terlambat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masuk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absen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dilakukan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jika</a:t>
            </a:r>
            <a:r>
              <a:rPr lang="en-US" altLang="en-US" dirty="0" smtClean="0">
                <a:cs typeface="Times New Roman" pitchFamily="18" charset="0"/>
              </a:rPr>
              <a:t> :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dirty="0" err="1" smtClean="0">
                <a:cs typeface="Times New Roman" pitchFamily="18" charset="0"/>
              </a:rPr>
              <a:t>Dosen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telah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selesai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melakukan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pengarahan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materi</a:t>
            </a:r>
            <a:endParaRPr lang="en-US" altLang="en-US" dirty="0">
              <a:cs typeface="Times New Roman" pitchFamily="18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dirty="0" err="1" smtClean="0">
                <a:cs typeface="Times New Roman" pitchFamily="18" charset="0"/>
              </a:rPr>
              <a:t>Presentasi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kelompok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telah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selesai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altLang="en-US" dirty="0" smtClean="0">
                <a:cs typeface="Times New Roman" pitchFamily="18" charset="0"/>
              </a:rPr>
              <a:t>Dosen </a:t>
            </a:r>
            <a:r>
              <a:rPr lang="en-US" altLang="en-US" dirty="0" smtClean="0">
                <a:cs typeface="Times New Roman" pitchFamily="18" charset="0"/>
              </a:rPr>
              <a:t>MCH</a:t>
            </a:r>
            <a:r>
              <a:rPr lang="id-ID" altLang="en-US" dirty="0" smtClean="0"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Jika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dosen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dtg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terlambat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atau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dapat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hadir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akan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kirim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pesan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via  fb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grup</a:t>
            </a:r>
            <a:r>
              <a:rPr lang="en-US" altLang="en-US" sz="25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500" dirty="0" err="1" smtClean="0">
                <a:cs typeface="Times New Roman" pitchFamily="18" charset="0"/>
                <a:sym typeface="Wingdings" pitchFamily="2" charset="2"/>
              </a:rPr>
              <a:t>kelas</a:t>
            </a:r>
            <a:endParaRPr lang="en-US" altLang="en-US" sz="2500" dirty="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sz="2200" dirty="0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3A3DB9-090E-48BD-8B01-A9B28CAC4D0A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8197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60350"/>
            <a:ext cx="10795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Perkenalan</a:t>
            </a:r>
          </a:p>
        </p:txBody>
      </p:sp>
      <p:sp>
        <p:nvSpPr>
          <p:cNvPr id="4099" name="Content Placeholder 1"/>
          <p:cNvSpPr>
            <a:spLocks noGrp="1"/>
          </p:cNvSpPr>
          <p:nvPr>
            <p:ph sz="quarter" idx="1"/>
          </p:nvPr>
        </p:nvSpPr>
        <p:spPr>
          <a:xfrm>
            <a:off x="871538" y="1828800"/>
            <a:ext cx="7408862" cy="4297363"/>
          </a:xfrm>
        </p:spPr>
        <p:txBody>
          <a:bodyPr/>
          <a:lstStyle/>
          <a:p>
            <a:r>
              <a:rPr lang="en-US" altLang="en-US" smtClean="0"/>
              <a:t>Maria Christina, S.Kom, M.Kom.</a:t>
            </a:r>
          </a:p>
          <a:p>
            <a:r>
              <a:rPr lang="en-US" altLang="en-US" smtClean="0"/>
              <a:t>Email : </a:t>
            </a:r>
            <a:r>
              <a:rPr lang="en-US" altLang="en-US" smtClean="0">
                <a:hlinkClick r:id="rId2"/>
              </a:rPr>
              <a:t>mariachristinautel@gmail.com</a:t>
            </a:r>
            <a:endParaRPr lang="en-US" altLang="en-US" smtClean="0"/>
          </a:p>
          <a:p>
            <a:r>
              <a:rPr lang="en-US" altLang="en-US" smtClean="0"/>
              <a:t>Facebook : </a:t>
            </a:r>
            <a:r>
              <a:rPr lang="en-US" altLang="en-US" smtClean="0">
                <a:hlinkClick r:id="rId3"/>
              </a:rPr>
              <a:t>mariachristina334@yahoo.com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ADCBC98-D944-4241-8360-ADBF38F0E43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4101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Mata </a:t>
            </a:r>
            <a:r>
              <a:rPr lang="en-US" sz="2800" dirty="0" err="1" smtClean="0"/>
              <a:t>Kuliah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“Student Centered Learning”</a:t>
            </a:r>
          </a:p>
          <a:p>
            <a:r>
              <a:rPr lang="en-US" sz="2800" dirty="0" err="1" smtClean="0"/>
              <a:t>Kuliah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eksplorasi</a:t>
            </a:r>
            <a:r>
              <a:rPr lang="en-US" sz="2800" dirty="0" smtClean="0"/>
              <a:t>, </a:t>
            </a:r>
            <a:r>
              <a:rPr lang="en-US" sz="2800" dirty="0" err="1" smtClean="0"/>
              <a:t>dokumentasi</a:t>
            </a:r>
            <a:r>
              <a:rPr lang="en-US" sz="2800" dirty="0" smtClean="0"/>
              <a:t>, </a:t>
            </a:r>
            <a:r>
              <a:rPr lang="en-US" sz="2800" dirty="0" err="1" smtClean="0"/>
              <a:t>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konsultasi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endParaRPr lang="en-US" sz="2800" dirty="0" smtClean="0"/>
          </a:p>
          <a:p>
            <a:r>
              <a:rPr lang="en-US" sz="2800" dirty="0" err="1" smtClean="0"/>
              <a:t>Presensi</a:t>
            </a:r>
            <a:endParaRPr lang="en-US" sz="2800" dirty="0" smtClean="0"/>
          </a:p>
          <a:p>
            <a:pPr lvl="1"/>
            <a:r>
              <a:rPr lang="en-US" sz="2400" dirty="0" smtClean="0"/>
              <a:t>1 jam : : </a:t>
            </a:r>
            <a:r>
              <a:rPr lang="en-US" sz="2400" dirty="0" err="1" smtClean="0"/>
              <a:t>Teori</a:t>
            </a:r>
            <a:endParaRPr lang="en-US" sz="2400" dirty="0" smtClean="0"/>
          </a:p>
          <a:p>
            <a:pPr lvl="1"/>
            <a:r>
              <a:rPr lang="en-US" sz="2400" dirty="0" smtClean="0"/>
              <a:t>4 jam : </a:t>
            </a:r>
            <a:r>
              <a:rPr lang="en-US" sz="2400" dirty="0" err="1" smtClean="0"/>
              <a:t>eksplorasi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Informatics Mathematics (PI1123) – Informatics Engineering Telkom Institute of Technology</a:t>
            </a:r>
            <a:endParaRPr lang="en-US" dirty="0"/>
          </a:p>
        </p:txBody>
      </p:sp>
      <p:pic>
        <p:nvPicPr>
          <p:cNvPr id="5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3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endParaRPr lang="en-US" sz="2800" dirty="0" smtClean="0"/>
          </a:p>
          <a:p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dimasukkan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kedalam</a:t>
            </a:r>
            <a:r>
              <a:rPr lang="en-US" sz="2800" dirty="0" smtClean="0"/>
              <a:t> Portfolio</a:t>
            </a:r>
          </a:p>
          <a:p>
            <a:r>
              <a:rPr lang="en-US" sz="2800" dirty="0" smtClean="0"/>
              <a:t>Portfolio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MAP yang di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tengahnya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</a:t>
            </a:r>
            <a:r>
              <a:rPr lang="en-US" sz="2800" dirty="0" smtClean="0"/>
              <a:t> </a:t>
            </a:r>
            <a:r>
              <a:rPr lang="en-US" sz="2800" dirty="0" err="1" smtClean="0"/>
              <a:t>penjepit</a:t>
            </a:r>
            <a:r>
              <a:rPr lang="en-US" sz="2800" dirty="0" smtClean="0"/>
              <a:t> </a:t>
            </a:r>
            <a:r>
              <a:rPr lang="en-US" sz="2800" dirty="0" err="1" smtClean="0"/>
              <a:t>kertas</a:t>
            </a:r>
            <a:endParaRPr lang="en-US" sz="2800" dirty="0" smtClean="0"/>
          </a:p>
          <a:p>
            <a:r>
              <a:rPr lang="en-US" sz="2800" dirty="0" smtClean="0"/>
              <a:t>Portfolio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 </a:t>
            </a:r>
            <a:r>
              <a:rPr lang="en-US" sz="2800" dirty="0" err="1" smtClean="0"/>
              <a:t>walaupun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berkelompok</a:t>
            </a:r>
            <a:endParaRPr lang="en-US" sz="2800" dirty="0" smtClean="0"/>
          </a:p>
          <a:p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prerequisite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Informatics Mathematics (PI1123) – Informatics Engineering Telkom Institute of Technology</a:t>
            </a:r>
            <a:endParaRPr lang="en-US" dirty="0"/>
          </a:p>
        </p:txBody>
      </p:sp>
      <p:pic>
        <p:nvPicPr>
          <p:cNvPr id="5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39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–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prerequirement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endParaRPr lang="en-US" sz="2800" dirty="0" smtClean="0"/>
          </a:p>
          <a:p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diulangi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diinginkan</a:t>
            </a:r>
            <a:endParaRPr lang="en-US" sz="2800" dirty="0" smtClean="0"/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lanjut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,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 smtClean="0"/>
              <a:t> FINAL</a:t>
            </a:r>
          </a:p>
          <a:p>
            <a:r>
              <a:rPr lang="en-US" sz="2800" dirty="0" err="1" smtClean="0"/>
              <a:t>Tugas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dikumpulkan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sekaligus</a:t>
            </a:r>
            <a:r>
              <a:rPr lang="en-US" sz="2800" dirty="0" smtClean="0"/>
              <a:t> TIDAK AKAN DITERIMA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Informatics Mathematics (PI1123) – Informatics Engineering Telkom Institute of Technology</a:t>
            </a:r>
            <a:endParaRPr lang="en-US" dirty="0"/>
          </a:p>
        </p:txBody>
      </p:sp>
      <p:pic>
        <p:nvPicPr>
          <p:cNvPr id="5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Cover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 TEL_U</a:t>
            </a:r>
          </a:p>
          <a:p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narasi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ilustrasi</a:t>
            </a:r>
            <a:r>
              <a:rPr lang="en-US" sz="2800" dirty="0" smtClean="0"/>
              <a:t> “</a:t>
            </a:r>
            <a:r>
              <a:rPr lang="en-US" sz="2800" dirty="0" err="1" smtClean="0"/>
              <a:t>Aku</a:t>
            </a:r>
            <a:r>
              <a:rPr lang="en-US" sz="2800" dirty="0" smtClean="0"/>
              <a:t>, 10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”</a:t>
            </a:r>
          </a:p>
          <a:p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ketida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print out skill map</a:t>
            </a:r>
          </a:p>
          <a:p>
            <a:pPr lvl="1"/>
            <a:r>
              <a:rPr lang="en-US" sz="2400" dirty="0" err="1" smtClean="0"/>
              <a:t>Tandai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endParaRPr lang="en-US" sz="2400" dirty="0"/>
          </a:p>
          <a:p>
            <a:r>
              <a:rPr lang="en-US" sz="2800" dirty="0" err="1" smtClean="0"/>
              <a:t>Selanjutnya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skill map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Informatics Mathematics (PI1123) – Informatics Engineering Telkom Institute of Technology</a:t>
            </a:r>
            <a:endParaRPr lang="en-US" dirty="0"/>
          </a:p>
        </p:txBody>
      </p:sp>
      <p:pic>
        <p:nvPicPr>
          <p:cNvPr id="5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3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Warna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D3IF-38-02 : </a:t>
            </a:r>
            <a:r>
              <a:rPr lang="en-US" sz="2800" dirty="0" err="1" smtClean="0"/>
              <a:t>Merah</a:t>
            </a:r>
            <a:endParaRPr lang="en-US" sz="2800" dirty="0" smtClean="0"/>
          </a:p>
          <a:p>
            <a:r>
              <a:rPr lang="en-US" sz="2800" dirty="0" smtClean="0"/>
              <a:t>D3IF-38-03 </a:t>
            </a:r>
            <a:r>
              <a:rPr lang="en-US" sz="2800" dirty="0"/>
              <a:t>: </a:t>
            </a:r>
            <a:r>
              <a:rPr lang="en-US" sz="2800" dirty="0" err="1" smtClean="0"/>
              <a:t>Biru</a:t>
            </a:r>
            <a:endParaRPr lang="en-US" sz="2800" dirty="0"/>
          </a:p>
          <a:p>
            <a:r>
              <a:rPr lang="en-US" sz="2800" dirty="0" smtClean="0"/>
              <a:t>D3IF-38-04 </a:t>
            </a:r>
            <a:r>
              <a:rPr lang="en-US" sz="2800" dirty="0"/>
              <a:t>: </a:t>
            </a:r>
            <a:r>
              <a:rPr lang="en-US" sz="2800" dirty="0" err="1" smtClean="0"/>
              <a:t>Kuning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depan</a:t>
            </a:r>
            <a:r>
              <a:rPr lang="en-US" sz="2800" dirty="0" smtClean="0"/>
              <a:t> map di </a:t>
            </a:r>
            <a:r>
              <a:rPr lang="en-US" sz="2800" dirty="0" err="1" smtClean="0"/>
              <a:t>tulis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Nama</a:t>
            </a:r>
          </a:p>
          <a:p>
            <a:pPr lvl="1"/>
            <a:r>
              <a:rPr lang="en-US" sz="2400" dirty="0" smtClean="0"/>
              <a:t>NIM</a:t>
            </a:r>
          </a:p>
          <a:p>
            <a:pPr lvl="1"/>
            <a:r>
              <a:rPr lang="en-US" sz="2400" dirty="0" err="1" smtClean="0"/>
              <a:t>Kelas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Informatics Mathematics (PI1123) – Informatics Engineering Telkom Institute of Technology</a:t>
            </a:r>
            <a:endParaRPr lang="en-US" dirty="0"/>
          </a:p>
        </p:txBody>
      </p:sp>
      <p:pic>
        <p:nvPicPr>
          <p:cNvPr id="5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5888"/>
            <a:ext cx="1216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Referensi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Perry, William, “Software Testing”, John Wiley &amp; Sons, 2000</a:t>
            </a:r>
          </a:p>
          <a:p>
            <a:pPr lvl="0"/>
            <a:r>
              <a:rPr lang="en-US" dirty="0"/>
              <a:t>Pressman, Roger S., “Software Engineering” 7</a:t>
            </a:r>
            <a:r>
              <a:rPr lang="en-US" baseline="30000" dirty="0"/>
              <a:t>th</a:t>
            </a:r>
            <a:r>
              <a:rPr lang="en-US" dirty="0"/>
              <a:t> ed., McGraw Hill International, 2006</a:t>
            </a:r>
          </a:p>
          <a:p>
            <a:pPr lvl="0"/>
            <a:r>
              <a:rPr lang="en-US" dirty="0" err="1"/>
              <a:t>Rajani</a:t>
            </a:r>
            <a:r>
              <a:rPr lang="en-US" dirty="0"/>
              <a:t>, </a:t>
            </a:r>
            <a:r>
              <a:rPr lang="en-US" dirty="0" err="1"/>
              <a:t>Renu</a:t>
            </a:r>
            <a:r>
              <a:rPr lang="en-US" dirty="0"/>
              <a:t>, Pradeep Oak, “Software Testing, Effective Methods, Tools and Techniques”, McGraw Hill International, 2005</a:t>
            </a:r>
          </a:p>
          <a:p>
            <a:endParaRPr lang="en-US" dirty="0"/>
          </a:p>
        </p:txBody>
      </p:sp>
      <p:pic>
        <p:nvPicPr>
          <p:cNvPr id="6148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60350"/>
            <a:ext cx="10795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Sistem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Penilaian</a:t>
            </a:r>
            <a:endParaRPr lang="en-US" altLang="en-US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287" y="1700808"/>
            <a:ext cx="8001000" cy="41767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Kehadiran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altLang="en-US" sz="2800" b="1" dirty="0" smtClean="0">
                <a:solidFill>
                  <a:srgbClr val="FF0000"/>
                </a:solidFill>
                <a:cs typeface="Arial" charset="0"/>
              </a:rPr>
              <a:t>≥  75 %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Jika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tidak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memenuhi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75%,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meskipun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mahasiswa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mengikuti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UAS,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nilai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UAS 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tetap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 0 (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charset="0"/>
              </a:rPr>
              <a:t>nol</a:t>
            </a:r>
            <a:r>
              <a:rPr lang="en-US" altLang="en-US" sz="2800" dirty="0" smtClean="0">
                <a:solidFill>
                  <a:srgbClr val="FF0000"/>
                </a:solidFill>
                <a:cs typeface="Arial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UTS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UAS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 err="1" smtClean="0"/>
              <a:t>Penilaian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berdasarkan</a:t>
            </a:r>
            <a:r>
              <a:rPr lang="en-US" altLang="en-US" sz="2800" dirty="0" smtClean="0"/>
              <a:t> assessment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dirty="0" err="1" smtClean="0"/>
              <a:t>Setiap</a:t>
            </a:r>
            <a:r>
              <a:rPr lang="en-US" altLang="en-US" sz="2800" dirty="0" smtClean="0"/>
              <a:t> assessment yang </a:t>
            </a:r>
            <a:r>
              <a:rPr lang="en-US" altLang="en-US" sz="2800" dirty="0" err="1" smtClean="0"/>
              <a:t>terdapat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skill map </a:t>
            </a:r>
            <a:r>
              <a:rPr lang="en-US" altLang="en-US" sz="2800" dirty="0" err="1" smtClean="0"/>
              <a:t>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dinilai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sesuai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presentase</a:t>
            </a:r>
            <a:r>
              <a:rPr lang="en-US" altLang="en-US" sz="2800" dirty="0" smtClean="0"/>
              <a:t> yang </a:t>
            </a:r>
            <a:r>
              <a:rPr lang="en-US" altLang="en-US" sz="2800" dirty="0" err="1" smtClean="0"/>
              <a:t>telah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ditetapkan</a:t>
            </a:r>
            <a:endParaRPr lang="en-US" alt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dirty="0" smtClean="0"/>
          </a:p>
        </p:txBody>
      </p:sp>
      <p:pic>
        <p:nvPicPr>
          <p:cNvPr id="7172" name="Picture 5" descr="https://encrypted-tbn0.gstatic.com/images?q=tbn:ANd9GcSx58GCq2DzxIIHBydG15f91i9p1XqrctCuDjaKSqBJXgKRIaUI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60350"/>
            <a:ext cx="10795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2369</TotalTime>
  <Words>418</Words>
  <Application>Microsoft Office PowerPoint</Application>
  <PresentationFormat>On-screen Show (4:3)</PresentationFormat>
  <Paragraphs>70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Profile</vt:lpstr>
      <vt:lpstr>Validasi dan Verifikasi Perangkat Lunak</vt:lpstr>
      <vt:lpstr>Perkenalan</vt:lpstr>
      <vt:lpstr>Aturan</vt:lpstr>
      <vt:lpstr>Tugas</vt:lpstr>
      <vt:lpstr>Tugas – con’t</vt:lpstr>
      <vt:lpstr>Urutan pada MAP</vt:lpstr>
      <vt:lpstr>Warna MAP</vt:lpstr>
      <vt:lpstr>Referensi</vt:lpstr>
      <vt:lpstr>Sistem Penilaian</vt:lpstr>
      <vt:lpstr>Aturan Perkuliahan (dosen MCH)</vt:lpstr>
    </vt:vector>
  </TitlesOfParts>
  <Company>STT Telkom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 Magdalena</dc:creator>
  <cp:lastModifiedBy>denna</cp:lastModifiedBy>
  <cp:revision>163</cp:revision>
  <dcterms:created xsi:type="dcterms:W3CDTF">2005-10-15T09:53:14Z</dcterms:created>
  <dcterms:modified xsi:type="dcterms:W3CDTF">2016-08-19T03:04:31Z</dcterms:modified>
</cp:coreProperties>
</file>