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8" r:id="rId2"/>
    <p:sldId id="259" r:id="rId3"/>
    <p:sldId id="263" r:id="rId4"/>
    <p:sldId id="285" r:id="rId5"/>
  </p:sldIdLst>
  <p:sldSz cx="9144000" cy="5143500" type="screen16x9"/>
  <p:notesSz cx="6858000" cy="9144000"/>
  <p:embeddedFontLst>
    <p:embeddedFont>
      <p:font typeface="Sniglet" panose="020B0604020202020204" charset="0"/>
      <p:regular r:id="rId7"/>
    </p:embeddedFont>
    <p:embeddedFont>
      <p:font typeface="Walter Turncoat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301CB-BD3B-4C10-AF5F-5209D5901F39}">
  <a:tblStyle styleId="{8C2301CB-BD3B-4C10-AF5F-5209D5901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433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Jadi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keuntunganya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espresso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Menurut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sangat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membantu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testing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berhubungan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user interface.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Coba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bayangkan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kamu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login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kamu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ingin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memastikan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berjalan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compile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install di emulator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devices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input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menghabiskan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waktu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6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63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6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499" y="131465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4" name="Shape 64"/>
          <p:cNvSpPr/>
          <p:nvPr/>
        </p:nvSpPr>
        <p:spPr>
          <a:xfrm>
            <a:off x="1396216" y="463038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98" y="1390480"/>
            <a:ext cx="2769283" cy="276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506312"/>
            <a:ext cx="2735281" cy="2732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0021">
            <a:off x="5151432" y="852761"/>
            <a:ext cx="1075438" cy="1075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id-ID" dirty="0"/>
              <a:t>MUHAMMAD FAISAL AMIR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dirty="0"/>
              <a:t>MUH. IKHSAN RAMADHAN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id-ID" dirty="0"/>
              <a:t>BRYAN RAFSANZANI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4800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Apa</a:t>
            </a:r>
            <a:r>
              <a:rPr lang="en-US" sz="6000" dirty="0"/>
              <a:t> </a:t>
            </a:r>
            <a:r>
              <a:rPr lang="en-US" sz="6000" dirty="0" err="1"/>
              <a:t>itu</a:t>
            </a:r>
            <a:r>
              <a:rPr lang="en-US" sz="6000" dirty="0"/>
              <a:t> espresso ?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63981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library </a:t>
            </a:r>
            <a:r>
              <a:rPr lang="en-US" dirty="0"/>
              <a:t>java android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testing </a:t>
            </a:r>
            <a:r>
              <a:rPr lang="en-US" dirty="0" err="1"/>
              <a:t>untuk</a:t>
            </a:r>
            <a:r>
              <a:rPr lang="en-US" dirty="0"/>
              <a:t> user interface android. </a:t>
            </a:r>
            <a:r>
              <a:rPr lang="en-US" dirty="0" smtClean="0"/>
              <a:t>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espresso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perform click, touch, scroll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event yang </a:t>
            </a:r>
            <a:r>
              <a:rPr lang="en-US" dirty="0" err="1"/>
              <a:t>lainya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26" name="Picture 2" descr="Hasil gambar untuk espresso android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-193418"/>
            <a:ext cx="1981117" cy="224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1"/>
          <p:cNvSpPr txBox="1">
            <a:spLocks/>
          </p:cNvSpPr>
          <p:nvPr/>
        </p:nvSpPr>
        <p:spPr>
          <a:xfrm>
            <a:off x="685800" y="4330309"/>
            <a:ext cx="304371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dirty="0" smtClean="0"/>
              <a:t>User Interface Testing</a:t>
            </a:r>
            <a:endParaRPr lang="en-US" dirty="0"/>
          </a:p>
        </p:txBody>
      </p:sp>
      <p:sp>
        <p:nvSpPr>
          <p:cNvPr id="8" name="Shape 71"/>
          <p:cNvSpPr txBox="1">
            <a:spLocks/>
          </p:cNvSpPr>
          <p:nvPr/>
        </p:nvSpPr>
        <p:spPr>
          <a:xfrm>
            <a:off x="5427702" y="4358700"/>
            <a:ext cx="304371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dirty="0" smtClean="0"/>
              <a:t>Automated Testing</a:t>
            </a:r>
            <a:endParaRPr lang="en-US" dirty="0"/>
          </a:p>
        </p:txBody>
      </p:sp>
      <p:grpSp>
        <p:nvGrpSpPr>
          <p:cNvPr id="9" name="Shape 95"/>
          <p:cNvGrpSpPr/>
          <p:nvPr/>
        </p:nvGrpSpPr>
        <p:grpSpPr>
          <a:xfrm rot="14315963" flipH="1">
            <a:off x="7979227" y="3467693"/>
            <a:ext cx="1166676" cy="1032863"/>
            <a:chOff x="1113100" y="2199475"/>
            <a:chExt cx="801900" cy="709925"/>
          </a:xfrm>
        </p:grpSpPr>
        <p:sp>
          <p:nvSpPr>
            <p:cNvPr id="10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Shape 95"/>
          <p:cNvGrpSpPr/>
          <p:nvPr/>
        </p:nvGrpSpPr>
        <p:grpSpPr>
          <a:xfrm rot="8165316">
            <a:off x="-17248" y="3360985"/>
            <a:ext cx="1406097" cy="1032863"/>
            <a:chOff x="1113100" y="2199475"/>
            <a:chExt cx="801900" cy="709925"/>
          </a:xfrm>
        </p:grpSpPr>
        <p:sp>
          <p:nvSpPr>
            <p:cNvPr id="13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Konsep</a:t>
            </a:r>
            <a:r>
              <a:rPr lang="en-US" dirty="0"/>
              <a:t> Espresso</a:t>
            </a:r>
            <a:endParaRPr dirty="0"/>
          </a:p>
        </p:txBody>
      </p:sp>
      <p:sp>
        <p:nvSpPr>
          <p:cNvPr id="12" name="Shape 116"/>
          <p:cNvSpPr txBox="1">
            <a:spLocks noGrp="1"/>
          </p:cNvSpPr>
          <p:nvPr>
            <p:ph type="body" idx="1"/>
          </p:nvPr>
        </p:nvSpPr>
        <p:spPr>
          <a:xfrm>
            <a:off x="190072" y="105895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Matcher</a:t>
            </a:r>
            <a:endParaRPr b="1" dirty="0"/>
          </a:p>
          <a:p>
            <a:pPr marL="0" lvl="0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mendaparkan</a:t>
            </a:r>
            <a:r>
              <a:rPr lang="en-US" dirty="0"/>
              <a:t> object view </a:t>
            </a:r>
            <a:r>
              <a:rPr lang="en-US" dirty="0" err="1"/>
              <a:t>jika</a:t>
            </a:r>
            <a:r>
              <a:rPr lang="en-US" dirty="0"/>
              <a:t> di activity </a:t>
            </a:r>
            <a:r>
              <a:rPr lang="en-US" dirty="0" err="1"/>
              <a:t>atau</a:t>
            </a:r>
            <a:r>
              <a:rPr lang="en-US" dirty="0"/>
              <a:t> fragment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</a:t>
            </a:r>
            <a:r>
              <a:rPr lang="en-US" dirty="0"/>
              <a:t> </a:t>
            </a:r>
            <a:r>
              <a:rPr lang="en-US" i="1" dirty="0" err="1"/>
              <a:t>findViewById</a:t>
            </a:r>
            <a:r>
              <a:rPr lang="en-US" i="1" dirty="0"/>
              <a:t>.</a:t>
            </a:r>
            <a:endParaRPr i="1" dirty="0"/>
          </a:p>
        </p:txBody>
      </p:sp>
      <p:sp>
        <p:nvSpPr>
          <p:cNvPr id="14" name="Shape 116"/>
          <p:cNvSpPr txBox="1">
            <a:spLocks noGrp="1"/>
          </p:cNvSpPr>
          <p:nvPr>
            <p:ph type="body" idx="1"/>
          </p:nvPr>
        </p:nvSpPr>
        <p:spPr>
          <a:xfrm>
            <a:off x="2890470" y="105895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</a:t>
            </a:r>
            <a:r>
              <a:rPr lang="en-US" b="1" dirty="0" smtClean="0"/>
              <a:t>Action</a:t>
            </a:r>
          </a:p>
          <a:p>
            <a:pPr marL="0" lv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view action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click, scroll, input text </a:t>
            </a:r>
            <a:r>
              <a:rPr lang="en-US" dirty="0" err="1"/>
              <a:t>dan</a:t>
            </a:r>
            <a:r>
              <a:rPr lang="en-US" dirty="0"/>
              <a:t> action view yang </a:t>
            </a:r>
            <a:r>
              <a:rPr lang="en-US" dirty="0" err="1"/>
              <a:t>lainya</a:t>
            </a:r>
            <a:r>
              <a:rPr lang="en-US" dirty="0"/>
              <a:t>.</a:t>
            </a:r>
            <a:endParaRPr i="1" dirty="0"/>
          </a:p>
        </p:txBody>
      </p:sp>
      <p:sp>
        <p:nvSpPr>
          <p:cNvPr id="16" name="Shape 116"/>
          <p:cNvSpPr txBox="1">
            <a:spLocks noGrp="1"/>
          </p:cNvSpPr>
          <p:nvPr>
            <p:ph type="body" idx="1"/>
          </p:nvPr>
        </p:nvSpPr>
        <p:spPr>
          <a:xfrm>
            <a:off x="6023235" y="1159984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</a:t>
            </a:r>
            <a:r>
              <a:rPr lang="en-US" b="1" dirty="0" smtClean="0"/>
              <a:t>Assertion</a:t>
            </a:r>
          </a:p>
          <a:p>
            <a:pPr marL="0" lv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View Assertion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test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</a:t>
            </a:r>
            <a:endParaRPr i="1" dirty="0"/>
          </a:p>
        </p:txBody>
      </p:sp>
      <p:sp>
        <p:nvSpPr>
          <p:cNvPr id="13" name="Rectangle 12"/>
          <p:cNvSpPr/>
          <p:nvPr/>
        </p:nvSpPr>
        <p:spPr>
          <a:xfrm>
            <a:off x="72501" y="3239796"/>
            <a:ext cx="2749471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onView</a:t>
            </a:r>
            <a:r>
              <a:rPr lang="en-US" b="1" dirty="0"/>
              <a:t>(</a:t>
            </a:r>
            <a:r>
              <a:rPr lang="en-US" b="1" dirty="0" err="1"/>
              <a:t>withId</a:t>
            </a:r>
            <a:r>
              <a:rPr lang="en-US" b="1" dirty="0"/>
              <a:t>(</a:t>
            </a:r>
            <a:r>
              <a:rPr lang="en-US" b="1" dirty="0" err="1"/>
              <a:t>R.id.my_view</a:t>
            </a:r>
            <a:r>
              <a:rPr lang="en-US" b="1" dirty="0"/>
              <a:t>))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36122" y="3239796"/>
            <a:ext cx="294069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.perform(click())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23235" y="3239795"/>
            <a:ext cx="289473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.check(matches(</a:t>
            </a:r>
            <a:r>
              <a:rPr lang="en-US" b="1" dirty="0" err="1"/>
              <a:t>isDisplayed</a:t>
            </a:r>
            <a:r>
              <a:rPr lang="en-US" b="1" dirty="0"/>
              <a:t>()));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Konfigurasi Espresso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817751" y="723799"/>
            <a:ext cx="773034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- Minimum API </a:t>
            </a:r>
            <a:r>
              <a:rPr lang="en-US" sz="1200" b="1" dirty="0">
                <a:solidFill>
                  <a:schemeClr val="bg1"/>
                </a:solidFill>
              </a:rPr>
              <a:t>15: Android 4.0.3 (Ice Cream Sandwich)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9080" t="52780" r="30551" b="32685"/>
          <a:stretch/>
        </p:blipFill>
        <p:spPr>
          <a:xfrm>
            <a:off x="956617" y="1581199"/>
            <a:ext cx="6309471" cy="12772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6617" y="1273422"/>
            <a:ext cx="56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menambahkan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konfigurasi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pada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edium-content-serif-font"/>
              </a:rPr>
              <a:t>app/</a:t>
            </a:r>
            <a:r>
              <a:rPr lang="en-US" b="1" dirty="0" err="1">
                <a:solidFill>
                  <a:schemeClr val="bg1"/>
                </a:solidFill>
                <a:latin typeface="medium-content-serif-font"/>
              </a:rPr>
              <a:t>build.gradle</a:t>
            </a:r>
            <a:r>
              <a:rPr lang="en-US" b="1" dirty="0">
                <a:solidFill>
                  <a:schemeClr val="bg1"/>
                </a:solidFill>
                <a:latin typeface="medium-content-serif-font"/>
              </a:rPr>
              <a:t>.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2881" y="3072887"/>
            <a:ext cx="4459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menambahkan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instrument 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test runner di default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config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28835" t="49397" r="29816" b="41719"/>
          <a:stretch/>
        </p:blipFill>
        <p:spPr>
          <a:xfrm>
            <a:off x="956617" y="3380664"/>
            <a:ext cx="5380075" cy="6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219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Sniglet</vt:lpstr>
      <vt:lpstr>Walter Turncoat</vt:lpstr>
      <vt:lpstr>medium-content-serif-font</vt:lpstr>
      <vt:lpstr>Ursula template</vt:lpstr>
      <vt:lpstr>hello!</vt:lpstr>
      <vt:lpstr>Apa itu espresso ?</vt:lpstr>
      <vt:lpstr>Konsep Espresso</vt:lpstr>
      <vt:lpstr>Konfigurasi Espresso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bryan rafsanzani</dc:creator>
  <cp:lastModifiedBy>bryan rafsanzani</cp:lastModifiedBy>
  <cp:revision>10</cp:revision>
  <dcterms:modified xsi:type="dcterms:W3CDTF">2018-09-07T19:30:33Z</dcterms:modified>
</cp:coreProperties>
</file>