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64" r:id="rId3"/>
    <p:sldId id="259" r:id="rId4"/>
    <p:sldId id="260" r:id="rId5"/>
    <p:sldId id="262" r:id="rId6"/>
    <p:sldId id="263" r:id="rId7"/>
    <p:sldId id="268" r:id="rId8"/>
    <p:sldId id="261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05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4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7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958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42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72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67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63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57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3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5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15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06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5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2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611C-1D6D-4C57-B31D-145D2C54CAB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60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0A27-5714-4D4F-AA00-F9D0B7769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Traffic Control Devices </a:t>
            </a:r>
            <a:r>
              <a:rPr lang="en-US" sz="4000"/>
              <a:t>and weather </a:t>
            </a:r>
            <a:r>
              <a:rPr lang="en-US" sz="4000" dirty="0"/>
              <a:t>impact on traffic delays (US and GA)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5F5C2-FF21-45B9-BEF5-E39F66C77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One: Maria Fe, Franchesca Rivas, Jason Caravella</a:t>
            </a:r>
          </a:p>
        </p:txBody>
      </p:sp>
    </p:spTree>
    <p:extLst>
      <p:ext uri="{BB962C8B-B14F-4D97-AF65-F5344CB8AC3E}">
        <p14:creationId xmlns:p14="http://schemas.microsoft.com/office/powerpoint/2010/main" val="1572185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2CDD65-59C6-4A9D-8866-91337AA8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5831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AA6B-8890-437B-B26F-0318438F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3A2F-1EAE-49B7-9815-284035484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data set we found on Kaggle we wanted to determine the causes of traffic delays and the severity each had</a:t>
            </a:r>
          </a:p>
          <a:p>
            <a:r>
              <a:rPr lang="en-US" dirty="0"/>
              <a:t>Each member of the team focused on different variables and the severity related to each </a:t>
            </a:r>
          </a:p>
          <a:p>
            <a:r>
              <a:rPr lang="en-US" dirty="0"/>
              <a:t>Compare Georgia to National Trends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2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99B0-051F-49B7-B7CE-6D1F20DD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Control Devices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26F89F-6715-4E2F-883D-D55059D843E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5" y="2063750"/>
            <a:ext cx="4967287" cy="3311525"/>
          </a:xfrm>
        </p:spPr>
      </p:pic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7791F9-EC38-4E85-970B-17D9FE3C553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31" y="2063750"/>
            <a:ext cx="4967287" cy="3311525"/>
          </a:xfrm>
        </p:spPr>
      </p:pic>
    </p:spTree>
    <p:extLst>
      <p:ext uri="{BB962C8B-B14F-4D97-AF65-F5344CB8AC3E}">
        <p14:creationId xmlns:p14="http://schemas.microsoft.com/office/powerpoint/2010/main" val="388816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2D61-117B-4D1B-98AF-478F4A32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Control Delay Severity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4D32ED-A8C6-483B-807E-C257EAE2543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5" y="2063750"/>
            <a:ext cx="4967287" cy="3311525"/>
          </a:xfrm>
        </p:spPr>
      </p:pic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E1700C-673A-445B-878B-A54336C8D94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31" y="2063750"/>
            <a:ext cx="4967287" cy="3311525"/>
          </a:xfrm>
        </p:spPr>
      </p:pic>
    </p:spTree>
    <p:extLst>
      <p:ext uri="{BB962C8B-B14F-4D97-AF65-F5344CB8AC3E}">
        <p14:creationId xmlns:p14="http://schemas.microsoft.com/office/powerpoint/2010/main" val="213600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FF42-0958-477E-9EC4-0E917B6E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3BF0CA-D039-4F7C-9628-B023E1128B7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06526"/>
            <a:ext cx="5087938" cy="2225973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1575B3-2F37-4044-8088-3305AFE163F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2606873"/>
            <a:ext cx="5086350" cy="2225278"/>
          </a:xfrm>
        </p:spPr>
      </p:pic>
    </p:spTree>
    <p:extLst>
      <p:ext uri="{BB962C8B-B14F-4D97-AF65-F5344CB8AC3E}">
        <p14:creationId xmlns:p14="http://schemas.microsoft.com/office/powerpoint/2010/main" val="362688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CADE-7ACD-493F-A97C-0E46F876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Severity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9B3CAB-58D8-428F-9E0D-443441E77F5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5" y="2063750"/>
            <a:ext cx="4967287" cy="3311525"/>
          </a:xfrm>
        </p:spPr>
      </p:pic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5F559185-6C33-4EDD-872F-CA0E8FA9F55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31" y="2063750"/>
            <a:ext cx="4967287" cy="3311525"/>
          </a:xfrm>
        </p:spPr>
      </p:pic>
    </p:spTree>
    <p:extLst>
      <p:ext uri="{BB962C8B-B14F-4D97-AF65-F5344CB8AC3E}">
        <p14:creationId xmlns:p14="http://schemas.microsoft.com/office/powerpoint/2010/main" val="213053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CE11C1-46B1-4623-932B-E18B36F40CC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81400" y="0"/>
            <a:ext cx="8610600" cy="614149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Weather Variables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8DD1B4-06D4-4A0F-ABE5-E4ADB3F53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149"/>
            <a:ext cx="5813946" cy="2814851"/>
          </a:xfrm>
          <a:prstGeom prst="rect">
            <a:avLst/>
          </a:prstGeom>
        </p:spPr>
      </p:pic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790A292-1A74-47FC-B915-9C20699A0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29" y="614149"/>
            <a:ext cx="6268871" cy="2814851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B758F3-0191-44B5-BE16-5C0181110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4770"/>
            <a:ext cx="5813946" cy="332323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15ED21-07AF-4F5B-A308-DB8A4A82AD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29" y="3534770"/>
            <a:ext cx="6268871" cy="332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0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E715-27D8-45C5-8CA4-1E8FDE42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 Overall</a:t>
            </a:r>
          </a:p>
        </p:txBody>
      </p:sp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2CA3A2-4D83-4BF4-BB8D-B900903CD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9783"/>
            <a:ext cx="5732060" cy="4572000"/>
          </a:xfrm>
          <a:prstGeom prst="rect">
            <a:avLst/>
          </a:prstGeom>
        </p:spPr>
      </p:pic>
      <p:pic>
        <p:nvPicPr>
          <p:cNvPr id="24" name="Picture 23" descr="A close up of a map&#10;&#10;Description automatically generated">
            <a:extLst>
              <a:ext uri="{FF2B5EF4-FFF2-40B4-BE49-F238E27FC236}">
                <a16:creationId xmlns:a16="http://schemas.microsoft.com/office/drawing/2014/main" id="{EC4F9487-D9CF-47F4-8CBD-39EA7E04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835" y="1599783"/>
            <a:ext cx="616713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0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35F68D-B9E5-4DB0-BA13-C728FC3E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768BB-E70A-440B-8A0D-124A4995A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Control Devices</a:t>
            </a:r>
          </a:p>
          <a:p>
            <a:pPr lvl="1"/>
            <a:r>
              <a:rPr lang="en-US" dirty="0"/>
              <a:t>Most delays at Traffic Control Delays occur at Traffic Lights </a:t>
            </a:r>
          </a:p>
          <a:p>
            <a:pPr lvl="1"/>
            <a:r>
              <a:rPr lang="en-US" dirty="0"/>
              <a:t>Severity at Yield Signs have the greatest severity</a:t>
            </a:r>
          </a:p>
          <a:p>
            <a:pPr lvl="1"/>
            <a:r>
              <a:rPr lang="en-US" dirty="0"/>
              <a:t>Limited difference between the US and Georgia</a:t>
            </a:r>
          </a:p>
          <a:p>
            <a:r>
              <a:rPr lang="en-US" dirty="0"/>
              <a:t>Weather</a:t>
            </a:r>
          </a:p>
          <a:p>
            <a:pPr lvl="1"/>
            <a:r>
              <a:rPr lang="en-US" dirty="0"/>
              <a:t>Most delays occur when the weather is clear</a:t>
            </a:r>
          </a:p>
          <a:p>
            <a:pPr lvl="1"/>
            <a:r>
              <a:rPr lang="en-US" dirty="0"/>
              <a:t>Nationwide, delays that occur during rain are the most severe</a:t>
            </a:r>
          </a:p>
          <a:p>
            <a:pPr lvl="1"/>
            <a:r>
              <a:rPr lang="en-US" dirty="0"/>
              <a:t>In Georgia, when clouds are involved severity is greatest</a:t>
            </a:r>
          </a:p>
          <a:p>
            <a:pPr lvl="1"/>
            <a:r>
              <a:rPr lang="en-US" dirty="0"/>
              <a:t>Visibility and Rain increase the likelihood of a traffic delay</a:t>
            </a:r>
          </a:p>
          <a:p>
            <a:pPr lvl="1"/>
            <a:r>
              <a:rPr lang="en-US" dirty="0"/>
              <a:t>Temperature, Windchill and Humidity have no affect on traffic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0792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2898</TotalTime>
  <Words>164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Traffic Control Devices and weather impact on traffic delays (US and GA)</vt:lpstr>
      <vt:lpstr>Introduction</vt:lpstr>
      <vt:lpstr>Traffic Control Devices</vt:lpstr>
      <vt:lpstr>Traffic Control Delay Severity</vt:lpstr>
      <vt:lpstr>Weather </vt:lpstr>
      <vt:lpstr>Weather Severity</vt:lpstr>
      <vt:lpstr>Other Weather Variables</vt:lpstr>
      <vt:lpstr>GA Overall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Caravella</dc:creator>
  <cp:lastModifiedBy>Jason Caravella</cp:lastModifiedBy>
  <cp:revision>35</cp:revision>
  <dcterms:created xsi:type="dcterms:W3CDTF">2020-01-08T02:23:21Z</dcterms:created>
  <dcterms:modified xsi:type="dcterms:W3CDTF">2020-01-11T15:07:22Z</dcterms:modified>
</cp:coreProperties>
</file>