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5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6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A27-5714-4D4F-AA00-F9D0B776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TCD, visibility and Weather Affect on Traffic(US and GA)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5C2-FF21-45B9-BEF5-E39F66C7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One: Maria Fe, Franchesca Rivas, Jason Caravella</a:t>
            </a:r>
          </a:p>
        </p:txBody>
      </p:sp>
    </p:spTree>
    <p:extLst>
      <p:ext uri="{BB962C8B-B14F-4D97-AF65-F5344CB8AC3E}">
        <p14:creationId xmlns:p14="http://schemas.microsoft.com/office/powerpoint/2010/main" val="15721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9B0-051F-49B7-B7CE-6D1F20D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Likelihood of Delay due to Traffic Controls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26F89F-6715-4E2F-883D-D55059D843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791F9-EC38-4E85-970B-17D9FE3C55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38881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2D61-117B-4D1B-98AF-478F4A32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 Delay Severity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D32ED-A8C6-483B-807E-C257EAE254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1700C-673A-445B-878B-A54336C8D9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600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715-27D8-45C5-8CA4-1E8FDE42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9D64-64D6-46BA-9A0C-10D99CE441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A297C-B8D7-4B23-95C3-E948FA0967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F42-0958-477E-9EC4-0E917B6E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Franchesca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577-F048-4E98-A9CE-8BAF8BFBEF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4D5F-7D29-4736-964A-9098CD1C10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68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2807</TotalTime>
  <Words>37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TCD, visibility and Weather Affect on Traffic(US and GA)</vt:lpstr>
      <vt:lpstr>Likelihood of Delay due to Traffic Controls</vt:lpstr>
      <vt:lpstr>Traffic Control Delay Severity</vt:lpstr>
      <vt:lpstr>Maria</vt:lpstr>
      <vt:lpstr>Franchesca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Caravella</dc:creator>
  <cp:lastModifiedBy>Jason Caravella</cp:lastModifiedBy>
  <cp:revision>17</cp:revision>
  <dcterms:created xsi:type="dcterms:W3CDTF">2020-01-08T02:23:21Z</dcterms:created>
  <dcterms:modified xsi:type="dcterms:W3CDTF">2020-01-10T01:16:30Z</dcterms:modified>
</cp:coreProperties>
</file>