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EF2611C-1D6D-4C57-B31D-145D2C54CAB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5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4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95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2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72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67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63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57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3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5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15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6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5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2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611C-1D6D-4C57-B31D-145D2C54CAB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60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0A27-5714-4D4F-AA00-F9D0B7769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TCD, visibility and Weather Affect on Traffic(US and GA)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5F5C2-FF21-45B9-BEF5-E39F66C77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One: Maria Fe, Franchesca Rivas, Jason Caravella</a:t>
            </a:r>
          </a:p>
        </p:txBody>
      </p:sp>
    </p:spTree>
    <p:extLst>
      <p:ext uri="{BB962C8B-B14F-4D97-AF65-F5344CB8AC3E}">
        <p14:creationId xmlns:p14="http://schemas.microsoft.com/office/powerpoint/2010/main" val="157218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99B0-051F-49B7-B7CE-6D1F20DD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Likelihood of Delay due to Traffic Controls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2C5F41-019A-4729-B2C7-40BE61E2702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2063750"/>
            <a:ext cx="4967287" cy="3311525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6043BC-6C90-4287-A77B-AAC4A501F65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31" y="2063750"/>
            <a:ext cx="4967287" cy="3311525"/>
          </a:xfrm>
        </p:spPr>
      </p:pic>
    </p:spTree>
    <p:extLst>
      <p:ext uri="{BB962C8B-B14F-4D97-AF65-F5344CB8AC3E}">
        <p14:creationId xmlns:p14="http://schemas.microsoft.com/office/powerpoint/2010/main" val="38881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2D61-117B-4D1B-98AF-478F4A32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Control Delay Severity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102337-652B-4ED2-9C95-E9CFCE282E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2063750"/>
            <a:ext cx="4967287" cy="3311525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EF002B-D502-42D4-9F66-EBBF7219F93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31" y="2063750"/>
            <a:ext cx="4967287" cy="3311525"/>
          </a:xfrm>
        </p:spPr>
      </p:pic>
    </p:spTree>
    <p:extLst>
      <p:ext uri="{BB962C8B-B14F-4D97-AF65-F5344CB8AC3E}">
        <p14:creationId xmlns:p14="http://schemas.microsoft.com/office/powerpoint/2010/main" val="21360020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2791</TotalTime>
  <Words>35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TCD, visibility and Weather Affect on Traffic(US and GA)</vt:lpstr>
      <vt:lpstr>Likelihood of Delay due to Traffic Controls</vt:lpstr>
      <vt:lpstr>Traffic Control Delay Severity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Caravella</dc:creator>
  <cp:lastModifiedBy>Jason Caravella</cp:lastModifiedBy>
  <cp:revision>15</cp:revision>
  <dcterms:created xsi:type="dcterms:W3CDTF">2020-01-08T02:23:21Z</dcterms:created>
  <dcterms:modified xsi:type="dcterms:W3CDTF">2020-01-10T00:55:09Z</dcterms:modified>
</cp:coreProperties>
</file>