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15"/>
  </p:notesMasterIdLst>
  <p:handoutMasterIdLst>
    <p:handoutMasterId r:id="rId16"/>
  </p:handoutMasterIdLst>
  <p:sldIdLst>
    <p:sldId id="256" r:id="rId2"/>
    <p:sldId id="593" r:id="rId3"/>
    <p:sldId id="595" r:id="rId4"/>
    <p:sldId id="596" r:id="rId5"/>
    <p:sldId id="598" r:id="rId6"/>
    <p:sldId id="594" r:id="rId7"/>
    <p:sldId id="599" r:id="rId8"/>
    <p:sldId id="597" r:id="rId9"/>
    <p:sldId id="600" r:id="rId10"/>
    <p:sldId id="601" r:id="rId11"/>
    <p:sldId id="603" r:id="rId12"/>
    <p:sldId id="604" r:id="rId13"/>
    <p:sldId id="602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C1B191"/>
    <a:srgbClr val="FFEABF"/>
    <a:srgbClr val="A6C761"/>
    <a:srgbClr val="578BC9"/>
    <a:srgbClr val="87212C"/>
    <a:srgbClr val="9B212C"/>
    <a:srgbClr val="7D21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235" autoAdjust="0"/>
  </p:normalViewPr>
  <p:slideViewPr>
    <p:cSldViewPr>
      <p:cViewPr varScale="1">
        <p:scale>
          <a:sx n="111" d="100"/>
          <a:sy n="111" d="100"/>
        </p:scale>
        <p:origin x="161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796"/>
    </p:cViewPr>
  </p:sorterViewPr>
  <p:notesViewPr>
    <p:cSldViewPr showGuides="1">
      <p:cViewPr varScale="1">
        <p:scale>
          <a:sx n="82" d="100"/>
          <a:sy n="82" d="100"/>
        </p:scale>
        <p:origin x="-313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REINA JIMENEZ" userId="11481fb6-70c1-4284-90c0-f8ebfd404008" providerId="ADAL" clId="{5C32C6DA-1D41-4BD8-89B2-21C4E48653FB}"/>
    <pc:docChg chg="undo redo custSel addSld modSld">
      <pc:chgData name="PABLO REINA JIMENEZ" userId="11481fb6-70c1-4284-90c0-f8ebfd404008" providerId="ADAL" clId="{5C32C6DA-1D41-4BD8-89B2-21C4E48653FB}" dt="2025-01-31T10:01:39.212" v="848" actId="255"/>
      <pc:docMkLst>
        <pc:docMk/>
      </pc:docMkLst>
      <pc:sldChg chg="modSp mod">
        <pc:chgData name="PABLO REINA JIMENEZ" userId="11481fb6-70c1-4284-90c0-f8ebfd404008" providerId="ADAL" clId="{5C32C6DA-1D41-4BD8-89B2-21C4E48653FB}" dt="2025-01-31T10:01:39.212" v="848" actId="255"/>
        <pc:sldMkLst>
          <pc:docMk/>
          <pc:sldMk cId="1867639799" sldId="565"/>
        </pc:sldMkLst>
      </pc:sldChg>
      <pc:sldChg chg="modSp mod">
        <pc:chgData name="PABLO REINA JIMENEZ" userId="11481fb6-70c1-4284-90c0-f8ebfd404008" providerId="ADAL" clId="{5C32C6DA-1D41-4BD8-89B2-21C4E48653FB}" dt="2025-01-31T10:01:25.194" v="847" actId="113"/>
        <pc:sldMkLst>
          <pc:docMk/>
          <pc:sldMk cId="1641184878" sldId="568"/>
        </pc:sldMkLst>
      </pc:sldChg>
      <pc:sldChg chg="modSp mod">
        <pc:chgData name="PABLO REINA JIMENEZ" userId="11481fb6-70c1-4284-90c0-f8ebfd404008" providerId="ADAL" clId="{5C32C6DA-1D41-4BD8-89B2-21C4E48653FB}" dt="2025-01-31T10:01:16.611" v="841" actId="113"/>
        <pc:sldMkLst>
          <pc:docMk/>
          <pc:sldMk cId="2484712625" sldId="569"/>
        </pc:sldMkLst>
      </pc:sldChg>
      <pc:sldChg chg="modSp mod">
        <pc:chgData name="PABLO REINA JIMENEZ" userId="11481fb6-70c1-4284-90c0-f8ebfd404008" providerId="ADAL" clId="{5C32C6DA-1D41-4BD8-89B2-21C4E48653FB}" dt="2025-01-31T10:01:07.684" v="839" actId="113"/>
        <pc:sldMkLst>
          <pc:docMk/>
          <pc:sldMk cId="1281517545" sldId="570"/>
        </pc:sldMkLst>
      </pc:sldChg>
      <pc:sldChg chg="modSp mod">
        <pc:chgData name="PABLO REINA JIMENEZ" userId="11481fb6-70c1-4284-90c0-f8ebfd404008" providerId="ADAL" clId="{5C32C6DA-1D41-4BD8-89B2-21C4E48653FB}" dt="2025-01-31T09:42:37.714" v="0" actId="1076"/>
        <pc:sldMkLst>
          <pc:docMk/>
          <pc:sldMk cId="4234902774" sldId="571"/>
        </pc:sldMkLst>
      </pc:sldChg>
      <pc:sldChg chg="addSp delSp modSp add mod">
        <pc:chgData name="PABLO REINA JIMENEZ" userId="11481fb6-70c1-4284-90c0-f8ebfd404008" providerId="ADAL" clId="{5C32C6DA-1D41-4BD8-89B2-21C4E48653FB}" dt="2025-01-31T09:45:10.800" v="43" actId="1076"/>
        <pc:sldMkLst>
          <pc:docMk/>
          <pc:sldMk cId="2064718405" sldId="572"/>
        </pc:sldMkLst>
      </pc:sldChg>
      <pc:sldChg chg="addSp modSp add mod">
        <pc:chgData name="PABLO REINA JIMENEZ" userId="11481fb6-70c1-4284-90c0-f8ebfd404008" providerId="ADAL" clId="{5C32C6DA-1D41-4BD8-89B2-21C4E48653FB}" dt="2025-01-31T10:00:39.703" v="827" actId="113"/>
        <pc:sldMkLst>
          <pc:docMk/>
          <pc:sldMk cId="1934604075" sldId="573"/>
        </pc:sldMkLst>
      </pc:sldChg>
    </pc:docChg>
  </pc:docChgLst>
  <pc:docChgLst>
    <pc:chgData name="PABLO REINA JIMENEZ" userId="11481fb6-70c1-4284-90c0-f8ebfd404008" providerId="ADAL" clId="{90863787-6257-4528-A436-A397D5BB6BBE}"/>
    <pc:docChg chg="undo custSel addSld delSld modSld sldOrd">
      <pc:chgData name="PABLO REINA JIMENEZ" userId="11481fb6-70c1-4284-90c0-f8ebfd404008" providerId="ADAL" clId="{90863787-6257-4528-A436-A397D5BB6BBE}" dt="2025-01-30T09:13:03.467" v="6" actId="5793"/>
      <pc:docMkLst>
        <pc:docMk/>
      </pc:docMkLst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278409666" sldId="436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331483894" sldId="437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218132902" sldId="438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601330980" sldId="439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947400182" sldId="44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880833962" sldId="44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257239392" sldId="45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598059413" sldId="45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235037082" sldId="453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4021773861" sldId="45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282116030" sldId="459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642820574" sldId="46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775688176" sldId="46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337093288" sldId="46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251787840" sldId="465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4284447146" sldId="47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443607136" sldId="47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83720061" sldId="47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483660610" sldId="473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065875344" sldId="47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60511966" sldId="475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933894390" sldId="476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000286083" sldId="477"/>
        </pc:sldMkLst>
      </pc:sldChg>
      <pc:sldChg chg="add del modNotesTx">
        <pc:chgData name="PABLO REINA JIMENEZ" userId="11481fb6-70c1-4284-90c0-f8ebfd404008" providerId="ADAL" clId="{90863787-6257-4528-A436-A397D5BB6BBE}" dt="2025-01-30T09:13:03.467" v="6" actId="5793"/>
        <pc:sldMkLst>
          <pc:docMk/>
          <pc:sldMk cId="1661939280" sldId="479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118365286" sldId="48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51564781" sldId="48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852719293" sldId="48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860867835" sldId="483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706902641" sldId="48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928039418" sldId="486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294650274" sldId="487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789718515" sldId="488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4003935506" sldId="489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819411923" sldId="49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038953606" sldId="49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4229626940" sldId="49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95802243" sldId="493"/>
        </pc:sldMkLst>
      </pc:sldChg>
      <pc:sldChg chg="del ord">
        <pc:chgData name="PABLO REINA JIMENEZ" userId="11481fb6-70c1-4284-90c0-f8ebfd404008" providerId="ADAL" clId="{90863787-6257-4528-A436-A397D5BB6BBE}" dt="2025-01-30T09:12:54.224" v="2" actId="47"/>
        <pc:sldMkLst>
          <pc:docMk/>
          <pc:sldMk cId="2061133497" sldId="49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217204162" sldId="495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930735622" sldId="496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362604721" sldId="497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881293408" sldId="50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693569463" sldId="50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469213153" sldId="503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572857126" sldId="510"/>
        </pc:sldMkLst>
      </pc:sldChg>
      <pc:sldChg chg="modNotesTx">
        <pc:chgData name="PABLO REINA JIMENEZ" userId="11481fb6-70c1-4284-90c0-f8ebfd404008" providerId="ADAL" clId="{90863787-6257-4528-A436-A397D5BB6BBE}" dt="2025-01-30T09:12:58.713" v="3" actId="5793"/>
        <pc:sldMkLst>
          <pc:docMk/>
          <pc:sldMk cId="3712449722" sldId="51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785818016" sldId="51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058620009" sldId="513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203124456" sldId="51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126519610" sldId="515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859968552" sldId="516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513024772" sldId="517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011737693" sldId="519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558107900" sldId="52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4107244" sldId="52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500403663" sldId="52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063731280" sldId="54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715445965" sldId="545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176003078" sldId="546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605973889" sldId="547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08945120" sldId="549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506510941" sldId="55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844130303" sldId="55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064555297" sldId="55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077738414" sldId="553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1029694938" sldId="554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95631791" sldId="555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3275184093" sldId="556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267611451" sldId="557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166792144" sldId="558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872186431" sldId="559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54502928" sldId="560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514372561" sldId="561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675110676" sldId="562"/>
        </pc:sldMkLst>
      </pc:sldChg>
      <pc:sldChg chg="del">
        <pc:chgData name="PABLO REINA JIMENEZ" userId="11481fb6-70c1-4284-90c0-f8ebfd404008" providerId="ADAL" clId="{90863787-6257-4528-A436-A397D5BB6BBE}" dt="2025-01-30T09:12:54.224" v="2" actId="47"/>
        <pc:sldMkLst>
          <pc:docMk/>
          <pc:sldMk cId="2185184529" sldId="563"/>
        </pc:sldMkLst>
      </pc:sldChg>
    </pc:docChg>
  </pc:docChgLst>
  <pc:docChgLst>
    <pc:chgData name="PABLO REINA JIMENEZ" userId="11481fb6-70c1-4284-90c0-f8ebfd404008" providerId="ADAL" clId="{F8ED4DC7-40F1-44E6-A8D9-7EB11BA0D8E7}"/>
    <pc:docChg chg="custSel addSld modSld">
      <pc:chgData name="PABLO REINA JIMENEZ" userId="11481fb6-70c1-4284-90c0-f8ebfd404008" providerId="ADAL" clId="{F8ED4DC7-40F1-44E6-A8D9-7EB11BA0D8E7}" dt="2025-02-04T15:25:48.100" v="133" actId="20577"/>
      <pc:docMkLst>
        <pc:docMk/>
      </pc:docMkLst>
      <pc:sldChg chg="modSp mod">
        <pc:chgData name="PABLO REINA JIMENEZ" userId="11481fb6-70c1-4284-90c0-f8ebfd404008" providerId="ADAL" clId="{F8ED4DC7-40F1-44E6-A8D9-7EB11BA0D8E7}" dt="2025-02-04T15:25:48.100" v="133" actId="20577"/>
        <pc:sldMkLst>
          <pc:docMk/>
          <pc:sldMk cId="4271817502" sldId="578"/>
        </pc:sldMkLst>
      </pc:sldChg>
      <pc:sldChg chg="addSp modSp add mod">
        <pc:chgData name="PABLO REINA JIMENEZ" userId="11481fb6-70c1-4284-90c0-f8ebfd404008" providerId="ADAL" clId="{F8ED4DC7-40F1-44E6-A8D9-7EB11BA0D8E7}" dt="2025-02-04T15:24:57.524" v="118" actId="1076"/>
        <pc:sldMkLst>
          <pc:docMk/>
          <pc:sldMk cId="3287247328" sldId="589"/>
        </pc:sldMkLst>
      </pc:sldChg>
      <pc:sldChg chg="delSp add mod">
        <pc:chgData name="PABLO REINA JIMENEZ" userId="11481fb6-70c1-4284-90c0-f8ebfd404008" providerId="ADAL" clId="{F8ED4DC7-40F1-44E6-A8D9-7EB11BA0D8E7}" dt="2025-02-04T15:25:18.602" v="121" actId="478"/>
        <pc:sldMkLst>
          <pc:docMk/>
          <pc:sldMk cId="1129229261" sldId="590"/>
        </pc:sldMkLst>
      </pc:sldChg>
    </pc:docChg>
  </pc:docChgLst>
  <pc:docChgLst>
    <pc:chgData name="PABLO REINA JIMENEZ" userId="11481fb6-70c1-4284-90c0-f8ebfd404008" providerId="ADAL" clId="{18771B6A-C230-4271-B9F7-FE0E35530B6D}"/>
    <pc:docChg chg="undo custSel addSld delSld modSld sldOrd">
      <pc:chgData name="PABLO REINA JIMENEZ" userId="11481fb6-70c1-4284-90c0-f8ebfd404008" providerId="ADAL" clId="{18771B6A-C230-4271-B9F7-FE0E35530B6D}" dt="2025-02-09T12:05:18.783" v="2344" actId="20577"/>
      <pc:docMkLst>
        <pc:docMk/>
      </pc:docMkLst>
      <pc:sldChg chg="modSp mod">
        <pc:chgData name="PABLO REINA JIMENEZ" userId="11481fb6-70c1-4284-90c0-f8ebfd404008" providerId="ADAL" clId="{18771B6A-C230-4271-B9F7-FE0E35530B6D}" dt="2025-02-09T11:10:05.889" v="20" actId="20577"/>
        <pc:sldMkLst>
          <pc:docMk/>
          <pc:sldMk cId="984768743" sldId="256"/>
        </pc:sldMkLst>
        <pc:spChg chg="mod">
          <ac:chgData name="PABLO REINA JIMENEZ" userId="11481fb6-70c1-4284-90c0-f8ebfd404008" providerId="ADAL" clId="{18771B6A-C230-4271-B9F7-FE0E35530B6D}" dt="2025-02-09T11:10:05.889" v="20" actId="20577"/>
          <ac:spMkLst>
            <pc:docMk/>
            <pc:sldMk cId="984768743" sldId="256"/>
            <ac:spMk id="2" creationId="{00000000-0000-0000-0000-000000000000}"/>
          </ac:spMkLst>
        </pc:spChg>
        <pc:spChg chg="mod">
          <ac:chgData name="PABLO REINA JIMENEZ" userId="11481fb6-70c1-4284-90c0-f8ebfd404008" providerId="ADAL" clId="{18771B6A-C230-4271-B9F7-FE0E35530B6D}" dt="2025-02-09T11:10:01.275" v="18" actId="20577"/>
          <ac:spMkLst>
            <pc:docMk/>
            <pc:sldMk cId="984768743" sldId="256"/>
            <ac:spMk id="4" creationId="{00000000-0000-0000-0000-000000000000}"/>
          </ac:spMkLst>
        </pc:spChg>
      </pc:sldChg>
      <pc:sldChg chg="del">
        <pc:chgData name="PABLO REINA JIMENEZ" userId="11481fb6-70c1-4284-90c0-f8ebfd404008" providerId="ADAL" clId="{18771B6A-C230-4271-B9F7-FE0E35530B6D}" dt="2025-02-09T11:10:08.790" v="21" actId="47"/>
        <pc:sldMkLst>
          <pc:docMk/>
          <pc:sldMk cId="456136041" sldId="574"/>
        </pc:sldMkLst>
      </pc:sldChg>
      <pc:sldChg chg="del">
        <pc:chgData name="PABLO REINA JIMENEZ" userId="11481fb6-70c1-4284-90c0-f8ebfd404008" providerId="ADAL" clId="{18771B6A-C230-4271-B9F7-FE0E35530B6D}" dt="2025-02-09T11:10:11.270" v="22" actId="47"/>
        <pc:sldMkLst>
          <pc:docMk/>
          <pc:sldMk cId="3351670784" sldId="575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4081418511" sldId="576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517470795" sldId="577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4271817502" sldId="578"/>
        </pc:sldMkLst>
      </pc:sldChg>
      <pc:sldChg chg="del ord">
        <pc:chgData name="PABLO REINA JIMENEZ" userId="11481fb6-70c1-4284-90c0-f8ebfd404008" providerId="ADAL" clId="{18771B6A-C230-4271-B9F7-FE0E35530B6D}" dt="2025-02-09T11:29:04.642" v="630" actId="47"/>
        <pc:sldMkLst>
          <pc:docMk/>
          <pc:sldMk cId="1011732567" sldId="579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593501276" sldId="580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129197731" sldId="581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4078434267" sldId="582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39152347" sldId="583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1805186508" sldId="584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1871994187" sldId="585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1757712166" sldId="586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1178056277" sldId="587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1114893376" sldId="588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3287247328" sldId="589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1129229261" sldId="590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4265131381" sldId="591"/>
        </pc:sldMkLst>
      </pc:sldChg>
      <pc:sldChg chg="del">
        <pc:chgData name="PABLO REINA JIMENEZ" userId="11481fb6-70c1-4284-90c0-f8ebfd404008" providerId="ADAL" clId="{18771B6A-C230-4271-B9F7-FE0E35530B6D}" dt="2025-02-09T11:44:00.881" v="1361" actId="47"/>
        <pc:sldMkLst>
          <pc:docMk/>
          <pc:sldMk cId="663312490" sldId="592"/>
        </pc:sldMkLst>
      </pc:sldChg>
      <pc:sldChg chg="modSp add mod">
        <pc:chgData name="PABLO REINA JIMENEZ" userId="11481fb6-70c1-4284-90c0-f8ebfd404008" providerId="ADAL" clId="{18771B6A-C230-4271-B9F7-FE0E35530B6D}" dt="2025-02-09T11:10:18.559" v="25" actId="207"/>
        <pc:sldMkLst>
          <pc:docMk/>
          <pc:sldMk cId="2149076221" sldId="593"/>
        </pc:sldMkLst>
        <pc:spChg chg="mod">
          <ac:chgData name="PABLO REINA JIMENEZ" userId="11481fb6-70c1-4284-90c0-f8ebfd404008" providerId="ADAL" clId="{18771B6A-C230-4271-B9F7-FE0E35530B6D}" dt="2025-02-09T11:10:18.559" v="25" actId="207"/>
          <ac:spMkLst>
            <pc:docMk/>
            <pc:sldMk cId="2149076221" sldId="593"/>
            <ac:spMk id="4" creationId="{615AD4BA-2557-8AC0-0329-885AEEC358C1}"/>
          </ac:spMkLst>
        </pc:spChg>
      </pc:sldChg>
      <pc:sldChg chg="modSp add mod ord">
        <pc:chgData name="PABLO REINA JIMENEZ" userId="11481fb6-70c1-4284-90c0-f8ebfd404008" providerId="ADAL" clId="{18771B6A-C230-4271-B9F7-FE0E35530B6D}" dt="2025-02-09T11:25:09.749" v="571"/>
        <pc:sldMkLst>
          <pc:docMk/>
          <pc:sldMk cId="509342219" sldId="594"/>
        </pc:sldMkLst>
        <pc:spChg chg="mod">
          <ac:chgData name="PABLO REINA JIMENEZ" userId="11481fb6-70c1-4284-90c0-f8ebfd404008" providerId="ADAL" clId="{18771B6A-C230-4271-B9F7-FE0E35530B6D}" dt="2025-02-09T11:10:22.510" v="26" actId="207"/>
          <ac:spMkLst>
            <pc:docMk/>
            <pc:sldMk cId="509342219" sldId="594"/>
            <ac:spMk id="4" creationId="{008D9590-985B-CA8C-356C-D9CCC17B6886}"/>
          </ac:spMkLst>
        </pc:spChg>
      </pc:sldChg>
      <pc:sldChg chg="addSp delSp modSp add mod">
        <pc:chgData name="PABLO REINA JIMENEZ" userId="11481fb6-70c1-4284-90c0-f8ebfd404008" providerId="ADAL" clId="{18771B6A-C230-4271-B9F7-FE0E35530B6D}" dt="2025-02-09T11:48:48.862" v="1838" actId="20577"/>
        <pc:sldMkLst>
          <pc:docMk/>
          <pc:sldMk cId="1941482284" sldId="595"/>
        </pc:sldMkLst>
        <pc:spChg chg="mod">
          <ac:chgData name="PABLO REINA JIMENEZ" userId="11481fb6-70c1-4284-90c0-f8ebfd404008" providerId="ADAL" clId="{18771B6A-C230-4271-B9F7-FE0E35530B6D}" dt="2025-02-09T11:13:31.083" v="124" actId="14100"/>
          <ac:spMkLst>
            <pc:docMk/>
            <pc:sldMk cId="1941482284" sldId="595"/>
            <ac:spMk id="3" creationId="{792736B7-F9F0-4B9F-0A34-65D3F2263836}"/>
          </ac:spMkLst>
        </pc:spChg>
        <pc:spChg chg="add mod">
          <ac:chgData name="PABLO REINA JIMENEZ" userId="11481fb6-70c1-4284-90c0-f8ebfd404008" providerId="ADAL" clId="{18771B6A-C230-4271-B9F7-FE0E35530B6D}" dt="2025-02-09T11:48:48.862" v="1838" actId="20577"/>
          <ac:spMkLst>
            <pc:docMk/>
            <pc:sldMk cId="1941482284" sldId="595"/>
            <ac:spMk id="4" creationId="{CD9E7070-606F-F96D-9D15-19B2B09E8DAB}"/>
          </ac:spMkLst>
        </pc:spChg>
        <pc:picChg chg="del">
          <ac:chgData name="PABLO REINA JIMENEZ" userId="11481fb6-70c1-4284-90c0-f8ebfd404008" providerId="ADAL" clId="{18771B6A-C230-4271-B9F7-FE0E35530B6D}" dt="2025-02-09T11:10:39.854" v="28" actId="478"/>
          <ac:picMkLst>
            <pc:docMk/>
            <pc:sldMk cId="1941482284" sldId="595"/>
            <ac:picMk id="6" creationId="{D1C004A1-9B91-1B60-26C8-E1E7023C56F3}"/>
          </ac:picMkLst>
        </pc:picChg>
        <pc:picChg chg="del">
          <ac:chgData name="PABLO REINA JIMENEZ" userId="11481fb6-70c1-4284-90c0-f8ebfd404008" providerId="ADAL" clId="{18771B6A-C230-4271-B9F7-FE0E35530B6D}" dt="2025-02-09T11:10:40.497" v="29" actId="478"/>
          <ac:picMkLst>
            <pc:docMk/>
            <pc:sldMk cId="1941482284" sldId="595"/>
            <ac:picMk id="8" creationId="{83056C3A-5ABD-1D35-485B-C93ADB859751}"/>
          </ac:picMkLst>
        </pc:picChg>
      </pc:sldChg>
      <pc:sldChg chg="addSp delSp modSp add mod">
        <pc:chgData name="PABLO REINA JIMENEZ" userId="11481fb6-70c1-4284-90c0-f8ebfd404008" providerId="ADAL" clId="{18771B6A-C230-4271-B9F7-FE0E35530B6D}" dt="2025-02-09T11:22:12.575" v="554" actId="1076"/>
        <pc:sldMkLst>
          <pc:docMk/>
          <pc:sldMk cId="1878427841" sldId="596"/>
        </pc:sldMkLst>
        <pc:spChg chg="mod">
          <ac:chgData name="PABLO REINA JIMENEZ" userId="11481fb6-70c1-4284-90c0-f8ebfd404008" providerId="ADAL" clId="{18771B6A-C230-4271-B9F7-FE0E35530B6D}" dt="2025-02-09T11:19:34.869" v="545" actId="20577"/>
          <ac:spMkLst>
            <pc:docMk/>
            <pc:sldMk cId="1878427841" sldId="596"/>
            <ac:spMk id="2" creationId="{5B09F1F0-B8C2-790D-5D06-E4820108ED20}"/>
          </ac:spMkLst>
        </pc:spChg>
        <pc:spChg chg="del">
          <ac:chgData name="PABLO REINA JIMENEZ" userId="11481fb6-70c1-4284-90c0-f8ebfd404008" providerId="ADAL" clId="{18771B6A-C230-4271-B9F7-FE0E35530B6D}" dt="2025-02-09T11:22:03.237" v="551" actId="478"/>
          <ac:spMkLst>
            <pc:docMk/>
            <pc:sldMk cId="1878427841" sldId="596"/>
            <ac:spMk id="3" creationId="{71BDF42F-9A89-62FD-FF89-635C43C129D5}"/>
          </ac:spMkLst>
        </pc:spChg>
        <pc:spChg chg="del">
          <ac:chgData name="PABLO REINA JIMENEZ" userId="11481fb6-70c1-4284-90c0-f8ebfd404008" providerId="ADAL" clId="{18771B6A-C230-4271-B9F7-FE0E35530B6D}" dt="2025-02-09T11:22:02.370" v="550" actId="478"/>
          <ac:spMkLst>
            <pc:docMk/>
            <pc:sldMk cId="1878427841" sldId="596"/>
            <ac:spMk id="4" creationId="{7BB359C9-EBAE-B4F7-A598-777EA0A7F855}"/>
          </ac:spMkLst>
        </pc:spChg>
        <pc:picChg chg="add mod">
          <ac:chgData name="PABLO REINA JIMENEZ" userId="11481fb6-70c1-4284-90c0-f8ebfd404008" providerId="ADAL" clId="{18771B6A-C230-4271-B9F7-FE0E35530B6D}" dt="2025-02-09T11:22:12.575" v="554" actId="1076"/>
          <ac:picMkLst>
            <pc:docMk/>
            <pc:sldMk cId="1878427841" sldId="596"/>
            <ac:picMk id="6" creationId="{37B53291-7C78-F308-4663-997E1F1219E7}"/>
          </ac:picMkLst>
        </pc:picChg>
      </pc:sldChg>
      <pc:sldChg chg="addSp delSp modSp add mod ord">
        <pc:chgData name="PABLO REINA JIMENEZ" userId="11481fb6-70c1-4284-90c0-f8ebfd404008" providerId="ADAL" clId="{18771B6A-C230-4271-B9F7-FE0E35530B6D}" dt="2025-02-09T11:25:21.518" v="612" actId="20577"/>
        <pc:sldMkLst>
          <pc:docMk/>
          <pc:sldMk cId="1456955030" sldId="597"/>
        </pc:sldMkLst>
        <pc:spChg chg="mod">
          <ac:chgData name="PABLO REINA JIMENEZ" userId="11481fb6-70c1-4284-90c0-f8ebfd404008" providerId="ADAL" clId="{18771B6A-C230-4271-B9F7-FE0E35530B6D}" dt="2025-02-09T11:25:21.518" v="612" actId="20577"/>
          <ac:spMkLst>
            <pc:docMk/>
            <pc:sldMk cId="1456955030" sldId="597"/>
            <ac:spMk id="2" creationId="{13B36057-0555-A91C-6628-01582BBD45B3}"/>
          </ac:spMkLst>
        </pc:spChg>
        <pc:spChg chg="del">
          <ac:chgData name="PABLO REINA JIMENEZ" userId="11481fb6-70c1-4284-90c0-f8ebfd404008" providerId="ADAL" clId="{18771B6A-C230-4271-B9F7-FE0E35530B6D}" dt="2025-02-09T11:21:05.605" v="547" actId="478"/>
          <ac:spMkLst>
            <pc:docMk/>
            <pc:sldMk cId="1456955030" sldId="597"/>
            <ac:spMk id="3" creationId="{4ACFB586-D9FB-BDE3-22DF-E58EEFD8218D}"/>
          </ac:spMkLst>
        </pc:spChg>
        <pc:spChg chg="del">
          <ac:chgData name="PABLO REINA JIMENEZ" userId="11481fb6-70c1-4284-90c0-f8ebfd404008" providerId="ADAL" clId="{18771B6A-C230-4271-B9F7-FE0E35530B6D}" dt="2025-02-09T11:21:06.822" v="548" actId="478"/>
          <ac:spMkLst>
            <pc:docMk/>
            <pc:sldMk cId="1456955030" sldId="597"/>
            <ac:spMk id="4" creationId="{D277585D-DB14-5FCA-D85F-8385DDCEA24E}"/>
          </ac:spMkLst>
        </pc:spChg>
        <pc:picChg chg="add">
          <ac:chgData name="PABLO REINA JIMENEZ" userId="11481fb6-70c1-4284-90c0-f8ebfd404008" providerId="ADAL" clId="{18771B6A-C230-4271-B9F7-FE0E35530B6D}" dt="2025-02-09T11:21:16.070" v="549" actId="22"/>
          <ac:picMkLst>
            <pc:docMk/>
            <pc:sldMk cId="1456955030" sldId="597"/>
            <ac:picMk id="6" creationId="{B678CF8D-D269-F483-0E63-4A6C3F3F32E4}"/>
          </ac:picMkLst>
        </pc:picChg>
      </pc:sldChg>
      <pc:sldChg chg="addSp delSp modSp add mod">
        <pc:chgData name="PABLO REINA JIMENEZ" userId="11481fb6-70c1-4284-90c0-f8ebfd404008" providerId="ADAL" clId="{18771B6A-C230-4271-B9F7-FE0E35530B6D}" dt="2025-02-09T11:24:34.817" v="565" actId="1076"/>
        <pc:sldMkLst>
          <pc:docMk/>
          <pc:sldMk cId="383542262" sldId="598"/>
        </pc:sldMkLst>
        <pc:picChg chg="add del">
          <ac:chgData name="PABLO REINA JIMENEZ" userId="11481fb6-70c1-4284-90c0-f8ebfd404008" providerId="ADAL" clId="{18771B6A-C230-4271-B9F7-FE0E35530B6D}" dt="2025-02-09T11:23:42.699" v="558" actId="478"/>
          <ac:picMkLst>
            <pc:docMk/>
            <pc:sldMk cId="383542262" sldId="598"/>
            <ac:picMk id="4" creationId="{C796B343-850B-1B6D-636E-8B71F6A1EA78}"/>
          </ac:picMkLst>
        </pc:picChg>
        <pc:picChg chg="del">
          <ac:chgData name="PABLO REINA JIMENEZ" userId="11481fb6-70c1-4284-90c0-f8ebfd404008" providerId="ADAL" clId="{18771B6A-C230-4271-B9F7-FE0E35530B6D}" dt="2025-02-09T11:23:39.265" v="556" actId="478"/>
          <ac:picMkLst>
            <pc:docMk/>
            <pc:sldMk cId="383542262" sldId="598"/>
            <ac:picMk id="6" creationId="{7E47558E-A9BA-1EC0-0210-20C49D7E6602}"/>
          </ac:picMkLst>
        </pc:picChg>
        <pc:picChg chg="add mod">
          <ac:chgData name="PABLO REINA JIMENEZ" userId="11481fb6-70c1-4284-90c0-f8ebfd404008" providerId="ADAL" clId="{18771B6A-C230-4271-B9F7-FE0E35530B6D}" dt="2025-02-09T11:23:53.664" v="561" actId="1076"/>
          <ac:picMkLst>
            <pc:docMk/>
            <pc:sldMk cId="383542262" sldId="598"/>
            <ac:picMk id="7" creationId="{966B0F22-0EB0-4386-D27F-53D48434FAB1}"/>
          </ac:picMkLst>
        </pc:picChg>
        <pc:picChg chg="add mod">
          <ac:chgData name="PABLO REINA JIMENEZ" userId="11481fb6-70c1-4284-90c0-f8ebfd404008" providerId="ADAL" clId="{18771B6A-C230-4271-B9F7-FE0E35530B6D}" dt="2025-02-09T11:24:34.817" v="565" actId="1076"/>
          <ac:picMkLst>
            <pc:docMk/>
            <pc:sldMk cId="383542262" sldId="598"/>
            <ac:picMk id="9" creationId="{72A89C16-E78F-ABDF-AA73-79D0D0381584}"/>
          </ac:picMkLst>
        </pc:picChg>
      </pc:sldChg>
      <pc:sldChg chg="addSp delSp modSp add mod">
        <pc:chgData name="PABLO REINA JIMENEZ" userId="11481fb6-70c1-4284-90c0-f8ebfd404008" providerId="ADAL" clId="{18771B6A-C230-4271-B9F7-FE0E35530B6D}" dt="2025-02-09T11:30:04.960" v="640" actId="1076"/>
        <pc:sldMkLst>
          <pc:docMk/>
          <pc:sldMk cId="295185773" sldId="599"/>
        </pc:sldMkLst>
        <pc:spChg chg="mod">
          <ac:chgData name="PABLO REINA JIMENEZ" userId="11481fb6-70c1-4284-90c0-f8ebfd404008" providerId="ADAL" clId="{18771B6A-C230-4271-B9F7-FE0E35530B6D}" dt="2025-02-09T11:28:56.741" v="628" actId="20577"/>
          <ac:spMkLst>
            <pc:docMk/>
            <pc:sldMk cId="295185773" sldId="599"/>
            <ac:spMk id="2" creationId="{CFE06FBC-3CC3-4505-BD23-1F6CB1F3C497}"/>
          </ac:spMkLst>
        </pc:spChg>
        <pc:spChg chg="add mod">
          <ac:chgData name="PABLO REINA JIMENEZ" userId="11481fb6-70c1-4284-90c0-f8ebfd404008" providerId="ADAL" clId="{18771B6A-C230-4271-B9F7-FE0E35530B6D}" dt="2025-02-09T11:30:04.960" v="640" actId="1076"/>
          <ac:spMkLst>
            <pc:docMk/>
            <pc:sldMk cId="295185773" sldId="599"/>
            <ac:spMk id="3" creationId="{9B39D86C-8659-C056-EB35-01B2017B6EFB}"/>
          </ac:spMkLst>
        </pc:spChg>
        <pc:picChg chg="del">
          <ac:chgData name="PABLO REINA JIMENEZ" userId="11481fb6-70c1-4284-90c0-f8ebfd404008" providerId="ADAL" clId="{18771B6A-C230-4271-B9F7-FE0E35530B6D}" dt="2025-02-09T11:28:58.189" v="629" actId="478"/>
          <ac:picMkLst>
            <pc:docMk/>
            <pc:sldMk cId="295185773" sldId="599"/>
            <ac:picMk id="6" creationId="{464477A6-8DCF-2226-8DC7-5EDC91022A08}"/>
          </ac:picMkLst>
        </pc:picChg>
      </pc:sldChg>
      <pc:sldChg chg="addSp delSp modSp add mod">
        <pc:chgData name="PABLO REINA JIMENEZ" userId="11481fb6-70c1-4284-90c0-f8ebfd404008" providerId="ADAL" clId="{18771B6A-C230-4271-B9F7-FE0E35530B6D}" dt="2025-02-09T11:32:38.654" v="736" actId="20577"/>
        <pc:sldMkLst>
          <pc:docMk/>
          <pc:sldMk cId="711826972" sldId="600"/>
        </pc:sldMkLst>
        <pc:spChg chg="mod">
          <ac:chgData name="PABLO REINA JIMENEZ" userId="11481fb6-70c1-4284-90c0-f8ebfd404008" providerId="ADAL" clId="{18771B6A-C230-4271-B9F7-FE0E35530B6D}" dt="2025-02-09T11:30:16.110" v="660" actId="20577"/>
          <ac:spMkLst>
            <pc:docMk/>
            <pc:sldMk cId="711826972" sldId="600"/>
            <ac:spMk id="2" creationId="{90FF5F54-7ECB-3934-900A-5EF8994B14AD}"/>
          </ac:spMkLst>
        </pc:spChg>
        <pc:spChg chg="add mod">
          <ac:chgData name="PABLO REINA JIMENEZ" userId="11481fb6-70c1-4284-90c0-f8ebfd404008" providerId="ADAL" clId="{18771B6A-C230-4271-B9F7-FE0E35530B6D}" dt="2025-02-09T11:32:38.654" v="736" actId="20577"/>
          <ac:spMkLst>
            <pc:docMk/>
            <pc:sldMk cId="711826972" sldId="600"/>
            <ac:spMk id="5" creationId="{E30A3F1A-A401-AFA8-C90B-2D1CF7D779CE}"/>
          </ac:spMkLst>
        </pc:spChg>
        <pc:picChg chg="add mod">
          <ac:chgData name="PABLO REINA JIMENEZ" userId="11481fb6-70c1-4284-90c0-f8ebfd404008" providerId="ADAL" clId="{18771B6A-C230-4271-B9F7-FE0E35530B6D}" dt="2025-02-09T11:32:13.473" v="663" actId="1076"/>
          <ac:picMkLst>
            <pc:docMk/>
            <pc:sldMk cId="711826972" sldId="600"/>
            <ac:picMk id="4" creationId="{4D57A2F1-82BC-EFD3-9F13-6AE8ADA11134}"/>
          </ac:picMkLst>
        </pc:picChg>
        <pc:picChg chg="del">
          <ac:chgData name="PABLO REINA JIMENEZ" userId="11481fb6-70c1-4284-90c0-f8ebfd404008" providerId="ADAL" clId="{18771B6A-C230-4271-B9F7-FE0E35530B6D}" dt="2025-02-09T11:32:09.670" v="661" actId="478"/>
          <ac:picMkLst>
            <pc:docMk/>
            <pc:sldMk cId="711826972" sldId="600"/>
            <ac:picMk id="6" creationId="{7377DD3A-6DDF-2693-4333-10FBA5A234EC}"/>
          </ac:picMkLst>
        </pc:picChg>
      </pc:sldChg>
      <pc:sldChg chg="addSp delSp modSp add mod">
        <pc:chgData name="PABLO REINA JIMENEZ" userId="11481fb6-70c1-4284-90c0-f8ebfd404008" providerId="ADAL" clId="{18771B6A-C230-4271-B9F7-FE0E35530B6D}" dt="2025-02-09T11:44:41.055" v="1386" actId="20577"/>
        <pc:sldMkLst>
          <pc:docMk/>
          <pc:sldMk cId="2831613440" sldId="601"/>
        </pc:sldMkLst>
        <pc:spChg chg="mod">
          <ac:chgData name="PABLO REINA JIMENEZ" userId="11481fb6-70c1-4284-90c0-f8ebfd404008" providerId="ADAL" clId="{18771B6A-C230-4271-B9F7-FE0E35530B6D}" dt="2025-02-09T11:33:16.409" v="746" actId="20577"/>
          <ac:spMkLst>
            <pc:docMk/>
            <pc:sldMk cId="2831613440" sldId="601"/>
            <ac:spMk id="2" creationId="{FFB28690-AFF2-0E7E-0E55-5014E0C036E0}"/>
          </ac:spMkLst>
        </pc:spChg>
        <pc:spChg chg="add mod">
          <ac:chgData name="PABLO REINA JIMENEZ" userId="11481fb6-70c1-4284-90c0-f8ebfd404008" providerId="ADAL" clId="{18771B6A-C230-4271-B9F7-FE0E35530B6D}" dt="2025-02-09T11:44:41.055" v="1386" actId="20577"/>
          <ac:spMkLst>
            <pc:docMk/>
            <pc:sldMk cId="2831613440" sldId="601"/>
            <ac:spMk id="3" creationId="{E53EB870-8622-3372-FB62-C628B631E8C7}"/>
          </ac:spMkLst>
        </pc:spChg>
        <pc:spChg chg="del">
          <ac:chgData name="PABLO REINA JIMENEZ" userId="11481fb6-70c1-4284-90c0-f8ebfd404008" providerId="ADAL" clId="{18771B6A-C230-4271-B9F7-FE0E35530B6D}" dt="2025-02-09T11:33:19.323" v="748" actId="478"/>
          <ac:spMkLst>
            <pc:docMk/>
            <pc:sldMk cId="2831613440" sldId="601"/>
            <ac:spMk id="5" creationId="{AE926395-8F99-2230-E7E0-36D87C60B7E6}"/>
          </ac:spMkLst>
        </pc:spChg>
        <pc:picChg chg="del">
          <ac:chgData name="PABLO REINA JIMENEZ" userId="11481fb6-70c1-4284-90c0-f8ebfd404008" providerId="ADAL" clId="{18771B6A-C230-4271-B9F7-FE0E35530B6D}" dt="2025-02-09T11:33:18.090" v="747" actId="478"/>
          <ac:picMkLst>
            <pc:docMk/>
            <pc:sldMk cId="2831613440" sldId="601"/>
            <ac:picMk id="4" creationId="{E3AEE6A6-A6F5-9386-492F-B4E80C8D56E9}"/>
          </ac:picMkLst>
        </pc:picChg>
      </pc:sldChg>
      <pc:sldChg chg="modSp add mod">
        <pc:chgData name="PABLO REINA JIMENEZ" userId="11481fb6-70c1-4284-90c0-f8ebfd404008" providerId="ADAL" clId="{18771B6A-C230-4271-B9F7-FE0E35530B6D}" dt="2025-02-09T11:50:03.833" v="1942" actId="20577"/>
        <pc:sldMkLst>
          <pc:docMk/>
          <pc:sldMk cId="3072623038" sldId="602"/>
        </pc:sldMkLst>
        <pc:spChg chg="mod">
          <ac:chgData name="PABLO REINA JIMENEZ" userId="11481fb6-70c1-4284-90c0-f8ebfd404008" providerId="ADAL" clId="{18771B6A-C230-4271-B9F7-FE0E35530B6D}" dt="2025-02-09T11:46:09.982" v="1418" actId="20577"/>
          <ac:spMkLst>
            <pc:docMk/>
            <pc:sldMk cId="3072623038" sldId="602"/>
            <ac:spMk id="2" creationId="{48AC9634-579D-C70E-1236-551BD9EA1E66}"/>
          </ac:spMkLst>
        </pc:spChg>
        <pc:spChg chg="mod">
          <ac:chgData name="PABLO REINA JIMENEZ" userId="11481fb6-70c1-4284-90c0-f8ebfd404008" providerId="ADAL" clId="{18771B6A-C230-4271-B9F7-FE0E35530B6D}" dt="2025-02-09T11:50:03.833" v="1942" actId="20577"/>
          <ac:spMkLst>
            <pc:docMk/>
            <pc:sldMk cId="3072623038" sldId="602"/>
            <ac:spMk id="3" creationId="{DB59C529-9BED-BBC4-FEFA-335C50306A64}"/>
          </ac:spMkLst>
        </pc:spChg>
      </pc:sldChg>
      <pc:sldChg chg="addSp delSp modSp add mod">
        <pc:chgData name="PABLO REINA JIMENEZ" userId="11481fb6-70c1-4284-90c0-f8ebfd404008" providerId="ADAL" clId="{18771B6A-C230-4271-B9F7-FE0E35530B6D}" dt="2025-02-09T12:05:18.783" v="2344" actId="20577"/>
        <pc:sldMkLst>
          <pc:docMk/>
          <pc:sldMk cId="906445278" sldId="603"/>
        </pc:sldMkLst>
        <pc:spChg chg="mod">
          <ac:chgData name="PABLO REINA JIMENEZ" userId="11481fb6-70c1-4284-90c0-f8ebfd404008" providerId="ADAL" clId="{18771B6A-C230-4271-B9F7-FE0E35530B6D}" dt="2025-02-09T11:52:07.980" v="1951" actId="20577"/>
          <ac:spMkLst>
            <pc:docMk/>
            <pc:sldMk cId="906445278" sldId="603"/>
            <ac:spMk id="2" creationId="{3301487E-2F3F-7D4B-803E-033EC6282C12}"/>
          </ac:spMkLst>
        </pc:spChg>
        <pc:spChg chg="mod">
          <ac:chgData name="PABLO REINA JIMENEZ" userId="11481fb6-70c1-4284-90c0-f8ebfd404008" providerId="ADAL" clId="{18771B6A-C230-4271-B9F7-FE0E35530B6D}" dt="2025-02-09T12:05:18.783" v="2344" actId="20577"/>
          <ac:spMkLst>
            <pc:docMk/>
            <pc:sldMk cId="906445278" sldId="603"/>
            <ac:spMk id="3" creationId="{0DC611BD-38D3-08F0-0E64-C92A350A4909}"/>
          </ac:spMkLst>
        </pc:spChg>
        <pc:picChg chg="add del mod">
          <ac:chgData name="PABLO REINA JIMENEZ" userId="11481fb6-70c1-4284-90c0-f8ebfd404008" providerId="ADAL" clId="{18771B6A-C230-4271-B9F7-FE0E35530B6D}" dt="2025-02-09T11:56:56.157" v="2329" actId="478"/>
          <ac:picMkLst>
            <pc:docMk/>
            <pc:sldMk cId="906445278" sldId="603"/>
            <ac:picMk id="5" creationId="{FD866C8D-5CC1-0C50-166F-B099FD963F5C}"/>
          </ac:picMkLst>
        </pc:picChg>
        <pc:picChg chg="add del mod">
          <ac:chgData name="PABLO REINA JIMENEZ" userId="11481fb6-70c1-4284-90c0-f8ebfd404008" providerId="ADAL" clId="{18771B6A-C230-4271-B9F7-FE0E35530B6D}" dt="2025-02-09T12:03:18.810" v="2337" actId="478"/>
          <ac:picMkLst>
            <pc:docMk/>
            <pc:sldMk cId="906445278" sldId="603"/>
            <ac:picMk id="7" creationId="{E1373963-268E-DD6A-8F7F-08593AADED3F}"/>
          </ac:picMkLst>
        </pc:picChg>
        <pc:picChg chg="add mod">
          <ac:chgData name="PABLO REINA JIMENEZ" userId="11481fb6-70c1-4284-90c0-f8ebfd404008" providerId="ADAL" clId="{18771B6A-C230-4271-B9F7-FE0E35530B6D}" dt="2025-02-09T12:03:24.738" v="2341" actId="1076"/>
          <ac:picMkLst>
            <pc:docMk/>
            <pc:sldMk cId="906445278" sldId="603"/>
            <ac:picMk id="9" creationId="{16B0270C-906C-29BA-F2D2-A4C50D5A9E92}"/>
          </ac:picMkLst>
        </pc:picChg>
      </pc:sldChg>
      <pc:sldChg chg="addSp delSp modSp add mod">
        <pc:chgData name="PABLO REINA JIMENEZ" userId="11481fb6-70c1-4284-90c0-f8ebfd404008" providerId="ADAL" clId="{18771B6A-C230-4271-B9F7-FE0E35530B6D}" dt="2025-02-09T12:05:08.371" v="2343" actId="1076"/>
        <pc:sldMkLst>
          <pc:docMk/>
          <pc:sldMk cId="197408449" sldId="604"/>
        </pc:sldMkLst>
        <pc:spChg chg="del">
          <ac:chgData name="PABLO REINA JIMENEZ" userId="11481fb6-70c1-4284-90c0-f8ebfd404008" providerId="ADAL" clId="{18771B6A-C230-4271-B9F7-FE0E35530B6D}" dt="2025-02-09T11:59:43.896" v="2336" actId="478"/>
          <ac:spMkLst>
            <pc:docMk/>
            <pc:sldMk cId="197408449" sldId="604"/>
            <ac:spMk id="3" creationId="{B330FF88-E76A-E629-46AC-F128D1EE9C15}"/>
          </ac:spMkLst>
        </pc:spChg>
        <pc:picChg chg="add mod">
          <ac:chgData name="PABLO REINA JIMENEZ" userId="11481fb6-70c1-4284-90c0-f8ebfd404008" providerId="ADAL" clId="{18771B6A-C230-4271-B9F7-FE0E35530B6D}" dt="2025-02-09T12:05:08.371" v="2343" actId="1076"/>
          <ac:picMkLst>
            <pc:docMk/>
            <pc:sldMk cId="197408449" sldId="604"/>
            <ac:picMk id="5" creationId="{4D3AC70D-FEED-0FA2-ACD8-0E1015AE3AA6}"/>
          </ac:picMkLst>
        </pc:picChg>
        <pc:picChg chg="del">
          <ac:chgData name="PABLO REINA JIMENEZ" userId="11481fb6-70c1-4284-90c0-f8ebfd404008" providerId="ADAL" clId="{18771B6A-C230-4271-B9F7-FE0E35530B6D}" dt="2025-02-09T11:59:42.282" v="2335" actId="478"/>
          <ac:picMkLst>
            <pc:docMk/>
            <pc:sldMk cId="197408449" sldId="604"/>
            <ac:picMk id="7" creationId="{64968B85-CA1B-B2D4-FD52-0245E4A9CD73}"/>
          </ac:picMkLst>
        </pc:picChg>
      </pc:sldChg>
    </pc:docChg>
  </pc:docChgLst>
  <pc:docChgLst>
    <pc:chgData name="PABLO REINA JIMENEZ" userId="11481fb6-70c1-4284-90c0-f8ebfd404008" providerId="ADAL" clId="{C6EB64EC-3B5F-4F6A-B3C3-B340794772C8}"/>
    <pc:docChg chg="undo redo custSel addSld delSld modSld sldOrd">
      <pc:chgData name="PABLO REINA JIMENEZ" userId="11481fb6-70c1-4284-90c0-f8ebfd404008" providerId="ADAL" clId="{C6EB64EC-3B5F-4F6A-B3C3-B340794772C8}" dt="2025-01-30T12:30:56.446" v="4008" actId="47"/>
      <pc:docMkLst>
        <pc:docMk/>
      </pc:docMkLst>
      <pc:sldChg chg="modSp mod">
        <pc:chgData name="PABLO REINA JIMENEZ" userId="11481fb6-70c1-4284-90c0-f8ebfd404008" providerId="ADAL" clId="{C6EB64EC-3B5F-4F6A-B3C3-B340794772C8}" dt="2025-01-30T09:14:44.455" v="93" actId="20577"/>
        <pc:sldMkLst>
          <pc:docMk/>
          <pc:sldMk cId="984768743" sldId="256"/>
        </pc:sldMkLst>
        <pc:spChg chg="mod">
          <ac:chgData name="PABLO REINA JIMENEZ" userId="11481fb6-70c1-4284-90c0-f8ebfd404008" providerId="ADAL" clId="{C6EB64EC-3B5F-4F6A-B3C3-B340794772C8}" dt="2025-01-30T09:13:46.625" v="43" actId="20577"/>
          <ac:spMkLst>
            <pc:docMk/>
            <pc:sldMk cId="984768743" sldId="256"/>
            <ac:spMk id="2" creationId="{00000000-0000-0000-0000-000000000000}"/>
          </ac:spMkLst>
        </pc:spChg>
        <pc:spChg chg="mod">
          <ac:chgData name="PABLO REINA JIMENEZ" userId="11481fb6-70c1-4284-90c0-f8ebfd404008" providerId="ADAL" clId="{C6EB64EC-3B5F-4F6A-B3C3-B340794772C8}" dt="2025-01-30T09:14:44.455" v="93" actId="20577"/>
          <ac:spMkLst>
            <pc:docMk/>
            <pc:sldMk cId="984768743" sldId="256"/>
            <ac:spMk id="4" creationId="{00000000-0000-0000-0000-000000000000}"/>
          </ac:spMkLst>
        </pc:spChg>
      </pc:sldChg>
      <pc:sldChg chg="del">
        <pc:chgData name="PABLO REINA JIMENEZ" userId="11481fb6-70c1-4284-90c0-f8ebfd404008" providerId="ADAL" clId="{C6EB64EC-3B5F-4F6A-B3C3-B340794772C8}" dt="2025-01-30T12:30:55.417" v="4007" actId="47"/>
        <pc:sldMkLst>
          <pc:docMk/>
          <pc:sldMk cId="1661939280" sldId="479"/>
        </pc:sldMkLst>
      </pc:sldChg>
      <pc:sldChg chg="del">
        <pc:chgData name="PABLO REINA JIMENEZ" userId="11481fb6-70c1-4284-90c0-f8ebfd404008" providerId="ADAL" clId="{C6EB64EC-3B5F-4F6A-B3C3-B340794772C8}" dt="2025-01-30T12:30:56.446" v="4008" actId="47"/>
        <pc:sldMkLst>
          <pc:docMk/>
          <pc:sldMk cId="3712449722" sldId="511"/>
        </pc:sldMkLst>
      </pc:sldChg>
      <pc:sldChg chg="add del">
        <pc:chgData name="PABLO REINA JIMENEZ" userId="11481fb6-70c1-4284-90c0-f8ebfd404008" providerId="ADAL" clId="{C6EB64EC-3B5F-4F6A-B3C3-B340794772C8}" dt="2025-01-30T09:15:04.876" v="105" actId="47"/>
        <pc:sldMkLst>
          <pc:docMk/>
          <pc:sldMk cId="2900191858" sldId="548"/>
        </pc:sldMkLst>
      </pc:sldChg>
      <pc:sldChg chg="modSp add del mod">
        <pc:chgData name="PABLO REINA JIMENEZ" userId="11481fb6-70c1-4284-90c0-f8ebfd404008" providerId="ADAL" clId="{C6EB64EC-3B5F-4F6A-B3C3-B340794772C8}" dt="2025-01-30T09:15:10.805" v="106" actId="207"/>
        <pc:sldMkLst>
          <pc:docMk/>
          <pc:sldMk cId="2470262424" sldId="549"/>
        </pc:sldMkLst>
      </pc:sldChg>
      <pc:sldChg chg="addSp delSp modSp add del mod">
        <pc:chgData name="PABLO REINA JIMENEZ" userId="11481fb6-70c1-4284-90c0-f8ebfd404008" providerId="ADAL" clId="{C6EB64EC-3B5F-4F6A-B3C3-B340794772C8}" dt="2025-01-30T09:19:06.840" v="169" actId="22"/>
        <pc:sldMkLst>
          <pc:docMk/>
          <pc:sldMk cId="902652180" sldId="550"/>
        </pc:sldMkLst>
      </pc:sldChg>
      <pc:sldChg chg="modSp add del mod">
        <pc:chgData name="PABLO REINA JIMENEZ" userId="11481fb6-70c1-4284-90c0-f8ebfd404008" providerId="ADAL" clId="{C6EB64EC-3B5F-4F6A-B3C3-B340794772C8}" dt="2025-01-30T09:15:18.228" v="108" actId="207"/>
        <pc:sldMkLst>
          <pc:docMk/>
          <pc:sldMk cId="1292549238" sldId="551"/>
        </pc:sldMkLst>
      </pc:sldChg>
      <pc:sldChg chg="addSp delSp modSp add mod delAnim modAnim">
        <pc:chgData name="PABLO REINA JIMENEZ" userId="11481fb6-70c1-4284-90c0-f8ebfd404008" providerId="ADAL" clId="{C6EB64EC-3B5F-4F6A-B3C3-B340794772C8}" dt="2025-01-30T09:18:45.340" v="167" actId="1076"/>
        <pc:sldMkLst>
          <pc:docMk/>
          <pc:sldMk cId="2384813633" sldId="552"/>
        </pc:sldMkLst>
      </pc:sldChg>
      <pc:sldChg chg="addSp delSp modSp add mod">
        <pc:chgData name="PABLO REINA JIMENEZ" userId="11481fb6-70c1-4284-90c0-f8ebfd404008" providerId="ADAL" clId="{C6EB64EC-3B5F-4F6A-B3C3-B340794772C8}" dt="2025-01-30T09:25:44.945" v="191" actId="14100"/>
        <pc:sldMkLst>
          <pc:docMk/>
          <pc:sldMk cId="964277136" sldId="553"/>
        </pc:sldMkLst>
      </pc:sldChg>
      <pc:sldChg chg="addSp delSp modSp add mod">
        <pc:chgData name="PABLO REINA JIMENEZ" userId="11481fb6-70c1-4284-90c0-f8ebfd404008" providerId="ADAL" clId="{C6EB64EC-3B5F-4F6A-B3C3-B340794772C8}" dt="2025-01-30T09:27:25.242" v="417" actId="20577"/>
        <pc:sldMkLst>
          <pc:docMk/>
          <pc:sldMk cId="2168923100" sldId="554"/>
        </pc:sldMkLst>
      </pc:sldChg>
      <pc:sldChg chg="delSp modSp add mod">
        <pc:chgData name="PABLO REINA JIMENEZ" userId="11481fb6-70c1-4284-90c0-f8ebfd404008" providerId="ADAL" clId="{C6EB64EC-3B5F-4F6A-B3C3-B340794772C8}" dt="2025-01-30T10:10:01.018" v="926" actId="20577"/>
        <pc:sldMkLst>
          <pc:docMk/>
          <pc:sldMk cId="2451775957" sldId="555"/>
        </pc:sldMkLst>
      </pc:sldChg>
      <pc:sldChg chg="delSp add del">
        <pc:chgData name="PABLO REINA JIMENEZ" userId="11481fb6-70c1-4284-90c0-f8ebfd404008" providerId="ADAL" clId="{C6EB64EC-3B5F-4F6A-B3C3-B340794772C8}" dt="2025-01-30T10:36:07.320" v="948" actId="47"/>
        <pc:sldMkLst>
          <pc:docMk/>
          <pc:sldMk cId="3547666260" sldId="556"/>
        </pc:sldMkLst>
      </pc:sldChg>
      <pc:sldChg chg="addSp delSp modSp add mod ord">
        <pc:chgData name="PABLO REINA JIMENEZ" userId="11481fb6-70c1-4284-90c0-f8ebfd404008" providerId="ADAL" clId="{C6EB64EC-3B5F-4F6A-B3C3-B340794772C8}" dt="2025-01-30T10:11:09.868" v="947"/>
        <pc:sldMkLst>
          <pc:docMk/>
          <pc:sldMk cId="3212605193" sldId="557"/>
        </pc:sldMkLst>
      </pc:sldChg>
      <pc:sldChg chg="modSp new del mod">
        <pc:chgData name="PABLO REINA JIMENEZ" userId="11481fb6-70c1-4284-90c0-f8ebfd404008" providerId="ADAL" clId="{C6EB64EC-3B5F-4F6A-B3C3-B340794772C8}" dt="2025-01-30T12:01:58.068" v="2988" actId="47"/>
        <pc:sldMkLst>
          <pc:docMk/>
          <pc:sldMk cId="3400641881" sldId="558"/>
        </pc:sldMkLst>
      </pc:sldChg>
      <pc:sldChg chg="addSp delSp modSp add mod">
        <pc:chgData name="PABLO REINA JIMENEZ" userId="11481fb6-70c1-4284-90c0-f8ebfd404008" providerId="ADAL" clId="{C6EB64EC-3B5F-4F6A-B3C3-B340794772C8}" dt="2025-01-30T12:01:04.158" v="2987" actId="5793"/>
        <pc:sldMkLst>
          <pc:docMk/>
          <pc:sldMk cId="1836365560" sldId="559"/>
        </pc:sldMkLst>
      </pc:sldChg>
      <pc:sldChg chg="modSp add mod ord">
        <pc:chgData name="PABLO REINA JIMENEZ" userId="11481fb6-70c1-4284-90c0-f8ebfd404008" providerId="ADAL" clId="{C6EB64EC-3B5F-4F6A-B3C3-B340794772C8}" dt="2025-01-30T12:30:02.215" v="4004" actId="1076"/>
        <pc:sldMkLst>
          <pc:docMk/>
          <pc:sldMk cId="2752166506" sldId="560"/>
        </pc:sldMkLst>
      </pc:sldChg>
      <pc:sldChg chg="modSp add mod">
        <pc:chgData name="PABLO REINA JIMENEZ" userId="11481fb6-70c1-4284-90c0-f8ebfd404008" providerId="ADAL" clId="{C6EB64EC-3B5F-4F6A-B3C3-B340794772C8}" dt="2025-01-30T11:29:18.080" v="1775" actId="20577"/>
        <pc:sldMkLst>
          <pc:docMk/>
          <pc:sldMk cId="1164017122" sldId="561"/>
        </pc:sldMkLst>
      </pc:sldChg>
      <pc:sldChg chg="modSp add mod">
        <pc:chgData name="PABLO REINA JIMENEZ" userId="11481fb6-70c1-4284-90c0-f8ebfd404008" providerId="ADAL" clId="{C6EB64EC-3B5F-4F6A-B3C3-B340794772C8}" dt="2025-01-30T11:37:10.385" v="2095" actId="20577"/>
        <pc:sldMkLst>
          <pc:docMk/>
          <pc:sldMk cId="1180240901" sldId="562"/>
        </pc:sldMkLst>
      </pc:sldChg>
      <pc:sldChg chg="modSp add mod">
        <pc:chgData name="PABLO REINA JIMENEZ" userId="11481fb6-70c1-4284-90c0-f8ebfd404008" providerId="ADAL" clId="{C6EB64EC-3B5F-4F6A-B3C3-B340794772C8}" dt="2025-01-30T11:41:06.926" v="2283" actId="20577"/>
        <pc:sldMkLst>
          <pc:docMk/>
          <pc:sldMk cId="3676368063" sldId="563"/>
        </pc:sldMkLst>
      </pc:sldChg>
      <pc:sldChg chg="modSp add mod">
        <pc:chgData name="PABLO REINA JIMENEZ" userId="11481fb6-70c1-4284-90c0-f8ebfd404008" providerId="ADAL" clId="{C6EB64EC-3B5F-4F6A-B3C3-B340794772C8}" dt="2025-01-30T11:52:37.424" v="2945" actId="20577"/>
        <pc:sldMkLst>
          <pc:docMk/>
          <pc:sldMk cId="2964504569" sldId="564"/>
        </pc:sldMkLst>
      </pc:sldChg>
      <pc:sldChg chg="modSp add mod">
        <pc:chgData name="PABLO REINA JIMENEZ" userId="11481fb6-70c1-4284-90c0-f8ebfd404008" providerId="ADAL" clId="{C6EB64EC-3B5F-4F6A-B3C3-B340794772C8}" dt="2025-01-30T11:57:31.541" v="2954" actId="20577"/>
        <pc:sldMkLst>
          <pc:docMk/>
          <pc:sldMk cId="1867639799" sldId="565"/>
        </pc:sldMkLst>
      </pc:sldChg>
      <pc:sldChg chg="addSp delSp modSp add mod">
        <pc:chgData name="PABLO REINA JIMENEZ" userId="11481fb6-70c1-4284-90c0-f8ebfd404008" providerId="ADAL" clId="{C6EB64EC-3B5F-4F6A-B3C3-B340794772C8}" dt="2025-01-30T12:10:08.802" v="3103" actId="20577"/>
        <pc:sldMkLst>
          <pc:docMk/>
          <pc:sldMk cId="2737386185" sldId="566"/>
        </pc:sldMkLst>
      </pc:sldChg>
      <pc:sldChg chg="add del">
        <pc:chgData name="PABLO REINA JIMENEZ" userId="11481fb6-70c1-4284-90c0-f8ebfd404008" providerId="ADAL" clId="{C6EB64EC-3B5F-4F6A-B3C3-B340794772C8}" dt="2025-01-30T12:12:44.427" v="3106" actId="47"/>
        <pc:sldMkLst>
          <pc:docMk/>
          <pc:sldMk cId="4003666940" sldId="567"/>
        </pc:sldMkLst>
      </pc:sldChg>
      <pc:sldChg chg="modSp add mod">
        <pc:chgData name="PABLO REINA JIMENEZ" userId="11481fb6-70c1-4284-90c0-f8ebfd404008" providerId="ADAL" clId="{C6EB64EC-3B5F-4F6A-B3C3-B340794772C8}" dt="2025-01-30T12:14:30.165" v="3329" actId="20577"/>
        <pc:sldMkLst>
          <pc:docMk/>
          <pc:sldMk cId="1641184878" sldId="568"/>
        </pc:sldMkLst>
      </pc:sldChg>
      <pc:sldChg chg="modSp add mod">
        <pc:chgData name="PABLO REINA JIMENEZ" userId="11481fb6-70c1-4284-90c0-f8ebfd404008" providerId="ADAL" clId="{C6EB64EC-3B5F-4F6A-B3C3-B340794772C8}" dt="2025-01-30T12:16:26.405" v="3484" actId="255"/>
        <pc:sldMkLst>
          <pc:docMk/>
          <pc:sldMk cId="2484712625" sldId="569"/>
        </pc:sldMkLst>
      </pc:sldChg>
      <pc:sldChg chg="modSp add mod">
        <pc:chgData name="PABLO REINA JIMENEZ" userId="11481fb6-70c1-4284-90c0-f8ebfd404008" providerId="ADAL" clId="{C6EB64EC-3B5F-4F6A-B3C3-B340794772C8}" dt="2025-01-30T12:24:02.556" v="3972" actId="20577"/>
        <pc:sldMkLst>
          <pc:docMk/>
          <pc:sldMk cId="1281517545" sldId="570"/>
        </pc:sldMkLst>
      </pc:sldChg>
      <pc:sldChg chg="addSp delSp modSp add mod">
        <pc:chgData name="PABLO REINA JIMENEZ" userId="11481fb6-70c1-4284-90c0-f8ebfd404008" providerId="ADAL" clId="{C6EB64EC-3B5F-4F6A-B3C3-B340794772C8}" dt="2025-01-30T12:30:47.660" v="4006" actId="1076"/>
        <pc:sldMkLst>
          <pc:docMk/>
          <pc:sldMk cId="4234902774" sldId="571"/>
        </pc:sldMkLst>
      </pc:sldChg>
    </pc:docChg>
  </pc:docChgLst>
  <pc:docChgLst>
    <pc:chgData name="PABLO REINA JIMENEZ" userId="11481fb6-70c1-4284-90c0-f8ebfd404008" providerId="ADAL" clId="{3E9158D4-17B1-49C4-BFBE-BA3D5AF97B52}"/>
    <pc:docChg chg="undo redo custSel addSld delSld modSld sldOrd">
      <pc:chgData name="PABLO REINA JIMENEZ" userId="11481fb6-70c1-4284-90c0-f8ebfd404008" providerId="ADAL" clId="{3E9158D4-17B1-49C4-BFBE-BA3D5AF97B52}" dt="2025-02-05T11:15:37.426" v="2540" actId="20577"/>
      <pc:docMkLst>
        <pc:docMk/>
      </pc:docMkLst>
      <pc:sldChg chg="modSp mod">
        <pc:chgData name="PABLO REINA JIMENEZ" userId="11481fb6-70c1-4284-90c0-f8ebfd404008" providerId="ADAL" clId="{3E9158D4-17B1-49C4-BFBE-BA3D5AF97B52}" dt="2025-01-31T10:37:48.971" v="11" actId="20577"/>
        <pc:sldMkLst>
          <pc:docMk/>
          <pc:sldMk cId="984768743" sldId="256"/>
        </pc:sldMkLst>
        <pc:spChg chg="mod">
          <ac:chgData name="PABLO REINA JIMENEZ" userId="11481fb6-70c1-4284-90c0-f8ebfd404008" providerId="ADAL" clId="{3E9158D4-17B1-49C4-BFBE-BA3D5AF97B52}" dt="2025-01-31T10:37:48.971" v="11" actId="20577"/>
          <ac:spMkLst>
            <pc:docMk/>
            <pc:sldMk cId="984768743" sldId="256"/>
            <ac:spMk id="2" creationId="{00000000-0000-0000-0000-000000000000}"/>
          </ac:spMkLst>
        </pc:spChg>
        <pc:spChg chg="mod">
          <ac:chgData name="PABLO REINA JIMENEZ" userId="11481fb6-70c1-4284-90c0-f8ebfd404008" providerId="ADAL" clId="{3E9158D4-17B1-49C4-BFBE-BA3D5AF97B52}" dt="2025-01-31T10:37:34.479" v="10" actId="20577"/>
          <ac:spMkLst>
            <pc:docMk/>
            <pc:sldMk cId="984768743" sldId="256"/>
            <ac:spMk id="4" creationId="{00000000-0000-0000-0000-000000000000}"/>
          </ac:spMkLst>
        </pc:spChg>
      </pc:sldChg>
      <pc:sldChg chg="del ord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470262424" sldId="549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902652180" sldId="550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292549238" sldId="551"/>
        </pc:sldMkLst>
      </pc:sldChg>
      <pc:sldChg chg="addSp delSp modSp del mod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384813633" sldId="552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964277136" sldId="553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168923100" sldId="554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451775957" sldId="555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3212605193" sldId="557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836365560" sldId="559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752166506" sldId="560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164017122" sldId="561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180240901" sldId="562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3676368063" sldId="563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964504569" sldId="564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867639799" sldId="565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737386185" sldId="566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641184878" sldId="568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484712625" sldId="569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281517545" sldId="570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4234902774" sldId="571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2064718405" sldId="572"/>
        </pc:sldMkLst>
      </pc:sldChg>
      <pc:sldChg chg="del">
        <pc:chgData name="PABLO REINA JIMENEZ" userId="11481fb6-70c1-4284-90c0-f8ebfd404008" providerId="ADAL" clId="{3E9158D4-17B1-49C4-BFBE-BA3D5AF97B52}" dt="2025-01-31T11:11:50.359" v="1194" actId="47"/>
        <pc:sldMkLst>
          <pc:docMk/>
          <pc:sldMk cId="1934604075" sldId="573"/>
        </pc:sldMkLst>
      </pc:sldChg>
      <pc:sldChg chg="modSp add mod">
        <pc:chgData name="PABLO REINA JIMENEZ" userId="11481fb6-70c1-4284-90c0-f8ebfd404008" providerId="ADAL" clId="{3E9158D4-17B1-49C4-BFBE-BA3D5AF97B52}" dt="2025-01-31T10:38:51.843" v="14" actId="207"/>
        <pc:sldMkLst>
          <pc:docMk/>
          <pc:sldMk cId="456136041" sldId="574"/>
        </pc:sldMkLst>
      </pc:sldChg>
      <pc:sldChg chg="modSp add mod ord">
        <pc:chgData name="PABLO REINA JIMENEZ" userId="11481fb6-70c1-4284-90c0-f8ebfd404008" providerId="ADAL" clId="{3E9158D4-17B1-49C4-BFBE-BA3D5AF97B52}" dt="2025-01-31T11:08:49.315" v="1004"/>
        <pc:sldMkLst>
          <pc:docMk/>
          <pc:sldMk cId="3351670784" sldId="575"/>
        </pc:sldMkLst>
      </pc:sldChg>
      <pc:sldChg chg="addSp delSp modSp add mod ord">
        <pc:chgData name="PABLO REINA JIMENEZ" userId="11481fb6-70c1-4284-90c0-f8ebfd404008" providerId="ADAL" clId="{3E9158D4-17B1-49C4-BFBE-BA3D5AF97B52}" dt="2025-01-31T10:42:33.878" v="41" actId="1076"/>
        <pc:sldMkLst>
          <pc:docMk/>
          <pc:sldMk cId="4081418511" sldId="576"/>
        </pc:sldMkLst>
      </pc:sldChg>
      <pc:sldChg chg="modSp add mod">
        <pc:chgData name="PABLO REINA JIMENEZ" userId="11481fb6-70c1-4284-90c0-f8ebfd404008" providerId="ADAL" clId="{3E9158D4-17B1-49C4-BFBE-BA3D5AF97B52}" dt="2025-01-31T11:45:19.376" v="1582" actId="20577"/>
        <pc:sldMkLst>
          <pc:docMk/>
          <pc:sldMk cId="517470795" sldId="577"/>
        </pc:sldMkLst>
      </pc:sldChg>
      <pc:sldChg chg="modSp add mod">
        <pc:chgData name="PABLO REINA JIMENEZ" userId="11481fb6-70c1-4284-90c0-f8ebfd404008" providerId="ADAL" clId="{3E9158D4-17B1-49C4-BFBE-BA3D5AF97B52}" dt="2025-01-31T11:45:13.202" v="1578" actId="21"/>
        <pc:sldMkLst>
          <pc:docMk/>
          <pc:sldMk cId="4271817502" sldId="578"/>
        </pc:sldMkLst>
      </pc:sldChg>
      <pc:sldChg chg="addSp delSp modSp add mod">
        <pc:chgData name="PABLO REINA JIMENEZ" userId="11481fb6-70c1-4284-90c0-f8ebfd404008" providerId="ADAL" clId="{3E9158D4-17B1-49C4-BFBE-BA3D5AF97B52}" dt="2025-01-31T11:45:34.038" v="1585" actId="478"/>
        <pc:sldMkLst>
          <pc:docMk/>
          <pc:sldMk cId="1011732567" sldId="579"/>
        </pc:sldMkLst>
      </pc:sldChg>
      <pc:sldChg chg="addSp delSp modSp add mod">
        <pc:chgData name="PABLO REINA JIMENEZ" userId="11481fb6-70c1-4284-90c0-f8ebfd404008" providerId="ADAL" clId="{3E9158D4-17B1-49C4-BFBE-BA3D5AF97B52}" dt="2025-01-31T11:45:42.296" v="1588" actId="478"/>
        <pc:sldMkLst>
          <pc:docMk/>
          <pc:sldMk cId="593501276" sldId="580"/>
        </pc:sldMkLst>
      </pc:sldChg>
      <pc:sldChg chg="delSp modSp add mod">
        <pc:chgData name="PABLO REINA JIMENEZ" userId="11481fb6-70c1-4284-90c0-f8ebfd404008" providerId="ADAL" clId="{3E9158D4-17B1-49C4-BFBE-BA3D5AF97B52}" dt="2025-01-31T11:46:49.608" v="1592" actId="20577"/>
        <pc:sldMkLst>
          <pc:docMk/>
          <pc:sldMk cId="129197731" sldId="581"/>
        </pc:sldMkLst>
      </pc:sldChg>
      <pc:sldChg chg="modSp add mod">
        <pc:chgData name="PABLO REINA JIMENEZ" userId="11481fb6-70c1-4284-90c0-f8ebfd404008" providerId="ADAL" clId="{3E9158D4-17B1-49C4-BFBE-BA3D5AF97B52}" dt="2025-01-31T11:46:56.688" v="1593" actId="5793"/>
        <pc:sldMkLst>
          <pc:docMk/>
          <pc:sldMk cId="4078434267" sldId="582"/>
        </pc:sldMkLst>
      </pc:sldChg>
      <pc:sldChg chg="addSp delSp modSp add mod">
        <pc:chgData name="PABLO REINA JIMENEZ" userId="11481fb6-70c1-4284-90c0-f8ebfd404008" providerId="ADAL" clId="{3E9158D4-17B1-49C4-BFBE-BA3D5AF97B52}" dt="2025-01-31T11:21:19.108" v="1433" actId="1076"/>
        <pc:sldMkLst>
          <pc:docMk/>
          <pc:sldMk cId="39152347" sldId="583"/>
        </pc:sldMkLst>
      </pc:sldChg>
      <pc:sldChg chg="addSp delSp add mod">
        <pc:chgData name="PABLO REINA JIMENEZ" userId="11481fb6-70c1-4284-90c0-f8ebfd404008" providerId="ADAL" clId="{3E9158D4-17B1-49C4-BFBE-BA3D5AF97B52}" dt="2025-01-31T11:27:38.436" v="1438" actId="22"/>
        <pc:sldMkLst>
          <pc:docMk/>
          <pc:sldMk cId="1805186508" sldId="584"/>
        </pc:sldMkLst>
      </pc:sldChg>
      <pc:sldChg chg="addSp delSp modSp add mod">
        <pc:chgData name="PABLO REINA JIMENEZ" userId="11481fb6-70c1-4284-90c0-f8ebfd404008" providerId="ADAL" clId="{3E9158D4-17B1-49C4-BFBE-BA3D5AF97B52}" dt="2025-01-31T11:45:47.095" v="1591" actId="478"/>
        <pc:sldMkLst>
          <pc:docMk/>
          <pc:sldMk cId="1871994187" sldId="585"/>
        </pc:sldMkLst>
      </pc:sldChg>
      <pc:sldChg chg="add">
        <pc:chgData name="PABLO REINA JIMENEZ" userId="11481fb6-70c1-4284-90c0-f8ebfd404008" providerId="ADAL" clId="{3E9158D4-17B1-49C4-BFBE-BA3D5AF97B52}" dt="2025-01-31T11:45:31.943" v="1583"/>
        <pc:sldMkLst>
          <pc:docMk/>
          <pc:sldMk cId="1757712166" sldId="586"/>
        </pc:sldMkLst>
      </pc:sldChg>
      <pc:sldChg chg="add">
        <pc:chgData name="PABLO REINA JIMENEZ" userId="11481fb6-70c1-4284-90c0-f8ebfd404008" providerId="ADAL" clId="{3E9158D4-17B1-49C4-BFBE-BA3D5AF97B52}" dt="2025-01-31T11:45:38.215" v="1586"/>
        <pc:sldMkLst>
          <pc:docMk/>
          <pc:sldMk cId="1178056277" sldId="587"/>
        </pc:sldMkLst>
      </pc:sldChg>
      <pc:sldChg chg="add">
        <pc:chgData name="PABLO REINA JIMENEZ" userId="11481fb6-70c1-4284-90c0-f8ebfd404008" providerId="ADAL" clId="{3E9158D4-17B1-49C4-BFBE-BA3D5AF97B52}" dt="2025-01-31T11:45:44.939" v="1589"/>
        <pc:sldMkLst>
          <pc:docMk/>
          <pc:sldMk cId="1114893376" sldId="588"/>
        </pc:sldMkLst>
      </pc:sldChg>
      <pc:sldChg chg="addSp delSp modSp add mod">
        <pc:chgData name="PABLO REINA JIMENEZ" userId="11481fb6-70c1-4284-90c0-f8ebfd404008" providerId="ADAL" clId="{3E9158D4-17B1-49C4-BFBE-BA3D5AF97B52}" dt="2025-02-05T11:06:56.060" v="1976" actId="20577"/>
        <pc:sldMkLst>
          <pc:docMk/>
          <pc:sldMk cId="4265131381" sldId="591"/>
        </pc:sldMkLst>
      </pc:sldChg>
      <pc:sldChg chg="modSp add mod">
        <pc:chgData name="PABLO REINA JIMENEZ" userId="11481fb6-70c1-4284-90c0-f8ebfd404008" providerId="ADAL" clId="{3E9158D4-17B1-49C4-BFBE-BA3D5AF97B52}" dt="2025-02-05T11:15:37.426" v="2540" actId="20577"/>
        <pc:sldMkLst>
          <pc:docMk/>
          <pc:sldMk cId="663312490" sldId="592"/>
        </pc:sldMkLst>
      </pc:sldChg>
    </pc:docChg>
  </pc:docChgLst>
  <pc:docChgLst>
    <pc:chgData name="PABLO REINA JIMENEZ" userId="11481fb6-70c1-4284-90c0-f8ebfd404008" providerId="ADAL" clId="{A6856B3C-5EA0-493E-8360-BF434ACD13C9}"/>
    <pc:docChg chg="undo custSel modSld">
      <pc:chgData name="PABLO REINA JIMENEZ" userId="11481fb6-70c1-4284-90c0-f8ebfd404008" providerId="ADAL" clId="{A6856B3C-5EA0-493E-8360-BF434ACD13C9}" dt="2025-02-10T14:30:10.798" v="9" actId="20577"/>
      <pc:docMkLst>
        <pc:docMk/>
      </pc:docMkLst>
      <pc:sldChg chg="modSp mod">
        <pc:chgData name="PABLO REINA JIMENEZ" userId="11481fb6-70c1-4284-90c0-f8ebfd404008" providerId="ADAL" clId="{A6856B3C-5EA0-493E-8360-BF434ACD13C9}" dt="2025-02-10T14:30:10.798" v="9" actId="20577"/>
        <pc:sldMkLst>
          <pc:docMk/>
          <pc:sldMk cId="2831613440" sldId="601"/>
        </pc:sldMkLst>
        <pc:spChg chg="mod">
          <ac:chgData name="PABLO REINA JIMENEZ" userId="11481fb6-70c1-4284-90c0-f8ebfd404008" providerId="ADAL" clId="{A6856B3C-5EA0-493E-8360-BF434ACD13C9}" dt="2025-02-10T14:30:10.798" v="9" actId="20577"/>
          <ac:spMkLst>
            <pc:docMk/>
            <pc:sldMk cId="2831613440" sldId="601"/>
            <ac:spMk id="3" creationId="{E53EB870-8622-3372-FB62-C628B631E8C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BDBDD6-24E4-48DA-811F-BE554B7FD013}" type="datetimeFigureOut">
              <a:rPr lang="en-GB" smtClean="0"/>
              <a:t>10/02/2025</a:t>
            </a:fld>
            <a:endParaRPr lang="en-GB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60321-4E56-4D2C-9F82-FDEE5E9050EE}" type="slidenum">
              <a:rPr lang="en-GB" smtClean="0"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91212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39C83-C006-4ACA-B435-2854919B34D0}" type="datetimeFigureOut">
              <a:rPr lang="en-GB" smtClean="0"/>
              <a:pPr/>
              <a:t>10/02/2025</a:t>
            </a:fld>
            <a:endParaRPr lang="en-GB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GB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A3BAB-630B-4E5F-8FE5-79B329F4CD46}" type="slidenum">
              <a:rPr lang="en-GB" smtClean="0"/>
              <a:pPr/>
              <a:t>‹Nº›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2306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3BAB-630B-4E5F-8FE5-79B329F4CD46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3012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617AD-10FA-E18D-8827-79C96A907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E9F74B02-E1C1-FD37-7FF3-C927B755B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7F12B0E7-0F05-E16E-58C6-E8561567A5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2DE27C2A-DC87-2006-8816-2721187C20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10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5375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8DEE5-2315-DA5E-3813-D5126AF7C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61FDD0B3-E552-B8CF-9949-7CF4102D45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674D272D-3325-63B3-F50A-2308564169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7918B44D-446B-DC75-A485-2AB6D688F6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11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56362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02659-D9ED-20C9-7923-5A803AF55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A6D100D8-58C2-B386-067C-593B02C656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A6E5CB75-4F65-44CA-98A5-C19022FDA2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C0A6C3E9-5155-07AF-280D-89D89BFC27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12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926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FAA68-43ED-E658-B806-F8261A5A7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D248EF1B-C691-1C69-8985-985B2504E7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F47AD78A-DB11-4B94-8AED-9F57338A0F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76DD4E84-7575-21CB-420A-FD9A546EF4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13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35989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FB029-C550-8B35-A02E-5088A0743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40539C21-17F9-6A03-C392-9F33EDA420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1822CF2C-B0EA-9044-92FB-FE87A61FE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1223F8DA-1E95-FED7-41FC-2B7780E9A57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3BAB-630B-4E5F-8FE5-79B329F4CD46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606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2C5CE-AB25-C197-5307-79F1EB623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1180C6DF-31DA-7AC2-581C-B34ACD60A0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CDD06B3A-5924-8BF7-4A25-9C1D6E0CBC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68ACA025-87E1-ED10-BFC0-1B2AB9FAC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5028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74A97-0580-97A1-BE8C-68411488C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6889851A-F834-DA05-60C8-9194460369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FC2C1562-32DB-1145-EF00-E2B4BCE702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04793802-A1F3-97CC-1F5A-B39ADBC456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3451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4664F-F0D8-FEAA-AA38-F7BB8468D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E8E9FBED-097A-659C-886E-FA4F16CAD8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39DDCFFB-499B-DCA7-A657-E9D1358A6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52D5E1BC-90B3-CC23-46B6-A210D9A7A2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07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BC792-6DCA-295F-B014-1520C5DCB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4C2A05C6-5001-4CE5-7E3B-181D580B4A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8E72062D-E1B8-54E9-C010-F072D1D221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E7A34D85-867A-7C99-E7D1-F2F408E60E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C8A3BAB-630B-4E5F-8FE5-79B329F4CD46}" type="slidenum">
              <a:rPr lang="en-GB" smtClean="0"/>
              <a:pPr/>
              <a:t>6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9758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D173E-5CC6-1972-9B31-5CA16A975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802AAD04-77DD-186A-189C-74AE5371EF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CC9456F1-9B6F-B714-875A-45417A7A8C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784A4994-09DA-B54A-4679-AC139323E8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5473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62FDC-6641-5101-C452-4D2159B5D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AF4B76E2-DE74-4F6C-559F-8974F71242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B4956CBC-AC69-DE9A-DAB2-C1436BCCE4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7FA94DB7-E55A-AA90-0324-3E8C1289C8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11947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8D758-0542-E10A-EA75-6EF5730B5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3450FD04-F155-569D-1E9B-6F38B223D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FDA4CDEA-2014-C928-C7BB-0A219EA4A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</a:pPr>
            <a:endParaRPr lang="es-ES" altLang="es-ES" dirty="0">
              <a:latin typeface="Arial" panose="020B0604020202020204" pitchFamily="34" charset="0"/>
            </a:endParaRPr>
          </a:p>
        </p:txBody>
      </p:sp>
      <p:sp>
        <p:nvSpPr>
          <p:cNvPr id="4" name="3 Marcador de número de diapositiva">
            <a:extLst>
              <a:ext uri="{FF2B5EF4-FFF2-40B4-BE49-F238E27FC236}">
                <a16:creationId xmlns:a16="http://schemas.microsoft.com/office/drawing/2014/main" id="{196E47FB-1E00-E42B-92A9-5D3C0CCA9AB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BF03D-DAC2-431F-8D92-3390F6C86238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9422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fondo_titul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12699"/>
            <a:ext cx="9188451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3347864" y="2130425"/>
            <a:ext cx="5400600" cy="1874639"/>
          </a:xfrm>
        </p:spPr>
        <p:txBody>
          <a:bodyPr lIns="36000" tIns="36000" rIns="36000" bIns="36000"/>
          <a:lstStyle>
            <a:lvl1pPr algn="ctr">
              <a:defRPr>
                <a:solidFill>
                  <a:srgbClr val="993300"/>
                </a:solidFill>
              </a:defRPr>
            </a:lvl1pPr>
          </a:lstStyle>
          <a:p>
            <a:r>
              <a:rPr lang="en-GB" noProof="0" dirty="0">
                <a:effectLst/>
              </a:rPr>
              <a:t>«</a:t>
            </a:r>
            <a:r>
              <a:rPr lang="en-GB" noProof="0" dirty="0"/>
              <a:t>Title</a:t>
            </a:r>
            <a:r>
              <a:rPr lang="en-GB" noProof="0" dirty="0">
                <a:effectLst/>
              </a:rPr>
              <a:t>»</a:t>
            </a:r>
            <a:endParaRPr lang="en-GB" noProof="0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3347864" y="4365104"/>
            <a:ext cx="5400600" cy="1536576"/>
          </a:xfrm>
        </p:spPr>
        <p:txBody>
          <a:bodyPr lIns="36000" tIns="36000" rIns="36000" bIns="36000" anchor="ctr" anchorCtr="0"/>
          <a:lstStyle>
            <a:lvl1pPr marL="0" indent="0" algn="ctr">
              <a:buNone/>
              <a:defRPr>
                <a:solidFill>
                  <a:srgbClr val="9933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>
                <a:effectLst/>
              </a:rPr>
              <a:t>«</a:t>
            </a:r>
            <a:r>
              <a:rPr lang="en-GB" noProof="0" dirty="0"/>
              <a:t>Subtitle</a:t>
            </a:r>
            <a:r>
              <a:rPr lang="en-GB" noProof="0" dirty="0">
                <a:effectLst/>
              </a:rPr>
              <a:t>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88653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 (With capt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>
                <a:effectLst/>
              </a:rPr>
              <a:t>«Title»</a:t>
            </a:r>
            <a:endParaRPr lang="en-GB" noProof="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1268413"/>
            <a:ext cx="3959225" cy="4320827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  <p:sp>
        <p:nvSpPr>
          <p:cNvPr id="8" name="5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4716016" y="1268760"/>
            <a:ext cx="3959225" cy="432048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467545" y="5723860"/>
            <a:ext cx="3960440" cy="58546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GB" noProof="0" dirty="0">
                <a:effectLst/>
              </a:rPr>
              <a:t>«</a:t>
            </a:r>
            <a:r>
              <a:rPr lang="en-GB" dirty="0"/>
              <a:t>Caption</a:t>
            </a:r>
            <a:r>
              <a:rPr lang="en-GB" noProof="0" dirty="0">
                <a:effectLst/>
              </a:rPr>
              <a:t>»</a:t>
            </a:r>
            <a:endParaRPr lang="en-GB" dirty="0"/>
          </a:p>
        </p:txBody>
      </p:sp>
      <p:sp>
        <p:nvSpPr>
          <p:cNvPr id="10" name="4 Marcador de contenido"/>
          <p:cNvSpPr>
            <a:spLocks noGrp="1"/>
          </p:cNvSpPr>
          <p:nvPr>
            <p:ph sz="quarter" idx="16" hasCustomPrompt="1"/>
          </p:nvPr>
        </p:nvSpPr>
        <p:spPr>
          <a:xfrm>
            <a:off x="4716016" y="5724630"/>
            <a:ext cx="3960440" cy="58546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GB" noProof="0" dirty="0">
                <a:effectLst/>
              </a:rPr>
              <a:t>«</a:t>
            </a:r>
            <a:r>
              <a:rPr lang="en-GB" dirty="0"/>
              <a:t>Caption</a:t>
            </a:r>
            <a:r>
              <a:rPr lang="en-GB" noProof="0" dirty="0">
                <a:effectLst/>
              </a:rPr>
              <a:t>»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3404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programme (With capt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>
                <a:effectLst/>
              </a:rPr>
              <a:t>«Title»</a:t>
            </a:r>
            <a:endParaRPr lang="en-GB" noProof="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1268413"/>
            <a:ext cx="3959225" cy="4320827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467545" y="5723860"/>
            <a:ext cx="3960440" cy="58546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GB" noProof="0" dirty="0">
                <a:effectLst/>
              </a:rPr>
              <a:t>«</a:t>
            </a:r>
            <a:r>
              <a:rPr lang="en-GB" dirty="0"/>
              <a:t>Caption</a:t>
            </a:r>
            <a:r>
              <a:rPr lang="en-GB" noProof="0" dirty="0">
                <a:effectLst/>
              </a:rPr>
              <a:t>»</a:t>
            </a:r>
            <a:endParaRPr lang="en-GB" dirty="0"/>
          </a:p>
        </p:txBody>
      </p:sp>
      <p:sp>
        <p:nvSpPr>
          <p:cNvPr id="10" name="4 Marcador de contenido"/>
          <p:cNvSpPr>
            <a:spLocks noGrp="1"/>
          </p:cNvSpPr>
          <p:nvPr>
            <p:ph sz="quarter" idx="16" hasCustomPrompt="1"/>
          </p:nvPr>
        </p:nvSpPr>
        <p:spPr>
          <a:xfrm>
            <a:off x="4716016" y="5724630"/>
            <a:ext cx="3960440" cy="58546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GB" noProof="0" dirty="0">
                <a:effectLst/>
              </a:rPr>
              <a:t>«</a:t>
            </a:r>
            <a:r>
              <a:rPr lang="en-GB" dirty="0"/>
              <a:t>Caption</a:t>
            </a:r>
            <a:r>
              <a:rPr lang="en-GB" noProof="0" dirty="0">
                <a:effectLst/>
              </a:rPr>
              <a:t>»</a:t>
            </a:r>
            <a:endParaRPr lang="en-GB" dirty="0"/>
          </a:p>
        </p:txBody>
      </p:sp>
      <p:sp>
        <p:nvSpPr>
          <p:cNvPr id="9" name="5 Marcador de texto"/>
          <p:cNvSpPr>
            <a:spLocks noGrp="1"/>
          </p:cNvSpPr>
          <p:nvPr>
            <p:ph type="body" sz="quarter" idx="17"/>
          </p:nvPr>
        </p:nvSpPr>
        <p:spPr>
          <a:xfrm>
            <a:off x="4716016" y="1268413"/>
            <a:ext cx="3959672" cy="4320827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wrap="none" lIns="90000" tIns="90000" rIns="90000" bIns="9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Consolas" pitchFamily="49" charset="0"/>
                <a:cs typeface="Consolas" pitchFamily="49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1"/>
              <a:t>Haga clic para modificar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1"/>
              <a:t>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760351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iple image (With captio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>
                <a:effectLst/>
              </a:rPr>
              <a:t>«Title»</a:t>
            </a:r>
            <a:endParaRPr lang="en-GB" noProof="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15" hasCustomPrompt="1"/>
          </p:nvPr>
        </p:nvSpPr>
        <p:spPr>
          <a:xfrm>
            <a:off x="467544" y="3140968"/>
            <a:ext cx="3960440" cy="58546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GB" noProof="0" dirty="0">
                <a:effectLst/>
              </a:rPr>
              <a:t>«</a:t>
            </a:r>
            <a:r>
              <a:rPr lang="en-GB" dirty="0"/>
              <a:t>Caption</a:t>
            </a:r>
            <a:r>
              <a:rPr lang="en-GB" noProof="0" dirty="0">
                <a:effectLst/>
              </a:rPr>
              <a:t>»</a:t>
            </a:r>
            <a:endParaRPr lang="en-GB" dirty="0"/>
          </a:p>
        </p:txBody>
      </p:sp>
      <p:sp>
        <p:nvSpPr>
          <p:cNvPr id="10" name="4 Marcador de contenido"/>
          <p:cNvSpPr>
            <a:spLocks noGrp="1"/>
          </p:cNvSpPr>
          <p:nvPr>
            <p:ph sz="quarter" idx="16" hasCustomPrompt="1"/>
          </p:nvPr>
        </p:nvSpPr>
        <p:spPr>
          <a:xfrm>
            <a:off x="4716016" y="3140968"/>
            <a:ext cx="3960440" cy="58546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GB" noProof="0" dirty="0">
                <a:effectLst/>
              </a:rPr>
              <a:t>«</a:t>
            </a:r>
            <a:r>
              <a:rPr lang="en-GB" dirty="0"/>
              <a:t>Caption</a:t>
            </a:r>
            <a:r>
              <a:rPr lang="en-GB" noProof="0" dirty="0">
                <a:effectLst/>
              </a:rPr>
              <a:t>»</a:t>
            </a:r>
            <a:endParaRPr lang="en-GB" dirty="0"/>
          </a:p>
        </p:txBody>
      </p:sp>
      <p:sp>
        <p:nvSpPr>
          <p:cNvPr id="9" name="5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1268413"/>
            <a:ext cx="3959225" cy="1800547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  <p:sp>
        <p:nvSpPr>
          <p:cNvPr id="11" name="5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4716016" y="1268760"/>
            <a:ext cx="3959225" cy="1800200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  <p:sp>
        <p:nvSpPr>
          <p:cNvPr id="13" name="4 Marcador de contenido"/>
          <p:cNvSpPr>
            <a:spLocks noGrp="1"/>
          </p:cNvSpPr>
          <p:nvPr>
            <p:ph sz="quarter" idx="18" hasCustomPrompt="1"/>
          </p:nvPr>
        </p:nvSpPr>
        <p:spPr>
          <a:xfrm>
            <a:off x="2591780" y="5805264"/>
            <a:ext cx="3960440" cy="585460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</a:lstStyle>
          <a:p>
            <a:pPr lvl="0"/>
            <a:r>
              <a:rPr lang="en-GB" noProof="0" dirty="0">
                <a:effectLst/>
              </a:rPr>
              <a:t>«</a:t>
            </a:r>
            <a:r>
              <a:rPr lang="en-GB" dirty="0"/>
              <a:t>Caption</a:t>
            </a:r>
            <a:r>
              <a:rPr lang="en-GB" noProof="0" dirty="0">
                <a:effectLst/>
              </a:rPr>
              <a:t>»</a:t>
            </a:r>
            <a:endParaRPr lang="en-GB" dirty="0"/>
          </a:p>
        </p:txBody>
      </p:sp>
      <p:sp>
        <p:nvSpPr>
          <p:cNvPr id="14" name="5 Marcador de posición de imagen"/>
          <p:cNvSpPr>
            <a:spLocks noGrp="1"/>
          </p:cNvSpPr>
          <p:nvPr>
            <p:ph type="pic" sz="quarter" idx="19" hasCustomPrompt="1"/>
          </p:nvPr>
        </p:nvSpPr>
        <p:spPr>
          <a:xfrm>
            <a:off x="2592387" y="3789040"/>
            <a:ext cx="3959225" cy="1944216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9587034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>
                <a:effectLst/>
              </a:rPr>
              <a:t>«Title»</a:t>
            </a:r>
            <a:endParaRPr lang="en-GB" noProof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>
          <a:xfrm>
            <a:off x="468313" y="1268413"/>
            <a:ext cx="8207375" cy="5040312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wrap="none" lIns="90000" tIns="90000" rIns="90000" bIns="9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Consolas" pitchFamily="49" charset="0"/>
                <a:cs typeface="Consolas" pitchFamily="49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1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529884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programme (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>
                <a:effectLst/>
              </a:rPr>
              <a:t>«Title»</a:t>
            </a:r>
            <a:endParaRPr lang="en-GB" noProof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Marcador de texto"/>
          <p:cNvSpPr>
            <a:spLocks noGrp="1"/>
          </p:cNvSpPr>
          <p:nvPr>
            <p:ph type="body" sz="quarter" idx="13"/>
          </p:nvPr>
        </p:nvSpPr>
        <p:spPr>
          <a:xfrm>
            <a:off x="4716016" y="1268413"/>
            <a:ext cx="3959672" cy="5040312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wrap="none" lIns="90000" tIns="90000" rIns="90000" bIns="9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Consolas" pitchFamily="49" charset="0"/>
                <a:cs typeface="Consolas" pitchFamily="49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1"/>
              <a:t>Haga clic para modificar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1"/>
              <a:t>el estilo de texto del patrón</a:t>
            </a:r>
          </a:p>
        </p:txBody>
      </p:sp>
      <p:sp>
        <p:nvSpPr>
          <p:cNvPr id="7" name="5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468313" y="1268413"/>
            <a:ext cx="3959225" cy="5040312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0084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m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>
                <a:effectLst/>
              </a:rPr>
              <a:t>«Title»</a:t>
            </a:r>
            <a:endParaRPr lang="en-GB" noProof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971550" y="4869160"/>
            <a:ext cx="7200900" cy="1439565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GB" noProof="0">
                <a:effectLst/>
              </a:rPr>
              <a:t>«Text»</a:t>
            </a:r>
            <a:endParaRPr lang="en-GB" noProof="0"/>
          </a:p>
        </p:txBody>
      </p:sp>
      <p:sp>
        <p:nvSpPr>
          <p:cNvPr id="8" name="5 Marcador de texto"/>
          <p:cNvSpPr>
            <a:spLocks noGrp="1"/>
          </p:cNvSpPr>
          <p:nvPr>
            <p:ph type="body" sz="quarter" idx="15"/>
          </p:nvPr>
        </p:nvSpPr>
        <p:spPr>
          <a:xfrm>
            <a:off x="1691680" y="1268413"/>
            <a:ext cx="5760640" cy="3456731"/>
          </a:xfrm>
          <a:solidFill>
            <a:schemeClr val="accent6">
              <a:lumMod val="20000"/>
              <a:lumOff val="80000"/>
            </a:schemeClr>
          </a:solidFill>
          <a:ln w="38100">
            <a:solidFill>
              <a:srgbClr val="993300"/>
            </a:solidFill>
          </a:ln>
        </p:spPr>
        <p:txBody>
          <a:bodyPr wrap="none" lIns="90000" tIns="90000" rIns="90000" bIns="90000" anchor="ctr" anchorCtr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800">
                <a:latin typeface="Consolas" pitchFamily="49" charset="0"/>
                <a:cs typeface="Consolas" pitchFamily="49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1"/>
              <a:t>Haga clic para modificar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GB" noProof="1"/>
              <a:t>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204259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>
                <a:effectLst/>
              </a:rPr>
              <a:t>«Title»</a:t>
            </a:r>
            <a:endParaRPr lang="en-GB" noProof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00026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oad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fondo_titul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12699"/>
            <a:ext cx="9188451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3347864" y="2130425"/>
            <a:ext cx="5400600" cy="578495"/>
          </a:xfrm>
        </p:spPr>
        <p:txBody>
          <a:bodyPr lIns="36000" tIns="36000" rIns="36000" bIns="36000"/>
          <a:lstStyle>
            <a:lvl1pPr algn="ctr">
              <a:defRPr b="1">
                <a:solidFill>
                  <a:srgbClr val="9B212C"/>
                </a:solidFill>
              </a:defRPr>
            </a:lvl1pPr>
          </a:lstStyle>
          <a:p>
            <a:r>
              <a:rPr lang="en-GB" noProof="0" dirty="0">
                <a:effectLst/>
              </a:rPr>
              <a:t>«</a:t>
            </a:r>
            <a:r>
              <a:rPr lang="en-GB" noProof="0" dirty="0"/>
              <a:t>Title</a:t>
            </a:r>
            <a:r>
              <a:rPr lang="en-GB" noProof="0" dirty="0">
                <a:effectLst/>
              </a:rPr>
              <a:t>»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3347864" y="2924944"/>
            <a:ext cx="5400600" cy="2976736"/>
          </a:xfrm>
        </p:spPr>
        <p:txBody>
          <a:bodyPr lIns="36000" tIns="36000" rIns="36000" bIns="36000" anchor="ctr" anchorCtr="0"/>
          <a:lstStyle>
            <a:lvl1pPr marL="0" indent="0" algn="ctr">
              <a:buNone/>
              <a:defRPr>
                <a:solidFill>
                  <a:srgbClr val="9B212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>
                <a:effectLst/>
              </a:rPr>
              <a:t>«</a:t>
            </a:r>
            <a:r>
              <a:rPr lang="en-GB" noProof="0" dirty="0"/>
              <a:t>Subtitle</a:t>
            </a:r>
            <a:r>
              <a:rPr lang="en-GB" noProof="0" dirty="0">
                <a:effectLst/>
              </a:rPr>
              <a:t>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005443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 descr="fondo_titul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-12699"/>
            <a:ext cx="9188451" cy="689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Título"/>
          <p:cNvSpPr>
            <a:spLocks noGrp="1"/>
          </p:cNvSpPr>
          <p:nvPr>
            <p:ph type="ctrTitle" hasCustomPrompt="1"/>
          </p:nvPr>
        </p:nvSpPr>
        <p:spPr>
          <a:xfrm>
            <a:off x="3347864" y="2130425"/>
            <a:ext cx="5400600" cy="578495"/>
          </a:xfrm>
        </p:spPr>
        <p:txBody>
          <a:bodyPr lIns="36000" tIns="36000" rIns="36000" bIns="36000"/>
          <a:lstStyle>
            <a:lvl1pPr algn="ctr">
              <a:defRPr>
                <a:solidFill>
                  <a:srgbClr val="9B212C"/>
                </a:solidFill>
              </a:defRPr>
            </a:lvl1pPr>
          </a:lstStyle>
          <a:p>
            <a:r>
              <a:rPr lang="en-GB" noProof="0">
                <a:effectLst/>
              </a:rPr>
              <a:t>«</a:t>
            </a:r>
            <a:r>
              <a:rPr lang="en-GB" noProof="0"/>
              <a:t>Thanks</a:t>
            </a:r>
            <a:r>
              <a:rPr lang="en-GB" noProof="0">
                <a:effectLst/>
              </a:rPr>
              <a:t>»</a:t>
            </a:r>
            <a:endParaRPr lang="en-GB" noProof="0"/>
          </a:p>
        </p:txBody>
      </p:sp>
      <p:sp>
        <p:nvSpPr>
          <p:cNvPr id="17" name="2 Subtítulo"/>
          <p:cNvSpPr>
            <a:spLocks noGrp="1"/>
          </p:cNvSpPr>
          <p:nvPr>
            <p:ph type="subTitle" idx="1" hasCustomPrompt="1"/>
          </p:nvPr>
        </p:nvSpPr>
        <p:spPr>
          <a:xfrm>
            <a:off x="3347864" y="2924944"/>
            <a:ext cx="5400600" cy="2976736"/>
          </a:xfrm>
        </p:spPr>
        <p:txBody>
          <a:bodyPr lIns="36000" tIns="36000" rIns="36000" bIns="36000" anchor="ctr" anchorCtr="0"/>
          <a:lstStyle>
            <a:lvl1pPr marL="0" indent="0" algn="ctr">
              <a:buNone/>
              <a:defRPr>
                <a:solidFill>
                  <a:srgbClr val="9B212C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>
                <a:effectLst/>
              </a:rPr>
              <a:t>«</a:t>
            </a:r>
            <a:r>
              <a:rPr lang="en-GB" noProof="0" dirty="0"/>
              <a:t>Subtitle</a:t>
            </a:r>
            <a:r>
              <a:rPr lang="en-GB" noProof="0" dirty="0">
                <a:effectLst/>
              </a:rPr>
              <a:t>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831719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>
                <a:effectLst/>
              </a:rPr>
              <a:t>«</a:t>
            </a:r>
            <a:r>
              <a:rPr lang="en-GB" noProof="0"/>
              <a:t>Title</a:t>
            </a:r>
            <a:r>
              <a:rPr lang="en-GB" noProof="0">
                <a:effectLst/>
              </a:rPr>
              <a:t>»</a:t>
            </a:r>
            <a:endParaRPr lang="en-GB" noProof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1238734" y="1790760"/>
            <a:ext cx="6634854" cy="4014504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90872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noProof="0">
                <a:effectLst/>
              </a:rPr>
              <a:t>«Title»</a:t>
            </a:r>
            <a:endParaRPr lang="en-GB" noProof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4" name="3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1685114" y="1263134"/>
            <a:ext cx="5742094" cy="3474328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  <p:sp>
        <p:nvSpPr>
          <p:cNvPr id="7" name="6 Marcador de texto"/>
          <p:cNvSpPr>
            <a:spLocks noGrp="1"/>
          </p:cNvSpPr>
          <p:nvPr>
            <p:ph type="body" sz="quarter" idx="14" hasCustomPrompt="1"/>
          </p:nvPr>
        </p:nvSpPr>
        <p:spPr>
          <a:xfrm>
            <a:off x="971550" y="4869160"/>
            <a:ext cx="7200900" cy="1439565"/>
          </a:xfrm>
        </p:spPr>
        <p:txBody>
          <a:bodyPr anchor="ctr" anchorCtr="1"/>
          <a:lstStyle>
            <a:lvl1pPr marL="0" indent="0" algn="ctr">
              <a:buNone/>
              <a:defRPr/>
            </a:lvl1pPr>
          </a:lstStyle>
          <a:p>
            <a:pPr lvl="0"/>
            <a:r>
              <a:rPr lang="en-GB" noProof="0">
                <a:effectLst/>
              </a:rPr>
              <a:t>«Text»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9892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enum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>
                <a:effectLst/>
              </a:rPr>
              <a:t>«Title»</a:t>
            </a:r>
            <a:endParaRPr lang="en-GB" noProof="0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716016" y="1268760"/>
            <a:ext cx="3960000" cy="5040560"/>
          </a:xfrm>
        </p:spPr>
        <p:txBody>
          <a:bodyPr anchor="ctr" anchorCtr="0"/>
          <a:lstStyle>
            <a:lvl1pPr>
              <a:defRPr sz="2800"/>
            </a:lvl1pPr>
            <a:lvl2pPr>
              <a:defRPr sz="2400" baseline="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1268413"/>
            <a:ext cx="3959225" cy="5040312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49089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num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>
                <a:effectLst/>
              </a:rPr>
              <a:t>«Title»</a:t>
            </a:r>
            <a:endParaRPr lang="en-GB" noProof="0"/>
          </a:p>
        </p:txBody>
      </p:sp>
      <p:sp>
        <p:nvSpPr>
          <p:cNvPr id="3" name="2 Marcador de contenido"/>
          <p:cNvSpPr>
            <a:spLocks noGrp="1"/>
          </p:cNvSpPr>
          <p:nvPr>
            <p:ph idx="1" hasCustomPrompt="1"/>
          </p:nvPr>
        </p:nvSpPr>
        <p:spPr>
          <a:xfrm>
            <a:off x="457200" y="1268760"/>
            <a:ext cx="8229600" cy="5040560"/>
          </a:xfrm>
        </p:spPr>
        <p:txBody>
          <a:bodyPr anchor="ctr" anchorCtr="0"/>
          <a:lstStyle>
            <a:lvl1pPr>
              <a:defRPr/>
            </a:lvl1pPr>
            <a:lvl2pPr>
              <a:defRPr/>
            </a:lvl2pPr>
            <a:lvl3pPr>
              <a:defRPr baseline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553200" y="6442610"/>
            <a:ext cx="2133600" cy="365125"/>
          </a:xfrm>
        </p:spPr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28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ble enume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>
                <a:effectLst/>
              </a:rPr>
              <a:t>«Title»</a:t>
            </a:r>
            <a:endParaRPr lang="en-GB" noProof="0" dirty="0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 hasCustomPrompt="1"/>
          </p:nvPr>
        </p:nvSpPr>
        <p:spPr>
          <a:xfrm>
            <a:off x="457200" y="1268760"/>
            <a:ext cx="4038600" cy="5040560"/>
          </a:xfrm>
        </p:spPr>
        <p:txBody>
          <a:bodyPr anchor="ctr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 hasCustomPrompt="1"/>
          </p:nvPr>
        </p:nvSpPr>
        <p:spPr>
          <a:xfrm>
            <a:off x="4648200" y="1268760"/>
            <a:ext cx="4038600" cy="5040560"/>
          </a:xfrm>
        </p:spPr>
        <p:txBody>
          <a:bodyPr anchor="ctr" anchorCtr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noProof="0"/>
              <a:t>First level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905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GB" noProof="0" dirty="0">
                <a:effectLst/>
              </a:rPr>
              <a:t>«Title»</a:t>
            </a:r>
            <a:endParaRPr lang="en-GB" noProof="0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6" name="5 Marcador de posición de imagen"/>
          <p:cNvSpPr>
            <a:spLocks noGrp="1"/>
          </p:cNvSpPr>
          <p:nvPr>
            <p:ph type="pic" sz="quarter" idx="13" hasCustomPrompt="1"/>
          </p:nvPr>
        </p:nvSpPr>
        <p:spPr>
          <a:xfrm>
            <a:off x="468313" y="1268413"/>
            <a:ext cx="3959225" cy="5040312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  <p:sp>
        <p:nvSpPr>
          <p:cNvPr id="8" name="5 Marcador de posición de imagen"/>
          <p:cNvSpPr>
            <a:spLocks noGrp="1"/>
          </p:cNvSpPr>
          <p:nvPr>
            <p:ph type="pic" sz="quarter" idx="14" hasCustomPrompt="1"/>
          </p:nvPr>
        </p:nvSpPr>
        <p:spPr>
          <a:xfrm>
            <a:off x="4716016" y="1268760"/>
            <a:ext cx="3959225" cy="5040312"/>
          </a:xfrm>
        </p:spPr>
        <p:txBody>
          <a:bodyPr anchor="ctr" anchorCtr="1"/>
          <a:lstStyle>
            <a:lvl1pPr marL="0" indent="0">
              <a:buNone/>
              <a:defRPr/>
            </a:lvl1pPr>
          </a:lstStyle>
          <a:p>
            <a:r>
              <a:rPr lang="en-GB" noProof="0" dirty="0">
                <a:effectLst/>
              </a:rPr>
              <a:t>«Image»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31163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 bwMode="blackGray">
          <a:xfrm>
            <a:off x="457200" y="274638"/>
            <a:ext cx="8229600" cy="6340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>
                <a:effectLst/>
              </a:rPr>
              <a:t>«</a:t>
            </a:r>
            <a:r>
              <a:rPr lang="en-GB" noProof="0" dirty="0"/>
              <a:t>Title</a:t>
            </a:r>
            <a:r>
              <a:rPr lang="en-GB" noProof="0" dirty="0">
                <a:effectLst/>
              </a:rPr>
              <a:t>»</a:t>
            </a:r>
            <a:endParaRPr lang="en-GB" noProof="0" dirty="0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 bwMode="blackGray">
          <a:xfrm>
            <a:off x="457200" y="1268760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First level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9B212C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467544" y="1087240"/>
            <a:ext cx="8208912" cy="0"/>
          </a:xfrm>
          <a:prstGeom prst="line">
            <a:avLst/>
          </a:prstGeom>
          <a:ln w="76200">
            <a:solidFill>
              <a:srgbClr val="9933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5" descr="Portada-Castellano-5_30"/>
          <p:cNvPicPr>
            <a:picLocks noChangeAspect="1" noChangeArrowheads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008"/>
          <a:stretch/>
        </p:blipFill>
        <p:spPr bwMode="auto">
          <a:xfrm>
            <a:off x="3" y="6369051"/>
            <a:ext cx="3165891" cy="488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4613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6" r:id="rId9"/>
    <p:sldLayoutId id="2147483678" r:id="rId10"/>
    <p:sldLayoutId id="2147483683" r:id="rId11"/>
    <p:sldLayoutId id="2147483679" r:id="rId12"/>
    <p:sldLayoutId id="2147483680" r:id="rId13"/>
    <p:sldLayoutId id="2147483681" r:id="rId14"/>
    <p:sldLayoutId id="2147483682" r:id="rId15"/>
    <p:sldLayoutId id="2147483675" r:id="rId16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rgbClr val="9933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b="0" kern="1200">
          <a:solidFill>
            <a:srgbClr val="993300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993300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 baseline="0">
          <a:solidFill>
            <a:srgbClr val="993300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 baseline="0">
          <a:solidFill>
            <a:srgbClr val="993300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9933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3372222" y="188640"/>
            <a:ext cx="5400600" cy="1874639"/>
          </a:xfrm>
        </p:spPr>
        <p:txBody>
          <a:bodyPr/>
          <a:lstStyle/>
          <a:p>
            <a:r>
              <a:rPr lang="es-ES" sz="4400" dirty="0" err="1"/>
              <a:t>BeautifulSoup</a:t>
            </a:r>
            <a:r>
              <a:rPr lang="en-GB" dirty="0"/>
              <a:t> 1</a:t>
            </a: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3203848" y="1844824"/>
            <a:ext cx="5760640" cy="1536576"/>
          </a:xfrm>
        </p:spPr>
        <p:txBody>
          <a:bodyPr anchor="t" anchorCtr="0"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s-ES" sz="2400" dirty="0" err="1"/>
              <a:t>Tkinter</a:t>
            </a:r>
            <a:endParaRPr lang="es-ES" sz="2400" dirty="0"/>
          </a:p>
          <a:p>
            <a:pPr marL="514350" indent="-514350" algn="l">
              <a:buFont typeface="+mj-lt"/>
              <a:buAutoNum type="arabicPeriod"/>
            </a:pPr>
            <a:r>
              <a:rPr lang="es-ES" sz="2400" dirty="0" err="1"/>
              <a:t>BeautifulSoup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984768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DA3E0-FBDC-4DD5-854C-E7564FEC1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FFB28690-AFF2-0E7E-0E55-5014E0C03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BeautifulSoup</a:t>
            </a:r>
            <a:r>
              <a:rPr lang="en-GB" dirty="0"/>
              <a:t> – </a:t>
            </a:r>
            <a:r>
              <a:rPr lang="en-GB" dirty="0" err="1"/>
              <a:t>Funciones</a:t>
            </a:r>
            <a:endParaRPr lang="en-GB" dirty="0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E53EB870-8622-3372-FB62-C628B631E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69" y="1268760"/>
            <a:ext cx="8435280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s-ES" sz="2400" dirty="0" err="1">
                <a:solidFill>
                  <a:srgbClr val="993300"/>
                </a:solidFill>
              </a:rPr>
              <a:t>find_all</a:t>
            </a:r>
            <a:r>
              <a:rPr lang="en-US" altLang="es-ES" sz="2400" dirty="0">
                <a:solidFill>
                  <a:srgbClr val="993300"/>
                </a:solidFill>
              </a:rPr>
              <a:t>(tag, class_=</a:t>
            </a:r>
            <a:r>
              <a:rPr lang="en-US" altLang="es-ES" sz="2400" dirty="0" err="1">
                <a:solidFill>
                  <a:srgbClr val="993300"/>
                </a:solidFill>
              </a:rPr>
              <a:t>clase</a:t>
            </a:r>
            <a:r>
              <a:rPr lang="en-US" altLang="es-ES" sz="2400" dirty="0">
                <a:solidFill>
                  <a:srgbClr val="993300"/>
                </a:solidFill>
              </a:rPr>
              <a:t>) -&gt; </a:t>
            </a:r>
            <a:r>
              <a:rPr lang="en-US" altLang="es-ES" sz="2400" dirty="0" err="1">
                <a:solidFill>
                  <a:srgbClr val="993300"/>
                </a:solidFill>
              </a:rPr>
              <a:t>Encuentra</a:t>
            </a:r>
            <a:r>
              <a:rPr lang="en-US" altLang="es-ES" sz="2400" dirty="0">
                <a:solidFill>
                  <a:srgbClr val="993300"/>
                </a:solidFill>
              </a:rPr>
              <a:t> </a:t>
            </a:r>
            <a:r>
              <a:rPr lang="en-US" altLang="es-ES" sz="2400" dirty="0" err="1">
                <a:solidFill>
                  <a:srgbClr val="993300"/>
                </a:solidFill>
              </a:rPr>
              <a:t>todos</a:t>
            </a:r>
            <a:r>
              <a:rPr lang="en-US" altLang="es-ES" sz="2400" dirty="0">
                <a:solidFill>
                  <a:srgbClr val="993300"/>
                </a:solidFill>
              </a:rPr>
              <a:t> </a:t>
            </a:r>
            <a:r>
              <a:rPr lang="en-US" altLang="es-ES" sz="2400" dirty="0" err="1">
                <a:solidFill>
                  <a:srgbClr val="993300"/>
                </a:solidFill>
              </a:rPr>
              <a:t>los</a:t>
            </a:r>
            <a:r>
              <a:rPr lang="en-US" altLang="es-ES" sz="2400" dirty="0">
                <a:solidFill>
                  <a:srgbClr val="993300"/>
                </a:solidFill>
              </a:rPr>
              <a:t> </a:t>
            </a:r>
            <a:r>
              <a:rPr lang="en-US" altLang="es-ES" sz="2400" dirty="0" err="1">
                <a:solidFill>
                  <a:srgbClr val="993300"/>
                </a:solidFill>
              </a:rPr>
              <a:t>elementos</a:t>
            </a:r>
            <a:r>
              <a:rPr lang="en-US" altLang="es-ES" sz="2400" dirty="0">
                <a:solidFill>
                  <a:srgbClr val="993300"/>
                </a:solidFill>
              </a:rPr>
              <a:t> de un </a:t>
            </a:r>
            <a:r>
              <a:rPr lang="en-US" altLang="es-ES" sz="2400" dirty="0" err="1">
                <a:solidFill>
                  <a:srgbClr val="993300"/>
                </a:solidFill>
              </a:rPr>
              <a:t>tipo</a:t>
            </a:r>
            <a:r>
              <a:rPr lang="en-US" altLang="es-ES" sz="2400" dirty="0">
                <a:solidFill>
                  <a:srgbClr val="993300"/>
                </a:solidFill>
              </a:rPr>
              <a:t> con </a:t>
            </a:r>
            <a:r>
              <a:rPr lang="en-US" altLang="es-ES" sz="2400" dirty="0" err="1">
                <a:solidFill>
                  <a:srgbClr val="993300"/>
                </a:solidFill>
              </a:rPr>
              <a:t>una</a:t>
            </a:r>
            <a:r>
              <a:rPr lang="en-US" altLang="es-ES" sz="2400" dirty="0">
                <a:solidFill>
                  <a:srgbClr val="993300"/>
                </a:solidFill>
              </a:rPr>
              <a:t> </a:t>
            </a:r>
            <a:r>
              <a:rPr lang="en-US" altLang="es-ES" sz="2400" dirty="0" err="1">
                <a:solidFill>
                  <a:srgbClr val="993300"/>
                </a:solidFill>
              </a:rPr>
              <a:t>clase</a:t>
            </a:r>
            <a:r>
              <a:rPr lang="en-US" altLang="es-ES" sz="2400" dirty="0">
                <a:solidFill>
                  <a:srgbClr val="993300"/>
                </a:solidFill>
              </a:rPr>
              <a:t> </a:t>
            </a:r>
            <a:r>
              <a:rPr lang="en-US" altLang="es-ES" sz="2400" dirty="0" err="1">
                <a:solidFill>
                  <a:srgbClr val="993300"/>
                </a:solidFill>
              </a:rPr>
              <a:t>específica</a:t>
            </a:r>
            <a:r>
              <a:rPr lang="es-ES" altLang="es-ES" sz="2400" dirty="0">
                <a:solidFill>
                  <a:srgbClr val="993300"/>
                </a:solidFill>
              </a:rPr>
              <a:t>. Si no devuelve </a:t>
            </a:r>
            <a:r>
              <a:rPr lang="es-ES" altLang="es-ES" sz="2400" dirty="0" err="1">
                <a:solidFill>
                  <a:srgbClr val="993300"/>
                </a:solidFill>
              </a:rPr>
              <a:t>None</a:t>
            </a:r>
            <a:endParaRPr lang="en-US" altLang="es-ES" sz="2400" dirty="0">
              <a:solidFill>
                <a:srgbClr val="993300"/>
              </a:solidFill>
            </a:endParaRPr>
          </a:p>
          <a:p>
            <a:pPr eaLnBrk="1" hangingPunct="1"/>
            <a:r>
              <a:rPr lang="es-ES" altLang="es-ES" sz="2400" dirty="0" err="1">
                <a:solidFill>
                  <a:srgbClr val="993300"/>
                </a:solidFill>
              </a:rPr>
              <a:t>find</a:t>
            </a:r>
            <a:r>
              <a:rPr lang="es-ES" altLang="es-ES" sz="2400" dirty="0">
                <a:solidFill>
                  <a:srgbClr val="993300"/>
                </a:solidFill>
              </a:rPr>
              <a:t>(tag, </a:t>
            </a:r>
            <a:r>
              <a:rPr lang="es-ES" altLang="es-ES" sz="2400" dirty="0" err="1">
                <a:solidFill>
                  <a:srgbClr val="993300"/>
                </a:solidFill>
              </a:rPr>
              <a:t>class</a:t>
            </a:r>
            <a:r>
              <a:rPr lang="es-ES" altLang="es-ES" sz="2400" dirty="0">
                <a:solidFill>
                  <a:srgbClr val="993300"/>
                </a:solidFill>
              </a:rPr>
              <a:t>_=clase) -&gt; Encuentra el primer elemento de un tipo con una clase específica. Si no devuelve </a:t>
            </a:r>
            <a:r>
              <a:rPr lang="es-ES" altLang="es-ES" sz="2400" dirty="0" err="1">
                <a:solidFill>
                  <a:srgbClr val="993300"/>
                </a:solidFill>
              </a:rPr>
              <a:t>None</a:t>
            </a:r>
            <a:endParaRPr lang="es-ES" altLang="es-ES" sz="2400" dirty="0">
              <a:solidFill>
                <a:srgbClr val="993300"/>
              </a:solidFill>
            </a:endParaRPr>
          </a:p>
          <a:p>
            <a:pPr eaLnBrk="1" hangingPunct="1"/>
            <a:r>
              <a:rPr lang="en-US" altLang="es-ES" sz="2400" dirty="0" err="1">
                <a:solidFill>
                  <a:srgbClr val="993300"/>
                </a:solidFill>
              </a:rPr>
              <a:t>find_next_sibling</a:t>
            </a:r>
            <a:r>
              <a:rPr lang="en-US" altLang="es-ES" sz="2400" dirty="0">
                <a:solidFill>
                  <a:srgbClr val="993300"/>
                </a:solidFill>
              </a:rPr>
              <a:t>(tag, class_=</a:t>
            </a:r>
            <a:r>
              <a:rPr lang="en-US" altLang="es-ES" sz="2400" dirty="0" err="1">
                <a:solidFill>
                  <a:srgbClr val="993300"/>
                </a:solidFill>
              </a:rPr>
              <a:t>clase</a:t>
            </a:r>
            <a:r>
              <a:rPr lang="en-US" altLang="es-ES" sz="2400" dirty="0">
                <a:solidFill>
                  <a:srgbClr val="993300"/>
                </a:solidFill>
              </a:rPr>
              <a:t>) -&gt; </a:t>
            </a:r>
            <a:r>
              <a:rPr lang="en-US" altLang="es-ES" sz="2400" dirty="0" err="1">
                <a:solidFill>
                  <a:srgbClr val="993300"/>
                </a:solidFill>
              </a:rPr>
              <a:t>Encuentra</a:t>
            </a:r>
            <a:r>
              <a:rPr lang="en-US" altLang="es-ES" sz="2400" dirty="0">
                <a:solidFill>
                  <a:srgbClr val="993300"/>
                </a:solidFill>
              </a:rPr>
              <a:t> al </a:t>
            </a:r>
            <a:r>
              <a:rPr lang="en-US" altLang="es-ES" sz="2400" dirty="0" err="1">
                <a:solidFill>
                  <a:srgbClr val="993300"/>
                </a:solidFill>
              </a:rPr>
              <a:t>siguiente</a:t>
            </a:r>
            <a:r>
              <a:rPr lang="en-US" altLang="es-ES" sz="2400" dirty="0">
                <a:solidFill>
                  <a:srgbClr val="993300"/>
                </a:solidFill>
              </a:rPr>
              <a:t> </a:t>
            </a:r>
            <a:r>
              <a:rPr lang="en-US" altLang="es-ES" sz="2400" dirty="0" err="1">
                <a:solidFill>
                  <a:srgbClr val="993300"/>
                </a:solidFill>
              </a:rPr>
              <a:t>elemento</a:t>
            </a:r>
            <a:r>
              <a:rPr lang="en-US" altLang="es-ES" sz="2400" dirty="0">
                <a:solidFill>
                  <a:srgbClr val="993300"/>
                </a:solidFill>
              </a:rPr>
              <a:t> Hermano con </a:t>
            </a:r>
            <a:r>
              <a:rPr lang="en-US" altLang="es-ES" sz="2400" dirty="0" err="1">
                <a:solidFill>
                  <a:srgbClr val="993300"/>
                </a:solidFill>
              </a:rPr>
              <a:t>una</a:t>
            </a:r>
            <a:r>
              <a:rPr lang="en-US" altLang="es-ES" sz="2400" dirty="0">
                <a:solidFill>
                  <a:srgbClr val="993300"/>
                </a:solidFill>
              </a:rPr>
              <a:t> </a:t>
            </a:r>
            <a:r>
              <a:rPr lang="en-US" altLang="es-ES" sz="2400" dirty="0" err="1">
                <a:solidFill>
                  <a:srgbClr val="993300"/>
                </a:solidFill>
              </a:rPr>
              <a:t>clase</a:t>
            </a:r>
            <a:r>
              <a:rPr lang="en-US" altLang="es-ES" sz="2400" dirty="0">
                <a:solidFill>
                  <a:srgbClr val="993300"/>
                </a:solidFill>
              </a:rPr>
              <a:t> </a:t>
            </a:r>
            <a:r>
              <a:rPr lang="en-US" altLang="es-ES" sz="2400" dirty="0" err="1">
                <a:solidFill>
                  <a:srgbClr val="993300"/>
                </a:solidFill>
              </a:rPr>
              <a:t>específica</a:t>
            </a:r>
            <a:endParaRPr lang="en-US" altLang="es-ES" sz="2400" dirty="0">
              <a:solidFill>
                <a:srgbClr val="993300"/>
              </a:solidFill>
            </a:endParaRPr>
          </a:p>
          <a:p>
            <a:pPr eaLnBrk="1" hangingPunct="1"/>
            <a:r>
              <a:rPr lang="en-US" altLang="es-ES" sz="2400" dirty="0">
                <a:solidFill>
                  <a:srgbClr val="993300"/>
                </a:solidFill>
              </a:rPr>
              <a:t>.string().strip() -&gt; </a:t>
            </a:r>
            <a:r>
              <a:rPr lang="en-US" altLang="es-ES" sz="2400" dirty="0" err="1">
                <a:solidFill>
                  <a:srgbClr val="993300"/>
                </a:solidFill>
              </a:rPr>
              <a:t>Extrae</a:t>
            </a:r>
            <a:r>
              <a:rPr lang="en-US" altLang="es-ES" sz="2400" dirty="0">
                <a:solidFill>
                  <a:srgbClr val="993300"/>
                </a:solidFill>
              </a:rPr>
              <a:t> </a:t>
            </a:r>
            <a:r>
              <a:rPr lang="en-US" altLang="es-ES" sz="2400" dirty="0" err="1">
                <a:solidFill>
                  <a:srgbClr val="993300"/>
                </a:solidFill>
              </a:rPr>
              <a:t>el</a:t>
            </a:r>
            <a:r>
              <a:rPr lang="en-US" altLang="es-ES" sz="2400" dirty="0">
                <a:solidFill>
                  <a:srgbClr val="993300"/>
                </a:solidFill>
              </a:rPr>
              <a:t> </a:t>
            </a:r>
            <a:r>
              <a:rPr lang="en-US" altLang="es-ES" sz="2400" dirty="0" err="1">
                <a:solidFill>
                  <a:srgbClr val="993300"/>
                </a:solidFill>
              </a:rPr>
              <a:t>contenido</a:t>
            </a:r>
            <a:r>
              <a:rPr lang="en-US" altLang="es-ES" sz="2400" dirty="0">
                <a:solidFill>
                  <a:srgbClr val="993300"/>
                </a:solidFill>
              </a:rPr>
              <a:t> de </a:t>
            </a:r>
            <a:r>
              <a:rPr lang="en-US" altLang="es-ES" sz="2400" dirty="0" err="1">
                <a:solidFill>
                  <a:srgbClr val="993300"/>
                </a:solidFill>
              </a:rPr>
              <a:t>texto</a:t>
            </a:r>
            <a:r>
              <a:rPr lang="en-US" altLang="es-ES" sz="2400" dirty="0">
                <a:solidFill>
                  <a:srgbClr val="993300"/>
                </a:solidFill>
              </a:rPr>
              <a:t> y </a:t>
            </a:r>
            <a:r>
              <a:rPr lang="en-US" altLang="es-ES" sz="2400" dirty="0" err="1">
                <a:solidFill>
                  <a:srgbClr val="993300"/>
                </a:solidFill>
              </a:rPr>
              <a:t>elimina</a:t>
            </a:r>
            <a:r>
              <a:rPr lang="en-US" altLang="es-ES" sz="2400" dirty="0">
                <a:solidFill>
                  <a:srgbClr val="993300"/>
                </a:solidFill>
              </a:rPr>
              <a:t> </a:t>
            </a:r>
            <a:r>
              <a:rPr lang="en-US" altLang="es-ES" sz="2400" dirty="0" err="1">
                <a:solidFill>
                  <a:srgbClr val="993300"/>
                </a:solidFill>
              </a:rPr>
              <a:t>espacios</a:t>
            </a:r>
            <a:r>
              <a:rPr lang="en-US" altLang="es-ES" sz="2400" dirty="0">
                <a:solidFill>
                  <a:srgbClr val="993300"/>
                </a:solidFill>
              </a:rPr>
              <a:t> </a:t>
            </a:r>
            <a:r>
              <a:rPr lang="en-US" altLang="es-ES" sz="2400" dirty="0" err="1">
                <a:solidFill>
                  <a:srgbClr val="993300"/>
                </a:solidFill>
              </a:rPr>
              <a:t>en</a:t>
            </a:r>
            <a:r>
              <a:rPr lang="en-US" altLang="es-ES" sz="2400" dirty="0">
                <a:solidFill>
                  <a:srgbClr val="993300"/>
                </a:solidFill>
              </a:rPr>
              <a:t> </a:t>
            </a:r>
            <a:r>
              <a:rPr lang="en-US" altLang="es-ES" sz="2400" dirty="0" err="1">
                <a:solidFill>
                  <a:srgbClr val="993300"/>
                </a:solidFill>
              </a:rPr>
              <a:t>blanco</a:t>
            </a:r>
            <a:r>
              <a:rPr lang="en-US" altLang="es-ES" sz="2400" dirty="0">
                <a:solidFill>
                  <a:srgbClr val="993300"/>
                </a:solidFill>
              </a:rPr>
              <a:t> </a:t>
            </a:r>
            <a:r>
              <a:rPr lang="en-US" altLang="es-ES" sz="2400" dirty="0" err="1">
                <a:solidFill>
                  <a:srgbClr val="993300"/>
                </a:solidFill>
              </a:rPr>
              <a:t>innecesarios</a:t>
            </a:r>
            <a:endParaRPr lang="en-US" altLang="es-ES" sz="2400" dirty="0">
              <a:solidFill>
                <a:srgbClr val="993300"/>
              </a:solidFill>
            </a:endParaRPr>
          </a:p>
          <a:p>
            <a:pPr eaLnBrk="1" hangingPunct="1"/>
            <a:r>
              <a:rPr lang="es-ES" sz="2400" dirty="0">
                <a:solidFill>
                  <a:srgbClr val="993300"/>
                </a:solidFill>
                <a:cs typeface="Arial" panose="020B0604020202020204" pitchFamily="34" charset="0"/>
              </a:rPr>
              <a:t>Si no buscamos clases específicas si no solo etiquetas podemos buscarlas directamente de la siguiente forma:</a:t>
            </a:r>
          </a:p>
          <a:p>
            <a:pPr lvl="1" eaLnBrk="1" hangingPunct="1"/>
            <a:r>
              <a:rPr lang="es-ES" sz="2000" dirty="0">
                <a:solidFill>
                  <a:srgbClr val="993300"/>
                </a:solidFill>
                <a:cs typeface="Arial" panose="020B0604020202020204" pitchFamily="34" charset="0"/>
              </a:rPr>
              <a:t>datos.a.h2.string.strip() -&gt; Dentro de datos accede al tag &lt;a&gt;, luego al tag &lt;h2&gt; y de ahí saca el texto y lo limpia</a:t>
            </a:r>
            <a:endParaRPr lang="en-US" sz="2000" dirty="0">
              <a:solidFill>
                <a:srgbClr val="9933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6134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8D7B5-68EB-7BD4-57C0-A2758079A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3301487E-2F3F-7D4B-803E-033EC6282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BeautifulSoup</a:t>
            </a:r>
            <a:r>
              <a:rPr lang="en-GB" dirty="0"/>
              <a:t> – </a:t>
            </a:r>
            <a:r>
              <a:rPr lang="en-GB" dirty="0" err="1"/>
              <a:t>Ejemplos</a:t>
            </a:r>
            <a:endParaRPr lang="en-GB" dirty="0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0DC611BD-38D3-08F0-0E64-C92A350A49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69" y="1268760"/>
            <a:ext cx="8435280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sz="2000" dirty="0" err="1">
                <a:solidFill>
                  <a:srgbClr val="993300"/>
                </a:solidFill>
                <a:cs typeface="Arial" panose="020B0604020202020204" pitchFamily="34" charset="0"/>
              </a:rPr>
              <a:t>Selecciona</a:t>
            </a:r>
            <a:r>
              <a:rPr lang="en-US" sz="2000" dirty="0">
                <a:solidFill>
                  <a:srgbClr val="99330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993300"/>
                </a:solidFill>
                <a:cs typeface="Arial" panose="020B0604020202020204" pitchFamily="34" charset="0"/>
              </a:rPr>
              <a:t>todos</a:t>
            </a:r>
            <a:r>
              <a:rPr lang="en-US" sz="2000" dirty="0">
                <a:solidFill>
                  <a:srgbClr val="99330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993300"/>
                </a:solidFill>
                <a:cs typeface="Arial" panose="020B0604020202020204" pitchFamily="34" charset="0"/>
              </a:rPr>
              <a:t>los</a:t>
            </a:r>
            <a:r>
              <a:rPr lang="en-US" sz="2000" dirty="0">
                <a:solidFill>
                  <a:srgbClr val="99330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993300"/>
                </a:solidFill>
                <a:cs typeface="Arial" panose="020B0604020202020204" pitchFamily="34" charset="0"/>
              </a:rPr>
              <a:t>divs</a:t>
            </a:r>
            <a:r>
              <a:rPr lang="en-US" sz="2000" dirty="0">
                <a:solidFill>
                  <a:srgbClr val="993300"/>
                </a:solidFill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rgbClr val="993300"/>
                </a:solidFill>
                <a:cs typeface="Arial" panose="020B0604020202020204" pitchFamily="34" charset="0"/>
              </a:rPr>
              <a:t>una</a:t>
            </a:r>
            <a:r>
              <a:rPr lang="en-US" sz="2000" dirty="0">
                <a:solidFill>
                  <a:srgbClr val="99330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993300"/>
                </a:solidFill>
                <a:cs typeface="Arial" panose="020B0604020202020204" pitchFamily="34" charset="0"/>
              </a:rPr>
              <a:t>pagina</a:t>
            </a:r>
            <a:r>
              <a:rPr lang="en-US" sz="2000" dirty="0">
                <a:solidFill>
                  <a:srgbClr val="993300"/>
                </a:solidFill>
                <a:cs typeface="Arial" panose="020B0604020202020204" pitchFamily="34" charset="0"/>
              </a:rPr>
              <a:t> con la </a:t>
            </a:r>
            <a:r>
              <a:rPr lang="en-US" sz="2000" dirty="0" err="1">
                <a:solidFill>
                  <a:srgbClr val="993300"/>
                </a:solidFill>
                <a:cs typeface="Arial" panose="020B0604020202020204" pitchFamily="34" charset="0"/>
              </a:rPr>
              <a:t>clase</a:t>
            </a:r>
            <a:r>
              <a:rPr lang="en-US" sz="2000" dirty="0">
                <a:solidFill>
                  <a:srgbClr val="993300"/>
                </a:solidFill>
                <a:cs typeface="Arial" panose="020B0604020202020204" pitchFamily="34" charset="0"/>
              </a:rPr>
              <a:t> casa. Luego para </a:t>
            </a:r>
            <a:r>
              <a:rPr lang="en-US" sz="2000" dirty="0" err="1">
                <a:solidFill>
                  <a:srgbClr val="993300"/>
                </a:solidFill>
                <a:cs typeface="Arial" panose="020B0604020202020204" pitchFamily="34" charset="0"/>
              </a:rPr>
              <a:t>cada</a:t>
            </a:r>
            <a:r>
              <a:rPr lang="en-US" sz="2000" dirty="0">
                <a:solidFill>
                  <a:srgbClr val="99330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993300"/>
                </a:solidFill>
                <a:cs typeface="Arial" panose="020B0604020202020204" pitchFamily="34" charset="0"/>
              </a:rPr>
              <a:t>elemento</a:t>
            </a:r>
            <a:r>
              <a:rPr lang="en-US" sz="2000">
                <a:solidFill>
                  <a:srgbClr val="993300"/>
                </a:solidFill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993300"/>
                </a:solidFill>
                <a:cs typeface="Arial" panose="020B0604020202020204" pitchFamily="34" charset="0"/>
              </a:rPr>
              <a:t>accede a la </a:t>
            </a:r>
            <a:r>
              <a:rPr lang="en-US" sz="2000" dirty="0" err="1">
                <a:solidFill>
                  <a:srgbClr val="993300"/>
                </a:solidFill>
                <a:cs typeface="Arial" panose="020B0604020202020204" pitchFamily="34" charset="0"/>
              </a:rPr>
              <a:t>etiqueta</a:t>
            </a:r>
            <a:r>
              <a:rPr lang="en-US" sz="2000" dirty="0">
                <a:solidFill>
                  <a:srgbClr val="99330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993300"/>
                </a:solidFill>
                <a:cs typeface="Arial" panose="020B0604020202020204" pitchFamily="34" charset="0"/>
              </a:rPr>
              <a:t>precio</a:t>
            </a:r>
            <a:r>
              <a:rPr lang="en-US" sz="2000" dirty="0">
                <a:solidFill>
                  <a:srgbClr val="993300"/>
                </a:solidFill>
                <a:cs typeface="Arial" panose="020B0604020202020204" pitchFamily="34" charset="0"/>
              </a:rPr>
              <a:t> y </a:t>
            </a:r>
            <a:r>
              <a:rPr lang="en-US" sz="2000" dirty="0" err="1">
                <a:solidFill>
                  <a:srgbClr val="993300"/>
                </a:solidFill>
                <a:cs typeface="Arial" panose="020B0604020202020204" pitchFamily="34" charset="0"/>
              </a:rPr>
              <a:t>ubicacion</a:t>
            </a:r>
            <a:r>
              <a:rPr lang="en-US" sz="2000" dirty="0">
                <a:solidFill>
                  <a:srgbClr val="99330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993300"/>
                </a:solidFill>
                <a:cs typeface="Arial" panose="020B0604020202020204" pitchFamily="34" charset="0"/>
              </a:rPr>
              <a:t>dentro</a:t>
            </a:r>
            <a:r>
              <a:rPr lang="en-US" sz="2000" dirty="0">
                <a:solidFill>
                  <a:srgbClr val="993300"/>
                </a:solidFill>
                <a:cs typeface="Arial" panose="020B0604020202020204" pitchFamily="34" charset="0"/>
              </a:rPr>
              <a:t> de </a:t>
            </a:r>
            <a:r>
              <a:rPr lang="en-US" sz="2000" dirty="0" err="1">
                <a:solidFill>
                  <a:srgbClr val="993300"/>
                </a:solidFill>
                <a:cs typeface="Arial" panose="020B0604020202020204" pitchFamily="34" charset="0"/>
              </a:rPr>
              <a:t>ellas</a:t>
            </a:r>
            <a:r>
              <a:rPr lang="en-US" sz="2000" dirty="0">
                <a:solidFill>
                  <a:srgbClr val="993300"/>
                </a:solidFill>
                <a:cs typeface="Arial" panose="020B0604020202020204" pitchFamily="34" charset="0"/>
              </a:rPr>
              <a:t> y </a:t>
            </a:r>
            <a:r>
              <a:rPr lang="en-US" sz="2000" dirty="0" err="1">
                <a:solidFill>
                  <a:srgbClr val="993300"/>
                </a:solidFill>
                <a:cs typeface="Arial" panose="020B0604020202020204" pitchFamily="34" charset="0"/>
              </a:rPr>
              <a:t>guardalas</a:t>
            </a:r>
            <a:r>
              <a:rPr lang="en-US" sz="2000" dirty="0">
                <a:solidFill>
                  <a:srgbClr val="993300"/>
                </a:solidFill>
                <a:cs typeface="Arial" panose="020B0604020202020204" pitchFamily="34" charset="0"/>
              </a:rPr>
              <a:t>. </a:t>
            </a:r>
            <a:r>
              <a:rPr lang="en-US" sz="2000" dirty="0" err="1">
                <a:solidFill>
                  <a:srgbClr val="993300"/>
                </a:solidFill>
                <a:cs typeface="Arial" panose="020B0604020202020204" pitchFamily="34" charset="0"/>
              </a:rPr>
              <a:t>Además</a:t>
            </a:r>
            <a:r>
              <a:rPr lang="en-US" sz="2000" dirty="0">
                <a:solidFill>
                  <a:srgbClr val="993300"/>
                </a:solidFill>
                <a:cs typeface="Arial" panose="020B0604020202020204" pitchFamily="34" charset="0"/>
              </a:rPr>
              <a:t>, para </a:t>
            </a:r>
            <a:r>
              <a:rPr lang="en-US" sz="2000" dirty="0" err="1">
                <a:solidFill>
                  <a:srgbClr val="993300"/>
                </a:solidFill>
                <a:cs typeface="Arial" panose="020B0604020202020204" pitchFamily="34" charset="0"/>
              </a:rPr>
              <a:t>cada</a:t>
            </a:r>
            <a:r>
              <a:rPr lang="en-US" sz="2000" dirty="0">
                <a:solidFill>
                  <a:srgbClr val="993300"/>
                </a:solidFill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rgbClr val="993300"/>
                </a:solidFill>
                <a:cs typeface="Arial" panose="020B0604020202020204" pitchFamily="34" charset="0"/>
              </a:rPr>
              <a:t>una</a:t>
            </a:r>
            <a:r>
              <a:rPr lang="en-US" sz="2000" dirty="0">
                <a:solidFill>
                  <a:srgbClr val="993300"/>
                </a:solidFill>
                <a:cs typeface="Arial" panose="020B0604020202020204" pitchFamily="34" charset="0"/>
              </a:rPr>
              <a:t>, accede al div con la </a:t>
            </a:r>
            <a:r>
              <a:rPr lang="en-US" sz="2000" dirty="0" err="1">
                <a:solidFill>
                  <a:srgbClr val="993300"/>
                </a:solidFill>
                <a:cs typeface="Arial" panose="020B0604020202020204" pitchFamily="34" charset="0"/>
              </a:rPr>
              <a:t>clase</a:t>
            </a:r>
            <a:r>
              <a:rPr lang="en-US" sz="2000" dirty="0">
                <a:solidFill>
                  <a:srgbClr val="993300"/>
                </a:solidFill>
                <a:cs typeface="Arial" panose="020B0604020202020204" pitchFamily="34" charset="0"/>
              </a:rPr>
              <a:t> disponible y </a:t>
            </a:r>
            <a:r>
              <a:rPr lang="en-US" sz="2000" dirty="0" err="1">
                <a:solidFill>
                  <a:srgbClr val="993300"/>
                </a:solidFill>
                <a:cs typeface="Arial" panose="020B0604020202020204" pitchFamily="34" charset="0"/>
              </a:rPr>
              <a:t>guardalo</a:t>
            </a:r>
            <a:r>
              <a:rPr lang="en-US" sz="2000" dirty="0">
                <a:solidFill>
                  <a:srgbClr val="993300"/>
                </a:solidFill>
                <a:cs typeface="Arial" panose="020B0604020202020204" pitchFamily="34" charset="0"/>
              </a:rPr>
              <a:t> también.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6B0270C-906C-29BA-F2D2-A4C50D5A9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5936" y="2276872"/>
            <a:ext cx="3304953" cy="448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45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EA3D4-F9FF-493E-BCFC-F89111201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7EE82E82-91B5-CDFA-3F72-91367592C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BeautifulSoup</a:t>
            </a:r>
            <a:r>
              <a:rPr lang="en-GB" dirty="0"/>
              <a:t> – </a:t>
            </a:r>
            <a:r>
              <a:rPr lang="en-GB" dirty="0" err="1"/>
              <a:t>Ejemplos</a:t>
            </a:r>
            <a:endParaRPr lang="en-GB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D3AC70D-FEED-0FA2-ACD8-0E1015AE3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5120"/>
            <a:ext cx="9144000" cy="5748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60B13-5AEE-D2A7-8BB5-474308745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48AC9634-579D-C70E-1236-551BD9EA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BeautifulSoup</a:t>
            </a:r>
            <a:r>
              <a:rPr lang="en-GB" dirty="0"/>
              <a:t> – Organización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B59C529-9BED-BBC4-FEFA-335C50306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769" y="1268760"/>
            <a:ext cx="8435280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2400" dirty="0">
                <a:solidFill>
                  <a:srgbClr val="993300"/>
                </a:solidFill>
              </a:rPr>
              <a:t>Extraer los vinos (toda la información) de 3 páginas y guardarlos en una lista</a:t>
            </a:r>
          </a:p>
          <a:p>
            <a:pPr eaLnBrk="1" hangingPunct="1"/>
            <a:r>
              <a:rPr lang="es-ES" sz="2400" dirty="0">
                <a:solidFill>
                  <a:srgbClr val="993300"/>
                </a:solidFill>
                <a:cs typeface="Arial" panose="020B0604020202020204" pitchFamily="34" charset="0"/>
              </a:rPr>
              <a:t>Para cada vino extraer la información necesaria y almacenarla en la base de datos</a:t>
            </a:r>
          </a:p>
          <a:p>
            <a:pPr eaLnBrk="1" hangingPunct="1"/>
            <a:r>
              <a:rPr lang="es-ES" sz="2400" dirty="0">
                <a:solidFill>
                  <a:srgbClr val="993300"/>
                </a:solidFill>
                <a:cs typeface="Arial" panose="020B0604020202020204" pitchFamily="34" charset="0"/>
              </a:rPr>
              <a:t>Además, almacenamos todos los tipos de uva que nos vayamos encontrando en otra tabla</a:t>
            </a:r>
          </a:p>
          <a:p>
            <a:pPr eaLnBrk="1" hangingPunct="1"/>
            <a:r>
              <a:rPr lang="es-ES" sz="2400" dirty="0">
                <a:solidFill>
                  <a:srgbClr val="993300"/>
                </a:solidFill>
                <a:cs typeface="Arial" panose="020B0604020202020204" pitchFamily="34" charset="0"/>
              </a:rPr>
              <a:t>Hacer la opción de listar (SELECT + </a:t>
            </a:r>
            <a:r>
              <a:rPr lang="es-ES" sz="2400" dirty="0" err="1">
                <a:solidFill>
                  <a:srgbClr val="993300"/>
                </a:solidFill>
                <a:cs typeface="Arial" panose="020B0604020202020204" pitchFamily="34" charset="0"/>
              </a:rPr>
              <a:t>Listbox</a:t>
            </a:r>
            <a:r>
              <a:rPr lang="es-ES" sz="2400" dirty="0">
                <a:solidFill>
                  <a:srgbClr val="993300"/>
                </a:solidFill>
                <a:cs typeface="Arial" panose="020B0604020202020204" pitchFamily="34" charset="0"/>
              </a:rPr>
              <a:t> + </a:t>
            </a:r>
            <a:r>
              <a:rPr lang="es-ES" sz="2400" dirty="0" err="1">
                <a:solidFill>
                  <a:srgbClr val="993300"/>
                </a:solidFill>
                <a:cs typeface="Arial" panose="020B0604020202020204" pitchFamily="34" charset="0"/>
              </a:rPr>
              <a:t>Scrollbar</a:t>
            </a:r>
            <a:r>
              <a:rPr lang="es-ES" sz="2400" dirty="0">
                <a:solidFill>
                  <a:srgbClr val="993300"/>
                </a:solidFill>
                <a:cs typeface="Arial" panose="020B0604020202020204" pitchFamily="34" charset="0"/>
              </a:rPr>
              <a:t>)</a:t>
            </a:r>
          </a:p>
          <a:p>
            <a:pPr eaLnBrk="1" hangingPunct="1"/>
            <a:r>
              <a:rPr lang="es-ES" sz="2400" dirty="0">
                <a:solidFill>
                  <a:srgbClr val="993300"/>
                </a:solidFill>
                <a:cs typeface="Arial" panose="020B0604020202020204" pitchFamily="34" charset="0"/>
              </a:rPr>
              <a:t>Hacer filtros por denominación, uva y precio. Los dos primeros con </a:t>
            </a:r>
            <a:r>
              <a:rPr lang="es-ES" sz="2400" dirty="0" err="1">
                <a:solidFill>
                  <a:srgbClr val="993300"/>
                </a:solidFill>
                <a:cs typeface="Arial" panose="020B0604020202020204" pitchFamily="34" charset="0"/>
              </a:rPr>
              <a:t>Spinbox</a:t>
            </a:r>
            <a:r>
              <a:rPr lang="es-ES" sz="2400" dirty="0">
                <a:solidFill>
                  <a:srgbClr val="993300"/>
                </a:solidFill>
                <a:cs typeface="Arial" panose="020B0604020202020204" pitchFamily="34" charset="0"/>
              </a:rPr>
              <a:t> y el tercero con un </a:t>
            </a:r>
            <a:r>
              <a:rPr lang="es-ES" sz="2400" dirty="0" err="1">
                <a:solidFill>
                  <a:srgbClr val="993300"/>
                </a:solidFill>
                <a:cs typeface="Arial" panose="020B0604020202020204" pitchFamily="34" charset="0"/>
              </a:rPr>
              <a:t>entry</a:t>
            </a:r>
            <a:r>
              <a:rPr lang="es-ES" sz="2400" dirty="0">
                <a:solidFill>
                  <a:srgbClr val="993300"/>
                </a:solidFill>
                <a:cs typeface="Arial" panose="020B0604020202020204" pitchFamily="34" charset="0"/>
              </a:rPr>
              <a:t>.</a:t>
            </a:r>
          </a:p>
          <a:p>
            <a:pPr eaLnBrk="1" hangingPunct="1"/>
            <a:endParaRPr lang="en-US" sz="2000" dirty="0">
              <a:solidFill>
                <a:srgbClr val="9933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2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67C47-3AEE-798E-C814-A18599A4C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D3FE5F4F-227E-1FBB-B223-42063FACD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222" y="188640"/>
            <a:ext cx="5400600" cy="1874639"/>
          </a:xfrm>
        </p:spPr>
        <p:txBody>
          <a:bodyPr/>
          <a:lstStyle/>
          <a:p>
            <a:r>
              <a:rPr lang="es-ES" sz="4400" dirty="0" err="1"/>
              <a:t>BeautifulSoup</a:t>
            </a:r>
            <a:r>
              <a:rPr lang="en-GB" dirty="0"/>
              <a:t> 1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615AD4BA-2557-8AC0-0329-885AEEC35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3848" y="1844824"/>
            <a:ext cx="5760640" cy="1536576"/>
          </a:xfrm>
        </p:spPr>
        <p:txBody>
          <a:bodyPr anchor="t" anchorCtr="0"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s-ES" sz="2400" dirty="0" err="1">
                <a:solidFill>
                  <a:schemeClr val="tx1"/>
                </a:solidFill>
              </a:rPr>
              <a:t>Tkinter</a:t>
            </a:r>
            <a:endParaRPr lang="es-ES" sz="2400" dirty="0">
              <a:solidFill>
                <a:schemeClr val="tx1"/>
              </a:solidFill>
            </a:endParaRPr>
          </a:p>
          <a:p>
            <a:pPr marL="514350" indent="-514350" algn="l">
              <a:buFont typeface="+mj-lt"/>
              <a:buAutoNum type="arabicPeriod"/>
            </a:pPr>
            <a:r>
              <a:rPr lang="es-ES" sz="2400" dirty="0" err="1"/>
              <a:t>BeautifulSoup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149076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2F895-FAC9-E964-87FC-49801ABD2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84CDF271-D2A2-2498-F10B-89CB87231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Tkinter</a:t>
            </a:r>
            <a:endParaRPr lang="en-GB" dirty="0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792736B7-F9F0-4B9F-0A34-65D3F22638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341438"/>
            <a:ext cx="8435280" cy="6340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0" indent="0" algn="just" eaLnBrk="1" hangingPunct="1">
              <a:buNone/>
            </a:pPr>
            <a:r>
              <a:rPr lang="es-ES" altLang="es-ES" sz="2400" dirty="0">
                <a:solidFill>
                  <a:srgbClr val="993300"/>
                </a:solidFill>
              </a:rPr>
              <a:t>Algunas funciones extras necesarias para la práctica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D9E7070-606F-F96D-9D15-19B2B09E8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844824"/>
            <a:ext cx="8435280" cy="39604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s-ES" altLang="es-ES" sz="2400" dirty="0" err="1">
                <a:solidFill>
                  <a:srgbClr val="993300"/>
                </a:solidFill>
              </a:rPr>
              <a:t>Menu</a:t>
            </a:r>
            <a:r>
              <a:rPr lang="es-ES" altLang="es-ES" sz="2400" dirty="0">
                <a:solidFill>
                  <a:srgbClr val="993300"/>
                </a:solidFill>
              </a:rPr>
              <a:t>(padre) -&gt; Crea una barra superior con opciones</a:t>
            </a:r>
          </a:p>
          <a:p>
            <a:pPr eaLnBrk="1" hangingPunct="1"/>
            <a:r>
              <a:rPr lang="es-ES" altLang="es-ES" sz="2400" dirty="0" err="1">
                <a:solidFill>
                  <a:srgbClr val="993300"/>
                </a:solidFill>
              </a:rPr>
              <a:t>sub_menu.add_command</a:t>
            </a:r>
            <a:r>
              <a:rPr lang="es-ES" altLang="es-ES" sz="2400" dirty="0">
                <a:solidFill>
                  <a:srgbClr val="993300"/>
                </a:solidFill>
              </a:rPr>
              <a:t>(texto, </a:t>
            </a:r>
            <a:r>
              <a:rPr lang="es-ES" altLang="es-ES" sz="2400" dirty="0" err="1">
                <a:solidFill>
                  <a:srgbClr val="993300"/>
                </a:solidFill>
              </a:rPr>
              <a:t>funcion</a:t>
            </a:r>
            <a:r>
              <a:rPr lang="es-ES" altLang="es-ES" sz="2400" dirty="0">
                <a:solidFill>
                  <a:srgbClr val="993300"/>
                </a:solidFill>
              </a:rPr>
              <a:t>)</a:t>
            </a:r>
          </a:p>
          <a:p>
            <a:pPr eaLnBrk="1" hangingPunct="1"/>
            <a:r>
              <a:rPr lang="es-ES" sz="2400" dirty="0" err="1">
                <a:solidFill>
                  <a:srgbClr val="993300"/>
                </a:solidFill>
                <a:cs typeface="Arial" panose="020B0604020202020204" pitchFamily="34" charset="0"/>
              </a:rPr>
              <a:t>sub_menu.add_cascade</a:t>
            </a:r>
            <a:r>
              <a:rPr lang="es-ES" sz="2400" dirty="0">
                <a:solidFill>
                  <a:srgbClr val="993300"/>
                </a:solidFill>
                <a:cs typeface="Arial" panose="020B0604020202020204" pitchFamily="34" charset="0"/>
              </a:rPr>
              <a:t>(texto, </a:t>
            </a:r>
            <a:r>
              <a:rPr lang="es-ES" sz="2400" dirty="0" err="1">
                <a:solidFill>
                  <a:srgbClr val="993300"/>
                </a:solidFill>
                <a:cs typeface="Arial" panose="020B0604020202020204" pitchFamily="34" charset="0"/>
              </a:rPr>
              <a:t>menu</a:t>
            </a:r>
            <a:r>
              <a:rPr lang="es-ES" sz="2400" dirty="0">
                <a:solidFill>
                  <a:srgbClr val="993300"/>
                </a:solidFill>
                <a:cs typeface="Arial" panose="020B0604020202020204" pitchFamily="34" charset="0"/>
              </a:rPr>
              <a:t>) -&gt; Asocia un submenú a otro menú en forma de desplegable</a:t>
            </a:r>
          </a:p>
          <a:p>
            <a:pPr eaLnBrk="1" hangingPunct="1"/>
            <a:r>
              <a:rPr lang="es-ES" sz="2400" dirty="0" err="1">
                <a:solidFill>
                  <a:srgbClr val="993300"/>
                </a:solidFill>
                <a:cs typeface="Arial" panose="020B0604020202020204" pitchFamily="34" charset="0"/>
              </a:rPr>
              <a:t>Spinbox</a:t>
            </a:r>
            <a:r>
              <a:rPr lang="es-ES" sz="2400" dirty="0">
                <a:solidFill>
                  <a:srgbClr val="993300"/>
                </a:solidFill>
                <a:cs typeface="Arial" panose="020B0604020202020204" pitchFamily="34" charset="0"/>
              </a:rPr>
              <a:t>(padre, valores) -&gt; Muestra un selector con una serie de valores por defecto</a:t>
            </a:r>
          </a:p>
          <a:p>
            <a:pPr eaLnBrk="1" hangingPunct="1"/>
            <a:r>
              <a:rPr lang="es-ES" sz="2400" dirty="0" err="1">
                <a:solidFill>
                  <a:srgbClr val="993300"/>
                </a:solidFill>
                <a:cs typeface="Arial" panose="020B0604020202020204" pitchFamily="34" charset="0"/>
              </a:rPr>
              <a:t>ventana.quit</a:t>
            </a:r>
            <a:r>
              <a:rPr lang="es-ES" sz="2400" dirty="0">
                <a:solidFill>
                  <a:srgbClr val="993300"/>
                </a:solidFill>
                <a:cs typeface="Arial" panose="020B0604020202020204" pitchFamily="34" charset="0"/>
              </a:rPr>
              <a:t> -&gt; Cierra una ventana</a:t>
            </a:r>
          </a:p>
        </p:txBody>
      </p:sp>
    </p:spTree>
    <p:extLst>
      <p:ext uri="{BB962C8B-B14F-4D97-AF65-F5344CB8AC3E}">
        <p14:creationId xmlns:p14="http://schemas.microsoft.com/office/powerpoint/2010/main" val="1941482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43EFA-5E7B-2118-B58B-26482C9B9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5B09F1F0-B8C2-790D-5D06-E4820108E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Tkinter</a:t>
            </a:r>
            <a:r>
              <a:rPr lang="en-GB" dirty="0"/>
              <a:t> - </a:t>
            </a:r>
            <a:r>
              <a:rPr lang="en-GB" dirty="0" err="1"/>
              <a:t>Ejemplos</a:t>
            </a:r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7B53291-7C78-F308-4663-997E1F1219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804" y="737209"/>
            <a:ext cx="8100392" cy="5846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427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95D02-9779-8BD8-FB95-CA8C9760C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C2A8F123-998B-970D-854F-CD46723C7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Tkinter</a:t>
            </a:r>
            <a:r>
              <a:rPr lang="en-GB" dirty="0"/>
              <a:t> - </a:t>
            </a:r>
            <a:r>
              <a:rPr lang="en-GB" dirty="0" err="1"/>
              <a:t>Ejemplos</a:t>
            </a:r>
            <a:endParaRPr lang="en-GB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66B0F22-0EB0-4386-D27F-53D48434F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1556792"/>
            <a:ext cx="6938734" cy="42222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2A89C16-E78F-ABDF-AA73-79D0D03815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2746728"/>
            <a:ext cx="2376264" cy="167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42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BAA5C-29DD-B53B-E74D-7EB37878B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4F825832-07AC-B3B5-6360-04B72ECA0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72222" y="188640"/>
            <a:ext cx="5400600" cy="1874639"/>
          </a:xfrm>
        </p:spPr>
        <p:txBody>
          <a:bodyPr/>
          <a:lstStyle/>
          <a:p>
            <a:r>
              <a:rPr lang="es-ES" sz="4400" dirty="0" err="1"/>
              <a:t>BeautifulSoup</a:t>
            </a:r>
            <a:r>
              <a:rPr lang="en-GB" dirty="0"/>
              <a:t> 1</a:t>
            </a:r>
          </a:p>
        </p:txBody>
      </p:sp>
      <p:sp>
        <p:nvSpPr>
          <p:cNvPr id="4" name="Subtítulo 3">
            <a:extLst>
              <a:ext uri="{FF2B5EF4-FFF2-40B4-BE49-F238E27FC236}">
                <a16:creationId xmlns:a16="http://schemas.microsoft.com/office/drawing/2014/main" id="{008D9590-985B-CA8C-356C-D9CCC17B68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3848" y="1844824"/>
            <a:ext cx="5760640" cy="1536576"/>
          </a:xfrm>
        </p:spPr>
        <p:txBody>
          <a:bodyPr anchor="t" anchorCtr="0">
            <a:noAutofit/>
          </a:bodyPr>
          <a:lstStyle/>
          <a:p>
            <a:pPr marL="514350" indent="-514350" algn="l">
              <a:buFont typeface="+mj-lt"/>
              <a:buAutoNum type="arabicPeriod"/>
            </a:pPr>
            <a:r>
              <a:rPr lang="es-ES" sz="2400" dirty="0" err="1"/>
              <a:t>Tkinter</a:t>
            </a:r>
            <a:endParaRPr lang="es-ES" sz="2400" dirty="0"/>
          </a:p>
          <a:p>
            <a:pPr marL="514350" indent="-514350" algn="l">
              <a:buFont typeface="+mj-lt"/>
              <a:buAutoNum type="arabicPeriod"/>
            </a:pPr>
            <a:r>
              <a:rPr lang="es-ES" sz="2400" dirty="0" err="1">
                <a:solidFill>
                  <a:schemeClr val="tx1"/>
                </a:solidFill>
              </a:rPr>
              <a:t>BeautifulSoup</a:t>
            </a:r>
            <a:endParaRPr lang="es-E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3422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C072A-17CE-E085-AAE8-9A3B9032E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CFE06FBC-3CC3-4505-BD23-1F6CB1F3C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BeautifulSoup</a:t>
            </a:r>
            <a:r>
              <a:rPr lang="en-GB" dirty="0"/>
              <a:t> - </a:t>
            </a:r>
            <a:r>
              <a:rPr lang="en-GB" dirty="0" err="1"/>
              <a:t>WebScraping</a:t>
            </a:r>
            <a:endParaRPr lang="en-GB" dirty="0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9B39D86C-8659-C056-EB35-01B2017B6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552" y="1412776"/>
            <a:ext cx="8435280" cy="3456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12700" indent="0" eaLnBrk="1" hangingPunct="1">
              <a:buNone/>
            </a:pP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El web </a:t>
            </a:r>
            <a:r>
              <a:rPr lang="es-ES" sz="2400" kern="1200" dirty="0" err="1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scraping</a:t>
            </a: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 es el proceso automatizado de extraer información de páginas web. Se usa para recolectar datos estructurados de sitios que no ofrecen una API o donde la extracción manual sería ineficiente.</a:t>
            </a:r>
          </a:p>
          <a:p>
            <a:pPr marL="12700" indent="0" eaLnBrk="1" hangingPunct="1">
              <a:buNone/>
            </a:pP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Se realiza descargando el HTML de una página y procesándolo con herramientas como </a:t>
            </a:r>
            <a:r>
              <a:rPr lang="es-ES" sz="2400" b="1" kern="1200" dirty="0" err="1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BeautifulSoup</a:t>
            </a: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, </a:t>
            </a:r>
            <a:r>
              <a:rPr lang="es-ES" sz="2400" kern="1200" dirty="0" err="1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Selenium</a:t>
            </a: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 o </a:t>
            </a:r>
            <a:r>
              <a:rPr lang="es-ES" sz="2400" kern="1200" dirty="0" err="1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Scrapy</a:t>
            </a: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, permitiendo extraer datos específicos, como precios, noticias, productos, etc.	</a:t>
            </a:r>
            <a:endParaRPr lang="es-ES" sz="240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8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D12B8-E5DE-00AD-4D3E-44D181119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13B36057-0555-A91C-6628-01582BBD4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BeautifulSoup</a:t>
            </a:r>
            <a:r>
              <a:rPr lang="en-GB" dirty="0"/>
              <a:t> - </a:t>
            </a:r>
            <a:r>
              <a:rPr lang="en-GB" dirty="0" err="1"/>
              <a:t>Instalación</a:t>
            </a:r>
            <a:endParaRPr lang="en-GB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678CF8D-D269-F483-0E63-4A6C3F3F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50806"/>
            <a:ext cx="9144000" cy="2556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955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4B9B1-CDB2-DDF5-F1E6-D9CCFE239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>
            <a:extLst>
              <a:ext uri="{FF2B5EF4-FFF2-40B4-BE49-F238E27FC236}">
                <a16:creationId xmlns:a16="http://schemas.microsoft.com/office/drawing/2014/main" id="{90FF5F54-7ECB-3934-900A-5EF8994B1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336632" cy="634082"/>
          </a:xfrm>
        </p:spPr>
        <p:txBody>
          <a:bodyPr>
            <a:normAutofit fontScale="90000"/>
          </a:bodyPr>
          <a:lstStyle/>
          <a:p>
            <a:r>
              <a:rPr lang="en-GB" dirty="0" err="1"/>
              <a:t>BeautifulSoup</a:t>
            </a:r>
            <a:r>
              <a:rPr lang="en-GB" dirty="0"/>
              <a:t> – </a:t>
            </a:r>
            <a:r>
              <a:rPr lang="en-GB" dirty="0" err="1"/>
              <a:t>Primeros</a:t>
            </a:r>
            <a:r>
              <a:rPr lang="en-GB" dirty="0"/>
              <a:t> pasos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D57A2F1-82BC-EFD3-9F13-6AE8ADA11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52936"/>
            <a:ext cx="9144000" cy="3078685"/>
          </a:xfrm>
          <a:prstGeom prst="rect">
            <a:avLst/>
          </a:prstGeom>
        </p:spPr>
      </p:pic>
      <p:sp>
        <p:nvSpPr>
          <p:cNvPr id="5" name="Rectangle 11">
            <a:extLst>
              <a:ext uri="{FF2B5EF4-FFF2-40B4-BE49-F238E27FC236}">
                <a16:creationId xmlns:a16="http://schemas.microsoft.com/office/drawing/2014/main" id="{E30A3F1A-A401-AFA8-C90B-2D1CF7D77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483" y="1448780"/>
            <a:ext cx="8435280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44500" indent="-444500" algn="l" eaLnBrk="0" hangingPunct="0">
              <a:spcBef>
                <a:spcPct val="20000"/>
              </a:spcBef>
              <a:buFont typeface="Wingdings" panose="05000000000000000000" pitchFamily="2" charset="2"/>
              <a:buChar char="v"/>
              <a:tabLst>
                <a:tab pos="444500" algn="l"/>
                <a:tab pos="627063" algn="l"/>
                <a:tab pos="4127500" algn="l"/>
              </a:tabLst>
              <a:defRPr sz="3200">
                <a:solidFill>
                  <a:srgbClr val="000099"/>
                </a:solidFill>
                <a:latin typeface="Arial" panose="020B0604020202020204" pitchFamily="34" charset="0"/>
              </a:defRPr>
            </a:lvl1pPr>
            <a:lvl2pPr marL="627063" indent="273050" algn="l" eaLnBrk="0" hangingPunct="0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444500" algn="l"/>
                <a:tab pos="627063" algn="l"/>
                <a:tab pos="4127500" algn="l"/>
              </a:tabLst>
              <a:defRPr sz="2800">
                <a:solidFill>
                  <a:srgbClr val="000099"/>
                </a:solidFill>
                <a:latin typeface="Arial" panose="020B0604020202020204" pitchFamily="34" charset="0"/>
              </a:defRPr>
            </a:lvl2pPr>
            <a:lvl3pPr marL="1143000" indent="-228600" algn="l" eaLnBrk="0" hangingPunct="0">
              <a:spcBef>
                <a:spcPct val="20000"/>
              </a:spcBef>
              <a:buChar char="•"/>
              <a:tabLst>
                <a:tab pos="444500" algn="l"/>
                <a:tab pos="627063" algn="l"/>
                <a:tab pos="4127500" algn="l"/>
              </a:tabLst>
              <a:defRPr sz="2400">
                <a:solidFill>
                  <a:srgbClr val="000099"/>
                </a:solidFill>
                <a:latin typeface="Arial" panose="020B0604020202020204" pitchFamily="34" charset="0"/>
              </a:defRPr>
            </a:lvl3pPr>
            <a:lvl4pPr marL="1600200" indent="-228600" algn="l" eaLnBrk="0" hangingPunct="0">
              <a:spcBef>
                <a:spcPct val="20000"/>
              </a:spcBef>
              <a:buChar char="–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4pPr>
            <a:lvl5pPr marL="2057400" indent="-228600" algn="l" eaLnBrk="0" hangingPunct="0">
              <a:spcBef>
                <a:spcPct val="20000"/>
              </a:spcBef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44500" algn="l"/>
                <a:tab pos="627063" algn="l"/>
                <a:tab pos="4127500" algn="l"/>
              </a:tabLst>
              <a:defRPr sz="2000">
                <a:solidFill>
                  <a:srgbClr val="000099"/>
                </a:solidFill>
                <a:latin typeface="Arial" panose="020B0604020202020204" pitchFamily="34" charset="0"/>
              </a:defRPr>
            </a:lvl9pPr>
          </a:lstStyle>
          <a:p>
            <a:pPr marL="12700" indent="0" eaLnBrk="1" hangingPunct="1">
              <a:buNone/>
            </a:pP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Extraer todos los </a:t>
            </a:r>
            <a:r>
              <a:rPr lang="es-ES" sz="2400" kern="1200" dirty="0" err="1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divs</a:t>
            </a:r>
            <a:r>
              <a:rPr lang="es-ES" sz="2400" kern="1200" dirty="0">
                <a:solidFill>
                  <a:srgbClr val="993300"/>
                </a:solidFill>
                <a:effectLst/>
                <a:cs typeface="Arial" panose="020B0604020202020204" pitchFamily="34" charset="0"/>
              </a:rPr>
              <a:t> con una etiqueta concreta de una página web	</a:t>
            </a:r>
            <a:endParaRPr lang="es-ES" sz="2400" dirty="0"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826972"/>
      </p:ext>
    </p:extLst>
  </p:cSld>
  <p:clrMapOvr>
    <a:masterClrMapping/>
  </p:clrMapOvr>
</p:sld>
</file>

<file path=ppt/theme/theme1.xml><?xml version="1.0" encoding="utf-8"?>
<a:theme xmlns:a="http://schemas.openxmlformats.org/drawingml/2006/main" name="USE - English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 err="1" smtClean="0">
            <a:solidFill>
              <a:srgbClr val="993300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USE - English</Template>
  <TotalTime>9850</TotalTime>
  <Words>480</Words>
  <Application>Microsoft Office PowerPoint</Application>
  <PresentationFormat>Presentación en pantalla (4:3)</PresentationFormat>
  <Paragraphs>53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7" baseType="lpstr">
      <vt:lpstr>Arial</vt:lpstr>
      <vt:lpstr>Calibri</vt:lpstr>
      <vt:lpstr>Consolas</vt:lpstr>
      <vt:lpstr>USE - English</vt:lpstr>
      <vt:lpstr>BeautifulSoup 1</vt:lpstr>
      <vt:lpstr>BeautifulSoup 1</vt:lpstr>
      <vt:lpstr>Tkinter</vt:lpstr>
      <vt:lpstr>Tkinter - Ejemplos</vt:lpstr>
      <vt:lpstr>Tkinter - Ejemplos</vt:lpstr>
      <vt:lpstr>BeautifulSoup 1</vt:lpstr>
      <vt:lpstr>BeautifulSoup - WebScraping</vt:lpstr>
      <vt:lpstr>BeautifulSoup - Instalación</vt:lpstr>
      <vt:lpstr>BeautifulSoup – Primeros pasos</vt:lpstr>
      <vt:lpstr>BeautifulSoup – Funciones</vt:lpstr>
      <vt:lpstr>BeautifulSoup – Ejemplos</vt:lpstr>
      <vt:lpstr>BeautifulSoup – Ejemplos</vt:lpstr>
      <vt:lpstr>BeautifulSoup – Organización</vt:lpstr>
    </vt:vector>
  </TitlesOfParts>
  <Company>University of Seville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Tittle</dc:title>
  <dc:creator>José Antonio Pérez Castellanos</dc:creator>
  <cp:lastModifiedBy>PABLO REINA JIMENEZ</cp:lastModifiedBy>
  <cp:revision>474</cp:revision>
  <dcterms:created xsi:type="dcterms:W3CDTF">2013-01-16T19:22:22Z</dcterms:created>
  <dcterms:modified xsi:type="dcterms:W3CDTF">2025-02-10T14:32:20Z</dcterms:modified>
</cp:coreProperties>
</file>