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1"/>
  </p:notesMasterIdLst>
  <p:handoutMasterIdLst>
    <p:handoutMasterId r:id="rId12"/>
  </p:handoutMasterIdLst>
  <p:sldIdLst>
    <p:sldId id="256" r:id="rId2"/>
    <p:sldId id="607" r:id="rId3"/>
    <p:sldId id="609" r:id="rId4"/>
    <p:sldId id="608" r:id="rId5"/>
    <p:sldId id="599" r:id="rId6"/>
    <p:sldId id="606" r:id="rId7"/>
    <p:sldId id="610" r:id="rId8"/>
    <p:sldId id="611" r:id="rId9"/>
    <p:sldId id="612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C1B191"/>
    <a:srgbClr val="FFEABF"/>
    <a:srgbClr val="A6C761"/>
    <a:srgbClr val="578BC9"/>
    <a:srgbClr val="87212C"/>
    <a:srgbClr val="9B212C"/>
    <a:srgbClr val="7D21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3C4FB1-7F11-47B4-9902-D4F0EC5D5C98}" v="6" dt="2025-02-16T11:00:25.8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8235" autoAdjust="0"/>
  </p:normalViewPr>
  <p:slideViewPr>
    <p:cSldViewPr>
      <p:cViewPr varScale="1">
        <p:scale>
          <a:sx n="107" d="100"/>
          <a:sy n="107" d="100"/>
        </p:scale>
        <p:origin x="108" y="12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796"/>
    </p:cViewPr>
  </p:sorterViewPr>
  <p:notesViewPr>
    <p:cSldViewPr showGuides="1">
      <p:cViewPr varScale="1">
        <p:scale>
          <a:sx n="82" d="100"/>
          <a:sy n="82" d="100"/>
        </p:scale>
        <p:origin x="-31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REINA JIMENEZ" userId="11481fb6-70c1-4284-90c0-f8ebfd404008" providerId="ADAL" clId="{C6EB64EC-3B5F-4F6A-B3C3-B340794772C8}"/>
    <pc:docChg chg="undo redo custSel addSld delSld modSld sldOrd">
      <pc:chgData name="PABLO REINA JIMENEZ" userId="11481fb6-70c1-4284-90c0-f8ebfd404008" providerId="ADAL" clId="{C6EB64EC-3B5F-4F6A-B3C3-B340794772C8}" dt="2025-01-30T12:30:56.446" v="4008" actId="47"/>
      <pc:docMkLst>
        <pc:docMk/>
      </pc:docMkLst>
      <pc:sldChg chg="modSp mod">
        <pc:chgData name="PABLO REINA JIMENEZ" userId="11481fb6-70c1-4284-90c0-f8ebfd404008" providerId="ADAL" clId="{C6EB64EC-3B5F-4F6A-B3C3-B340794772C8}" dt="2025-01-30T09:14:44.455" v="93" actId="20577"/>
        <pc:sldMkLst>
          <pc:docMk/>
          <pc:sldMk cId="984768743" sldId="256"/>
        </pc:sldMkLst>
        <pc:spChg chg="mod">
          <ac:chgData name="PABLO REINA JIMENEZ" userId="11481fb6-70c1-4284-90c0-f8ebfd404008" providerId="ADAL" clId="{C6EB64EC-3B5F-4F6A-B3C3-B340794772C8}" dt="2025-01-30T09:13:46.625" v="43" actId="20577"/>
          <ac:spMkLst>
            <pc:docMk/>
            <pc:sldMk cId="984768743" sldId="256"/>
            <ac:spMk id="2" creationId="{00000000-0000-0000-0000-000000000000}"/>
          </ac:spMkLst>
        </pc:spChg>
        <pc:spChg chg="mod">
          <ac:chgData name="PABLO REINA JIMENEZ" userId="11481fb6-70c1-4284-90c0-f8ebfd404008" providerId="ADAL" clId="{C6EB64EC-3B5F-4F6A-B3C3-B340794772C8}" dt="2025-01-30T09:14:44.455" v="93" actId="20577"/>
          <ac:spMkLst>
            <pc:docMk/>
            <pc:sldMk cId="984768743" sldId="256"/>
            <ac:spMk id="4" creationId="{00000000-0000-0000-0000-000000000000}"/>
          </ac:spMkLst>
        </pc:spChg>
      </pc:sldChg>
      <pc:sldChg chg="del">
        <pc:chgData name="PABLO REINA JIMENEZ" userId="11481fb6-70c1-4284-90c0-f8ebfd404008" providerId="ADAL" clId="{C6EB64EC-3B5F-4F6A-B3C3-B340794772C8}" dt="2025-01-30T12:30:55.417" v="4007" actId="47"/>
        <pc:sldMkLst>
          <pc:docMk/>
          <pc:sldMk cId="1661939280" sldId="479"/>
        </pc:sldMkLst>
      </pc:sldChg>
      <pc:sldChg chg="del">
        <pc:chgData name="PABLO REINA JIMENEZ" userId="11481fb6-70c1-4284-90c0-f8ebfd404008" providerId="ADAL" clId="{C6EB64EC-3B5F-4F6A-B3C3-B340794772C8}" dt="2025-01-30T12:30:56.446" v="4008" actId="47"/>
        <pc:sldMkLst>
          <pc:docMk/>
          <pc:sldMk cId="3712449722" sldId="511"/>
        </pc:sldMkLst>
      </pc:sldChg>
      <pc:sldChg chg="add del">
        <pc:chgData name="PABLO REINA JIMENEZ" userId="11481fb6-70c1-4284-90c0-f8ebfd404008" providerId="ADAL" clId="{C6EB64EC-3B5F-4F6A-B3C3-B340794772C8}" dt="2025-01-30T09:15:04.876" v="105" actId="47"/>
        <pc:sldMkLst>
          <pc:docMk/>
          <pc:sldMk cId="2900191858" sldId="548"/>
        </pc:sldMkLst>
      </pc:sldChg>
      <pc:sldChg chg="modSp add del mod">
        <pc:chgData name="PABLO REINA JIMENEZ" userId="11481fb6-70c1-4284-90c0-f8ebfd404008" providerId="ADAL" clId="{C6EB64EC-3B5F-4F6A-B3C3-B340794772C8}" dt="2025-01-30T09:15:10.805" v="106" actId="207"/>
        <pc:sldMkLst>
          <pc:docMk/>
          <pc:sldMk cId="2470262424" sldId="549"/>
        </pc:sldMkLst>
      </pc:sldChg>
      <pc:sldChg chg="addSp delSp modSp add del mod">
        <pc:chgData name="PABLO REINA JIMENEZ" userId="11481fb6-70c1-4284-90c0-f8ebfd404008" providerId="ADAL" clId="{C6EB64EC-3B5F-4F6A-B3C3-B340794772C8}" dt="2025-01-30T09:19:06.840" v="169" actId="22"/>
        <pc:sldMkLst>
          <pc:docMk/>
          <pc:sldMk cId="902652180" sldId="550"/>
        </pc:sldMkLst>
      </pc:sldChg>
      <pc:sldChg chg="modSp add del mod">
        <pc:chgData name="PABLO REINA JIMENEZ" userId="11481fb6-70c1-4284-90c0-f8ebfd404008" providerId="ADAL" clId="{C6EB64EC-3B5F-4F6A-B3C3-B340794772C8}" dt="2025-01-30T09:15:18.228" v="108" actId="207"/>
        <pc:sldMkLst>
          <pc:docMk/>
          <pc:sldMk cId="1292549238" sldId="551"/>
        </pc:sldMkLst>
      </pc:sldChg>
      <pc:sldChg chg="addSp delSp modSp add mod delAnim modAnim">
        <pc:chgData name="PABLO REINA JIMENEZ" userId="11481fb6-70c1-4284-90c0-f8ebfd404008" providerId="ADAL" clId="{C6EB64EC-3B5F-4F6A-B3C3-B340794772C8}" dt="2025-01-30T09:18:45.340" v="167" actId="1076"/>
        <pc:sldMkLst>
          <pc:docMk/>
          <pc:sldMk cId="2384813633" sldId="552"/>
        </pc:sldMkLst>
      </pc:sldChg>
      <pc:sldChg chg="addSp delSp modSp add mod">
        <pc:chgData name="PABLO REINA JIMENEZ" userId="11481fb6-70c1-4284-90c0-f8ebfd404008" providerId="ADAL" clId="{C6EB64EC-3B5F-4F6A-B3C3-B340794772C8}" dt="2025-01-30T09:25:44.945" v="191" actId="14100"/>
        <pc:sldMkLst>
          <pc:docMk/>
          <pc:sldMk cId="964277136" sldId="553"/>
        </pc:sldMkLst>
      </pc:sldChg>
      <pc:sldChg chg="addSp delSp modSp add mod">
        <pc:chgData name="PABLO REINA JIMENEZ" userId="11481fb6-70c1-4284-90c0-f8ebfd404008" providerId="ADAL" clId="{C6EB64EC-3B5F-4F6A-B3C3-B340794772C8}" dt="2025-01-30T09:27:25.242" v="417" actId="20577"/>
        <pc:sldMkLst>
          <pc:docMk/>
          <pc:sldMk cId="2168923100" sldId="554"/>
        </pc:sldMkLst>
      </pc:sldChg>
      <pc:sldChg chg="delSp modSp add mod">
        <pc:chgData name="PABLO REINA JIMENEZ" userId="11481fb6-70c1-4284-90c0-f8ebfd404008" providerId="ADAL" clId="{C6EB64EC-3B5F-4F6A-B3C3-B340794772C8}" dt="2025-01-30T10:10:01.018" v="926" actId="20577"/>
        <pc:sldMkLst>
          <pc:docMk/>
          <pc:sldMk cId="2451775957" sldId="555"/>
        </pc:sldMkLst>
      </pc:sldChg>
      <pc:sldChg chg="delSp add del">
        <pc:chgData name="PABLO REINA JIMENEZ" userId="11481fb6-70c1-4284-90c0-f8ebfd404008" providerId="ADAL" clId="{C6EB64EC-3B5F-4F6A-B3C3-B340794772C8}" dt="2025-01-30T10:36:07.320" v="948" actId="47"/>
        <pc:sldMkLst>
          <pc:docMk/>
          <pc:sldMk cId="3547666260" sldId="556"/>
        </pc:sldMkLst>
      </pc:sldChg>
      <pc:sldChg chg="addSp delSp modSp add mod ord">
        <pc:chgData name="PABLO REINA JIMENEZ" userId="11481fb6-70c1-4284-90c0-f8ebfd404008" providerId="ADAL" clId="{C6EB64EC-3B5F-4F6A-B3C3-B340794772C8}" dt="2025-01-30T10:11:09.868" v="947"/>
        <pc:sldMkLst>
          <pc:docMk/>
          <pc:sldMk cId="3212605193" sldId="557"/>
        </pc:sldMkLst>
      </pc:sldChg>
      <pc:sldChg chg="modSp new del mod">
        <pc:chgData name="PABLO REINA JIMENEZ" userId="11481fb6-70c1-4284-90c0-f8ebfd404008" providerId="ADAL" clId="{C6EB64EC-3B5F-4F6A-B3C3-B340794772C8}" dt="2025-01-30T12:01:58.068" v="2988" actId="47"/>
        <pc:sldMkLst>
          <pc:docMk/>
          <pc:sldMk cId="3400641881" sldId="558"/>
        </pc:sldMkLst>
      </pc:sldChg>
      <pc:sldChg chg="addSp delSp modSp add mod">
        <pc:chgData name="PABLO REINA JIMENEZ" userId="11481fb6-70c1-4284-90c0-f8ebfd404008" providerId="ADAL" clId="{C6EB64EC-3B5F-4F6A-B3C3-B340794772C8}" dt="2025-01-30T12:01:04.158" v="2987" actId="5793"/>
        <pc:sldMkLst>
          <pc:docMk/>
          <pc:sldMk cId="1836365560" sldId="559"/>
        </pc:sldMkLst>
      </pc:sldChg>
      <pc:sldChg chg="modSp add mod ord">
        <pc:chgData name="PABLO REINA JIMENEZ" userId="11481fb6-70c1-4284-90c0-f8ebfd404008" providerId="ADAL" clId="{C6EB64EC-3B5F-4F6A-B3C3-B340794772C8}" dt="2025-01-30T12:30:02.215" v="4004" actId="1076"/>
        <pc:sldMkLst>
          <pc:docMk/>
          <pc:sldMk cId="2752166506" sldId="560"/>
        </pc:sldMkLst>
      </pc:sldChg>
      <pc:sldChg chg="modSp add mod">
        <pc:chgData name="PABLO REINA JIMENEZ" userId="11481fb6-70c1-4284-90c0-f8ebfd404008" providerId="ADAL" clId="{C6EB64EC-3B5F-4F6A-B3C3-B340794772C8}" dt="2025-01-30T11:29:18.080" v="1775" actId="20577"/>
        <pc:sldMkLst>
          <pc:docMk/>
          <pc:sldMk cId="1164017122" sldId="561"/>
        </pc:sldMkLst>
      </pc:sldChg>
      <pc:sldChg chg="modSp add mod">
        <pc:chgData name="PABLO REINA JIMENEZ" userId="11481fb6-70c1-4284-90c0-f8ebfd404008" providerId="ADAL" clId="{C6EB64EC-3B5F-4F6A-B3C3-B340794772C8}" dt="2025-01-30T11:37:10.385" v="2095" actId="20577"/>
        <pc:sldMkLst>
          <pc:docMk/>
          <pc:sldMk cId="1180240901" sldId="562"/>
        </pc:sldMkLst>
      </pc:sldChg>
      <pc:sldChg chg="modSp add mod">
        <pc:chgData name="PABLO REINA JIMENEZ" userId="11481fb6-70c1-4284-90c0-f8ebfd404008" providerId="ADAL" clId="{C6EB64EC-3B5F-4F6A-B3C3-B340794772C8}" dt="2025-01-30T11:41:06.926" v="2283" actId="20577"/>
        <pc:sldMkLst>
          <pc:docMk/>
          <pc:sldMk cId="3676368063" sldId="563"/>
        </pc:sldMkLst>
      </pc:sldChg>
      <pc:sldChg chg="modSp add mod">
        <pc:chgData name="PABLO REINA JIMENEZ" userId="11481fb6-70c1-4284-90c0-f8ebfd404008" providerId="ADAL" clId="{C6EB64EC-3B5F-4F6A-B3C3-B340794772C8}" dt="2025-01-30T11:52:37.424" v="2945" actId="20577"/>
        <pc:sldMkLst>
          <pc:docMk/>
          <pc:sldMk cId="2964504569" sldId="564"/>
        </pc:sldMkLst>
      </pc:sldChg>
      <pc:sldChg chg="modSp add mod">
        <pc:chgData name="PABLO REINA JIMENEZ" userId="11481fb6-70c1-4284-90c0-f8ebfd404008" providerId="ADAL" clId="{C6EB64EC-3B5F-4F6A-B3C3-B340794772C8}" dt="2025-01-30T11:57:31.541" v="2954" actId="20577"/>
        <pc:sldMkLst>
          <pc:docMk/>
          <pc:sldMk cId="1867639799" sldId="565"/>
        </pc:sldMkLst>
      </pc:sldChg>
      <pc:sldChg chg="addSp delSp modSp add mod">
        <pc:chgData name="PABLO REINA JIMENEZ" userId="11481fb6-70c1-4284-90c0-f8ebfd404008" providerId="ADAL" clId="{C6EB64EC-3B5F-4F6A-B3C3-B340794772C8}" dt="2025-01-30T12:10:08.802" v="3103" actId="20577"/>
        <pc:sldMkLst>
          <pc:docMk/>
          <pc:sldMk cId="2737386185" sldId="566"/>
        </pc:sldMkLst>
      </pc:sldChg>
      <pc:sldChg chg="add del">
        <pc:chgData name="PABLO REINA JIMENEZ" userId="11481fb6-70c1-4284-90c0-f8ebfd404008" providerId="ADAL" clId="{C6EB64EC-3B5F-4F6A-B3C3-B340794772C8}" dt="2025-01-30T12:12:44.427" v="3106" actId="47"/>
        <pc:sldMkLst>
          <pc:docMk/>
          <pc:sldMk cId="4003666940" sldId="567"/>
        </pc:sldMkLst>
      </pc:sldChg>
      <pc:sldChg chg="modSp add mod">
        <pc:chgData name="PABLO REINA JIMENEZ" userId="11481fb6-70c1-4284-90c0-f8ebfd404008" providerId="ADAL" clId="{C6EB64EC-3B5F-4F6A-B3C3-B340794772C8}" dt="2025-01-30T12:14:30.165" v="3329" actId="20577"/>
        <pc:sldMkLst>
          <pc:docMk/>
          <pc:sldMk cId="1641184878" sldId="568"/>
        </pc:sldMkLst>
      </pc:sldChg>
      <pc:sldChg chg="modSp add mod">
        <pc:chgData name="PABLO REINA JIMENEZ" userId="11481fb6-70c1-4284-90c0-f8ebfd404008" providerId="ADAL" clId="{C6EB64EC-3B5F-4F6A-B3C3-B340794772C8}" dt="2025-01-30T12:16:26.405" v="3484" actId="255"/>
        <pc:sldMkLst>
          <pc:docMk/>
          <pc:sldMk cId="2484712625" sldId="569"/>
        </pc:sldMkLst>
      </pc:sldChg>
      <pc:sldChg chg="modSp add mod">
        <pc:chgData name="PABLO REINA JIMENEZ" userId="11481fb6-70c1-4284-90c0-f8ebfd404008" providerId="ADAL" clId="{C6EB64EC-3B5F-4F6A-B3C3-B340794772C8}" dt="2025-01-30T12:24:02.556" v="3972" actId="20577"/>
        <pc:sldMkLst>
          <pc:docMk/>
          <pc:sldMk cId="1281517545" sldId="570"/>
        </pc:sldMkLst>
      </pc:sldChg>
      <pc:sldChg chg="addSp delSp modSp add mod">
        <pc:chgData name="PABLO REINA JIMENEZ" userId="11481fb6-70c1-4284-90c0-f8ebfd404008" providerId="ADAL" clId="{C6EB64EC-3B5F-4F6A-B3C3-B340794772C8}" dt="2025-01-30T12:30:47.660" v="4006" actId="1076"/>
        <pc:sldMkLst>
          <pc:docMk/>
          <pc:sldMk cId="4234902774" sldId="571"/>
        </pc:sldMkLst>
      </pc:sldChg>
    </pc:docChg>
  </pc:docChgLst>
  <pc:docChgLst>
    <pc:chgData name="PABLO REINA JIMENEZ" userId="11481fb6-70c1-4284-90c0-f8ebfd404008" providerId="ADAL" clId="{3E9158D4-17B1-49C4-BFBE-BA3D5AF97B52}"/>
    <pc:docChg chg="undo redo custSel addSld delSld modSld sldOrd">
      <pc:chgData name="PABLO REINA JIMENEZ" userId="11481fb6-70c1-4284-90c0-f8ebfd404008" providerId="ADAL" clId="{3E9158D4-17B1-49C4-BFBE-BA3D5AF97B52}" dt="2025-02-05T11:15:37.426" v="2540" actId="20577"/>
      <pc:docMkLst>
        <pc:docMk/>
      </pc:docMkLst>
      <pc:sldChg chg="modSp mod">
        <pc:chgData name="PABLO REINA JIMENEZ" userId="11481fb6-70c1-4284-90c0-f8ebfd404008" providerId="ADAL" clId="{3E9158D4-17B1-49C4-BFBE-BA3D5AF97B52}" dt="2025-01-31T10:37:48.971" v="11" actId="20577"/>
        <pc:sldMkLst>
          <pc:docMk/>
          <pc:sldMk cId="984768743" sldId="256"/>
        </pc:sldMkLst>
        <pc:spChg chg="mod">
          <ac:chgData name="PABLO REINA JIMENEZ" userId="11481fb6-70c1-4284-90c0-f8ebfd404008" providerId="ADAL" clId="{3E9158D4-17B1-49C4-BFBE-BA3D5AF97B52}" dt="2025-01-31T10:37:48.971" v="11" actId="20577"/>
          <ac:spMkLst>
            <pc:docMk/>
            <pc:sldMk cId="984768743" sldId="256"/>
            <ac:spMk id="2" creationId="{00000000-0000-0000-0000-000000000000}"/>
          </ac:spMkLst>
        </pc:spChg>
        <pc:spChg chg="mod">
          <ac:chgData name="PABLO REINA JIMENEZ" userId="11481fb6-70c1-4284-90c0-f8ebfd404008" providerId="ADAL" clId="{3E9158D4-17B1-49C4-BFBE-BA3D5AF97B52}" dt="2025-01-31T10:37:34.479" v="10" actId="20577"/>
          <ac:spMkLst>
            <pc:docMk/>
            <pc:sldMk cId="984768743" sldId="256"/>
            <ac:spMk id="4" creationId="{00000000-0000-0000-0000-000000000000}"/>
          </ac:spMkLst>
        </pc:spChg>
      </pc:sldChg>
      <pc:sldChg chg="del ord">
        <pc:chgData name="PABLO REINA JIMENEZ" userId="11481fb6-70c1-4284-90c0-f8ebfd404008" providerId="ADAL" clId="{3E9158D4-17B1-49C4-BFBE-BA3D5AF97B52}" dt="2025-01-31T11:11:50.359" v="1194" actId="47"/>
        <pc:sldMkLst>
          <pc:docMk/>
          <pc:sldMk cId="2470262424" sldId="549"/>
        </pc:sldMkLst>
      </pc:sldChg>
      <pc:sldChg chg="del">
        <pc:chgData name="PABLO REINA JIMENEZ" userId="11481fb6-70c1-4284-90c0-f8ebfd404008" providerId="ADAL" clId="{3E9158D4-17B1-49C4-BFBE-BA3D5AF97B52}" dt="2025-01-31T11:11:50.359" v="1194" actId="47"/>
        <pc:sldMkLst>
          <pc:docMk/>
          <pc:sldMk cId="902652180" sldId="550"/>
        </pc:sldMkLst>
      </pc:sldChg>
      <pc:sldChg chg="del">
        <pc:chgData name="PABLO REINA JIMENEZ" userId="11481fb6-70c1-4284-90c0-f8ebfd404008" providerId="ADAL" clId="{3E9158D4-17B1-49C4-BFBE-BA3D5AF97B52}" dt="2025-01-31T11:11:50.359" v="1194" actId="47"/>
        <pc:sldMkLst>
          <pc:docMk/>
          <pc:sldMk cId="1292549238" sldId="551"/>
        </pc:sldMkLst>
      </pc:sldChg>
      <pc:sldChg chg="addSp delSp modSp del mod">
        <pc:chgData name="PABLO REINA JIMENEZ" userId="11481fb6-70c1-4284-90c0-f8ebfd404008" providerId="ADAL" clId="{3E9158D4-17B1-49C4-BFBE-BA3D5AF97B52}" dt="2025-01-31T11:11:50.359" v="1194" actId="47"/>
        <pc:sldMkLst>
          <pc:docMk/>
          <pc:sldMk cId="2384813633" sldId="552"/>
        </pc:sldMkLst>
      </pc:sldChg>
      <pc:sldChg chg="del">
        <pc:chgData name="PABLO REINA JIMENEZ" userId="11481fb6-70c1-4284-90c0-f8ebfd404008" providerId="ADAL" clId="{3E9158D4-17B1-49C4-BFBE-BA3D5AF97B52}" dt="2025-01-31T11:11:50.359" v="1194" actId="47"/>
        <pc:sldMkLst>
          <pc:docMk/>
          <pc:sldMk cId="964277136" sldId="553"/>
        </pc:sldMkLst>
      </pc:sldChg>
      <pc:sldChg chg="del">
        <pc:chgData name="PABLO REINA JIMENEZ" userId="11481fb6-70c1-4284-90c0-f8ebfd404008" providerId="ADAL" clId="{3E9158D4-17B1-49C4-BFBE-BA3D5AF97B52}" dt="2025-01-31T11:11:50.359" v="1194" actId="47"/>
        <pc:sldMkLst>
          <pc:docMk/>
          <pc:sldMk cId="2168923100" sldId="554"/>
        </pc:sldMkLst>
      </pc:sldChg>
      <pc:sldChg chg="del">
        <pc:chgData name="PABLO REINA JIMENEZ" userId="11481fb6-70c1-4284-90c0-f8ebfd404008" providerId="ADAL" clId="{3E9158D4-17B1-49C4-BFBE-BA3D5AF97B52}" dt="2025-01-31T11:11:50.359" v="1194" actId="47"/>
        <pc:sldMkLst>
          <pc:docMk/>
          <pc:sldMk cId="2451775957" sldId="555"/>
        </pc:sldMkLst>
      </pc:sldChg>
      <pc:sldChg chg="del">
        <pc:chgData name="PABLO REINA JIMENEZ" userId="11481fb6-70c1-4284-90c0-f8ebfd404008" providerId="ADAL" clId="{3E9158D4-17B1-49C4-BFBE-BA3D5AF97B52}" dt="2025-01-31T11:11:50.359" v="1194" actId="47"/>
        <pc:sldMkLst>
          <pc:docMk/>
          <pc:sldMk cId="3212605193" sldId="557"/>
        </pc:sldMkLst>
      </pc:sldChg>
      <pc:sldChg chg="del">
        <pc:chgData name="PABLO REINA JIMENEZ" userId="11481fb6-70c1-4284-90c0-f8ebfd404008" providerId="ADAL" clId="{3E9158D4-17B1-49C4-BFBE-BA3D5AF97B52}" dt="2025-01-31T11:11:50.359" v="1194" actId="47"/>
        <pc:sldMkLst>
          <pc:docMk/>
          <pc:sldMk cId="1836365560" sldId="559"/>
        </pc:sldMkLst>
      </pc:sldChg>
      <pc:sldChg chg="del">
        <pc:chgData name="PABLO REINA JIMENEZ" userId="11481fb6-70c1-4284-90c0-f8ebfd404008" providerId="ADAL" clId="{3E9158D4-17B1-49C4-BFBE-BA3D5AF97B52}" dt="2025-01-31T11:11:50.359" v="1194" actId="47"/>
        <pc:sldMkLst>
          <pc:docMk/>
          <pc:sldMk cId="2752166506" sldId="560"/>
        </pc:sldMkLst>
      </pc:sldChg>
      <pc:sldChg chg="del">
        <pc:chgData name="PABLO REINA JIMENEZ" userId="11481fb6-70c1-4284-90c0-f8ebfd404008" providerId="ADAL" clId="{3E9158D4-17B1-49C4-BFBE-BA3D5AF97B52}" dt="2025-01-31T11:11:50.359" v="1194" actId="47"/>
        <pc:sldMkLst>
          <pc:docMk/>
          <pc:sldMk cId="1164017122" sldId="561"/>
        </pc:sldMkLst>
      </pc:sldChg>
      <pc:sldChg chg="del">
        <pc:chgData name="PABLO REINA JIMENEZ" userId="11481fb6-70c1-4284-90c0-f8ebfd404008" providerId="ADAL" clId="{3E9158D4-17B1-49C4-BFBE-BA3D5AF97B52}" dt="2025-01-31T11:11:50.359" v="1194" actId="47"/>
        <pc:sldMkLst>
          <pc:docMk/>
          <pc:sldMk cId="1180240901" sldId="562"/>
        </pc:sldMkLst>
      </pc:sldChg>
      <pc:sldChg chg="del">
        <pc:chgData name="PABLO REINA JIMENEZ" userId="11481fb6-70c1-4284-90c0-f8ebfd404008" providerId="ADAL" clId="{3E9158D4-17B1-49C4-BFBE-BA3D5AF97B52}" dt="2025-01-31T11:11:50.359" v="1194" actId="47"/>
        <pc:sldMkLst>
          <pc:docMk/>
          <pc:sldMk cId="3676368063" sldId="563"/>
        </pc:sldMkLst>
      </pc:sldChg>
      <pc:sldChg chg="del">
        <pc:chgData name="PABLO REINA JIMENEZ" userId="11481fb6-70c1-4284-90c0-f8ebfd404008" providerId="ADAL" clId="{3E9158D4-17B1-49C4-BFBE-BA3D5AF97B52}" dt="2025-01-31T11:11:50.359" v="1194" actId="47"/>
        <pc:sldMkLst>
          <pc:docMk/>
          <pc:sldMk cId="2964504569" sldId="564"/>
        </pc:sldMkLst>
      </pc:sldChg>
      <pc:sldChg chg="del">
        <pc:chgData name="PABLO REINA JIMENEZ" userId="11481fb6-70c1-4284-90c0-f8ebfd404008" providerId="ADAL" clId="{3E9158D4-17B1-49C4-BFBE-BA3D5AF97B52}" dt="2025-01-31T11:11:50.359" v="1194" actId="47"/>
        <pc:sldMkLst>
          <pc:docMk/>
          <pc:sldMk cId="1867639799" sldId="565"/>
        </pc:sldMkLst>
      </pc:sldChg>
      <pc:sldChg chg="del">
        <pc:chgData name="PABLO REINA JIMENEZ" userId="11481fb6-70c1-4284-90c0-f8ebfd404008" providerId="ADAL" clId="{3E9158D4-17B1-49C4-BFBE-BA3D5AF97B52}" dt="2025-01-31T11:11:50.359" v="1194" actId="47"/>
        <pc:sldMkLst>
          <pc:docMk/>
          <pc:sldMk cId="2737386185" sldId="566"/>
        </pc:sldMkLst>
      </pc:sldChg>
      <pc:sldChg chg="del">
        <pc:chgData name="PABLO REINA JIMENEZ" userId="11481fb6-70c1-4284-90c0-f8ebfd404008" providerId="ADAL" clId="{3E9158D4-17B1-49C4-BFBE-BA3D5AF97B52}" dt="2025-01-31T11:11:50.359" v="1194" actId="47"/>
        <pc:sldMkLst>
          <pc:docMk/>
          <pc:sldMk cId="1641184878" sldId="568"/>
        </pc:sldMkLst>
      </pc:sldChg>
      <pc:sldChg chg="del">
        <pc:chgData name="PABLO REINA JIMENEZ" userId="11481fb6-70c1-4284-90c0-f8ebfd404008" providerId="ADAL" clId="{3E9158D4-17B1-49C4-BFBE-BA3D5AF97B52}" dt="2025-01-31T11:11:50.359" v="1194" actId="47"/>
        <pc:sldMkLst>
          <pc:docMk/>
          <pc:sldMk cId="2484712625" sldId="569"/>
        </pc:sldMkLst>
      </pc:sldChg>
      <pc:sldChg chg="del">
        <pc:chgData name="PABLO REINA JIMENEZ" userId="11481fb6-70c1-4284-90c0-f8ebfd404008" providerId="ADAL" clId="{3E9158D4-17B1-49C4-BFBE-BA3D5AF97B52}" dt="2025-01-31T11:11:50.359" v="1194" actId="47"/>
        <pc:sldMkLst>
          <pc:docMk/>
          <pc:sldMk cId="1281517545" sldId="570"/>
        </pc:sldMkLst>
      </pc:sldChg>
      <pc:sldChg chg="del">
        <pc:chgData name="PABLO REINA JIMENEZ" userId="11481fb6-70c1-4284-90c0-f8ebfd404008" providerId="ADAL" clId="{3E9158D4-17B1-49C4-BFBE-BA3D5AF97B52}" dt="2025-01-31T11:11:50.359" v="1194" actId="47"/>
        <pc:sldMkLst>
          <pc:docMk/>
          <pc:sldMk cId="4234902774" sldId="571"/>
        </pc:sldMkLst>
      </pc:sldChg>
      <pc:sldChg chg="del">
        <pc:chgData name="PABLO REINA JIMENEZ" userId="11481fb6-70c1-4284-90c0-f8ebfd404008" providerId="ADAL" clId="{3E9158D4-17B1-49C4-BFBE-BA3D5AF97B52}" dt="2025-01-31T11:11:50.359" v="1194" actId="47"/>
        <pc:sldMkLst>
          <pc:docMk/>
          <pc:sldMk cId="2064718405" sldId="572"/>
        </pc:sldMkLst>
      </pc:sldChg>
      <pc:sldChg chg="del">
        <pc:chgData name="PABLO REINA JIMENEZ" userId="11481fb6-70c1-4284-90c0-f8ebfd404008" providerId="ADAL" clId="{3E9158D4-17B1-49C4-BFBE-BA3D5AF97B52}" dt="2025-01-31T11:11:50.359" v="1194" actId="47"/>
        <pc:sldMkLst>
          <pc:docMk/>
          <pc:sldMk cId="1934604075" sldId="573"/>
        </pc:sldMkLst>
      </pc:sldChg>
      <pc:sldChg chg="modSp add mod">
        <pc:chgData name="PABLO REINA JIMENEZ" userId="11481fb6-70c1-4284-90c0-f8ebfd404008" providerId="ADAL" clId="{3E9158D4-17B1-49C4-BFBE-BA3D5AF97B52}" dt="2025-01-31T10:38:51.843" v="14" actId="207"/>
        <pc:sldMkLst>
          <pc:docMk/>
          <pc:sldMk cId="456136041" sldId="574"/>
        </pc:sldMkLst>
      </pc:sldChg>
      <pc:sldChg chg="modSp add mod ord">
        <pc:chgData name="PABLO REINA JIMENEZ" userId="11481fb6-70c1-4284-90c0-f8ebfd404008" providerId="ADAL" clId="{3E9158D4-17B1-49C4-BFBE-BA3D5AF97B52}" dt="2025-01-31T11:08:49.315" v="1004"/>
        <pc:sldMkLst>
          <pc:docMk/>
          <pc:sldMk cId="3351670784" sldId="575"/>
        </pc:sldMkLst>
      </pc:sldChg>
      <pc:sldChg chg="addSp delSp modSp add mod ord">
        <pc:chgData name="PABLO REINA JIMENEZ" userId="11481fb6-70c1-4284-90c0-f8ebfd404008" providerId="ADAL" clId="{3E9158D4-17B1-49C4-BFBE-BA3D5AF97B52}" dt="2025-01-31T10:42:33.878" v="41" actId="1076"/>
        <pc:sldMkLst>
          <pc:docMk/>
          <pc:sldMk cId="4081418511" sldId="576"/>
        </pc:sldMkLst>
      </pc:sldChg>
      <pc:sldChg chg="modSp add mod">
        <pc:chgData name="PABLO REINA JIMENEZ" userId="11481fb6-70c1-4284-90c0-f8ebfd404008" providerId="ADAL" clId="{3E9158D4-17B1-49C4-BFBE-BA3D5AF97B52}" dt="2025-01-31T11:45:19.376" v="1582" actId="20577"/>
        <pc:sldMkLst>
          <pc:docMk/>
          <pc:sldMk cId="517470795" sldId="577"/>
        </pc:sldMkLst>
      </pc:sldChg>
      <pc:sldChg chg="modSp add mod">
        <pc:chgData name="PABLO REINA JIMENEZ" userId="11481fb6-70c1-4284-90c0-f8ebfd404008" providerId="ADAL" clId="{3E9158D4-17B1-49C4-BFBE-BA3D5AF97B52}" dt="2025-01-31T11:45:13.202" v="1578" actId="21"/>
        <pc:sldMkLst>
          <pc:docMk/>
          <pc:sldMk cId="4271817502" sldId="578"/>
        </pc:sldMkLst>
      </pc:sldChg>
      <pc:sldChg chg="addSp delSp modSp add mod">
        <pc:chgData name="PABLO REINA JIMENEZ" userId="11481fb6-70c1-4284-90c0-f8ebfd404008" providerId="ADAL" clId="{3E9158D4-17B1-49C4-BFBE-BA3D5AF97B52}" dt="2025-01-31T11:45:34.038" v="1585" actId="478"/>
        <pc:sldMkLst>
          <pc:docMk/>
          <pc:sldMk cId="1011732567" sldId="579"/>
        </pc:sldMkLst>
      </pc:sldChg>
      <pc:sldChg chg="addSp delSp modSp add mod">
        <pc:chgData name="PABLO REINA JIMENEZ" userId="11481fb6-70c1-4284-90c0-f8ebfd404008" providerId="ADAL" clId="{3E9158D4-17B1-49C4-BFBE-BA3D5AF97B52}" dt="2025-01-31T11:45:42.296" v="1588" actId="478"/>
        <pc:sldMkLst>
          <pc:docMk/>
          <pc:sldMk cId="593501276" sldId="580"/>
        </pc:sldMkLst>
      </pc:sldChg>
      <pc:sldChg chg="delSp modSp add mod">
        <pc:chgData name="PABLO REINA JIMENEZ" userId="11481fb6-70c1-4284-90c0-f8ebfd404008" providerId="ADAL" clId="{3E9158D4-17B1-49C4-BFBE-BA3D5AF97B52}" dt="2025-01-31T11:46:49.608" v="1592" actId="20577"/>
        <pc:sldMkLst>
          <pc:docMk/>
          <pc:sldMk cId="129197731" sldId="581"/>
        </pc:sldMkLst>
      </pc:sldChg>
      <pc:sldChg chg="modSp add mod">
        <pc:chgData name="PABLO REINA JIMENEZ" userId="11481fb6-70c1-4284-90c0-f8ebfd404008" providerId="ADAL" clId="{3E9158D4-17B1-49C4-BFBE-BA3D5AF97B52}" dt="2025-01-31T11:46:56.688" v="1593" actId="5793"/>
        <pc:sldMkLst>
          <pc:docMk/>
          <pc:sldMk cId="4078434267" sldId="582"/>
        </pc:sldMkLst>
      </pc:sldChg>
      <pc:sldChg chg="addSp delSp modSp add mod">
        <pc:chgData name="PABLO REINA JIMENEZ" userId="11481fb6-70c1-4284-90c0-f8ebfd404008" providerId="ADAL" clId="{3E9158D4-17B1-49C4-BFBE-BA3D5AF97B52}" dt="2025-01-31T11:21:19.108" v="1433" actId="1076"/>
        <pc:sldMkLst>
          <pc:docMk/>
          <pc:sldMk cId="39152347" sldId="583"/>
        </pc:sldMkLst>
      </pc:sldChg>
      <pc:sldChg chg="addSp delSp add mod">
        <pc:chgData name="PABLO REINA JIMENEZ" userId="11481fb6-70c1-4284-90c0-f8ebfd404008" providerId="ADAL" clId="{3E9158D4-17B1-49C4-BFBE-BA3D5AF97B52}" dt="2025-01-31T11:27:38.436" v="1438" actId="22"/>
        <pc:sldMkLst>
          <pc:docMk/>
          <pc:sldMk cId="1805186508" sldId="584"/>
        </pc:sldMkLst>
      </pc:sldChg>
      <pc:sldChg chg="addSp delSp modSp add mod">
        <pc:chgData name="PABLO REINA JIMENEZ" userId="11481fb6-70c1-4284-90c0-f8ebfd404008" providerId="ADAL" clId="{3E9158D4-17B1-49C4-BFBE-BA3D5AF97B52}" dt="2025-01-31T11:45:47.095" v="1591" actId="478"/>
        <pc:sldMkLst>
          <pc:docMk/>
          <pc:sldMk cId="1871994187" sldId="585"/>
        </pc:sldMkLst>
      </pc:sldChg>
      <pc:sldChg chg="add">
        <pc:chgData name="PABLO REINA JIMENEZ" userId="11481fb6-70c1-4284-90c0-f8ebfd404008" providerId="ADAL" clId="{3E9158D4-17B1-49C4-BFBE-BA3D5AF97B52}" dt="2025-01-31T11:45:31.943" v="1583"/>
        <pc:sldMkLst>
          <pc:docMk/>
          <pc:sldMk cId="1757712166" sldId="586"/>
        </pc:sldMkLst>
      </pc:sldChg>
      <pc:sldChg chg="add">
        <pc:chgData name="PABLO REINA JIMENEZ" userId="11481fb6-70c1-4284-90c0-f8ebfd404008" providerId="ADAL" clId="{3E9158D4-17B1-49C4-BFBE-BA3D5AF97B52}" dt="2025-01-31T11:45:38.215" v="1586"/>
        <pc:sldMkLst>
          <pc:docMk/>
          <pc:sldMk cId="1178056277" sldId="587"/>
        </pc:sldMkLst>
      </pc:sldChg>
      <pc:sldChg chg="add">
        <pc:chgData name="PABLO REINA JIMENEZ" userId="11481fb6-70c1-4284-90c0-f8ebfd404008" providerId="ADAL" clId="{3E9158D4-17B1-49C4-BFBE-BA3D5AF97B52}" dt="2025-01-31T11:45:44.939" v="1589"/>
        <pc:sldMkLst>
          <pc:docMk/>
          <pc:sldMk cId="1114893376" sldId="588"/>
        </pc:sldMkLst>
      </pc:sldChg>
      <pc:sldChg chg="addSp delSp modSp add mod">
        <pc:chgData name="PABLO REINA JIMENEZ" userId="11481fb6-70c1-4284-90c0-f8ebfd404008" providerId="ADAL" clId="{3E9158D4-17B1-49C4-BFBE-BA3D5AF97B52}" dt="2025-02-05T11:06:56.060" v="1976" actId="20577"/>
        <pc:sldMkLst>
          <pc:docMk/>
          <pc:sldMk cId="4265131381" sldId="591"/>
        </pc:sldMkLst>
      </pc:sldChg>
      <pc:sldChg chg="modSp add mod">
        <pc:chgData name="PABLO REINA JIMENEZ" userId="11481fb6-70c1-4284-90c0-f8ebfd404008" providerId="ADAL" clId="{3E9158D4-17B1-49C4-BFBE-BA3D5AF97B52}" dt="2025-02-05T11:15:37.426" v="2540" actId="20577"/>
        <pc:sldMkLst>
          <pc:docMk/>
          <pc:sldMk cId="663312490" sldId="592"/>
        </pc:sldMkLst>
      </pc:sldChg>
    </pc:docChg>
  </pc:docChgLst>
  <pc:docChgLst>
    <pc:chgData name="PABLO REINA JIMENEZ" userId="11481fb6-70c1-4284-90c0-f8ebfd404008" providerId="ADAL" clId="{F8ED4DC7-40F1-44E6-A8D9-7EB11BA0D8E7}"/>
    <pc:docChg chg="custSel addSld modSld">
      <pc:chgData name="PABLO REINA JIMENEZ" userId="11481fb6-70c1-4284-90c0-f8ebfd404008" providerId="ADAL" clId="{F8ED4DC7-40F1-44E6-A8D9-7EB11BA0D8E7}" dt="2025-02-04T15:25:48.100" v="133" actId="20577"/>
      <pc:docMkLst>
        <pc:docMk/>
      </pc:docMkLst>
      <pc:sldChg chg="modSp mod">
        <pc:chgData name="PABLO REINA JIMENEZ" userId="11481fb6-70c1-4284-90c0-f8ebfd404008" providerId="ADAL" clId="{F8ED4DC7-40F1-44E6-A8D9-7EB11BA0D8E7}" dt="2025-02-04T15:25:48.100" v="133" actId="20577"/>
        <pc:sldMkLst>
          <pc:docMk/>
          <pc:sldMk cId="4271817502" sldId="578"/>
        </pc:sldMkLst>
      </pc:sldChg>
      <pc:sldChg chg="addSp modSp add mod">
        <pc:chgData name="PABLO REINA JIMENEZ" userId="11481fb6-70c1-4284-90c0-f8ebfd404008" providerId="ADAL" clId="{F8ED4DC7-40F1-44E6-A8D9-7EB11BA0D8E7}" dt="2025-02-04T15:24:57.524" v="118" actId="1076"/>
        <pc:sldMkLst>
          <pc:docMk/>
          <pc:sldMk cId="3287247328" sldId="589"/>
        </pc:sldMkLst>
      </pc:sldChg>
      <pc:sldChg chg="delSp add mod">
        <pc:chgData name="PABLO REINA JIMENEZ" userId="11481fb6-70c1-4284-90c0-f8ebfd404008" providerId="ADAL" clId="{F8ED4DC7-40F1-44E6-A8D9-7EB11BA0D8E7}" dt="2025-02-04T15:25:18.602" v="121" actId="478"/>
        <pc:sldMkLst>
          <pc:docMk/>
          <pc:sldMk cId="1129229261" sldId="590"/>
        </pc:sldMkLst>
      </pc:sldChg>
    </pc:docChg>
  </pc:docChgLst>
  <pc:docChgLst>
    <pc:chgData name="PABLO REINA JIMENEZ" userId="11481fb6-70c1-4284-90c0-f8ebfd404008" providerId="ADAL" clId="{A6856B3C-5EA0-493E-8360-BF434ACD13C9}"/>
    <pc:docChg chg="undo custSel modSld">
      <pc:chgData name="PABLO REINA JIMENEZ" userId="11481fb6-70c1-4284-90c0-f8ebfd404008" providerId="ADAL" clId="{A6856B3C-5EA0-493E-8360-BF434ACD13C9}" dt="2025-02-10T14:30:10.798" v="9" actId="20577"/>
      <pc:docMkLst>
        <pc:docMk/>
      </pc:docMkLst>
      <pc:sldChg chg="modSp mod">
        <pc:chgData name="PABLO REINA JIMENEZ" userId="11481fb6-70c1-4284-90c0-f8ebfd404008" providerId="ADAL" clId="{A6856B3C-5EA0-493E-8360-BF434ACD13C9}" dt="2025-02-10T14:30:10.798" v="9" actId="20577"/>
        <pc:sldMkLst>
          <pc:docMk/>
          <pc:sldMk cId="2831613440" sldId="601"/>
        </pc:sldMkLst>
      </pc:sldChg>
    </pc:docChg>
  </pc:docChgLst>
  <pc:docChgLst>
    <pc:chgData name="PABLO REINA JIMENEZ" userId="11481fb6-70c1-4284-90c0-f8ebfd404008" providerId="ADAL" clId="{F93C4FB1-7F11-47B4-9902-D4F0EC5D5C98}"/>
    <pc:docChg chg="undo custSel addSld delSld modSld">
      <pc:chgData name="PABLO REINA JIMENEZ" userId="11481fb6-70c1-4284-90c0-f8ebfd404008" providerId="ADAL" clId="{F93C4FB1-7F11-47B4-9902-D4F0EC5D5C98}" dt="2025-02-16T11:02:09.706" v="867" actId="20577"/>
      <pc:docMkLst>
        <pc:docMk/>
      </pc:docMkLst>
      <pc:sldChg chg="modSp mod">
        <pc:chgData name="PABLO REINA JIMENEZ" userId="11481fb6-70c1-4284-90c0-f8ebfd404008" providerId="ADAL" clId="{F93C4FB1-7F11-47B4-9902-D4F0EC5D5C98}" dt="2025-02-16T10:46:50.661" v="18" actId="20577"/>
        <pc:sldMkLst>
          <pc:docMk/>
          <pc:sldMk cId="984768743" sldId="256"/>
        </pc:sldMkLst>
        <pc:spChg chg="mod">
          <ac:chgData name="PABLO REINA JIMENEZ" userId="11481fb6-70c1-4284-90c0-f8ebfd404008" providerId="ADAL" clId="{F93C4FB1-7F11-47B4-9902-D4F0EC5D5C98}" dt="2025-02-16T10:41:47.911" v="1" actId="20577"/>
          <ac:spMkLst>
            <pc:docMk/>
            <pc:sldMk cId="984768743" sldId="256"/>
            <ac:spMk id="2" creationId="{00000000-0000-0000-0000-000000000000}"/>
          </ac:spMkLst>
        </pc:spChg>
        <pc:spChg chg="mod">
          <ac:chgData name="PABLO REINA JIMENEZ" userId="11481fb6-70c1-4284-90c0-f8ebfd404008" providerId="ADAL" clId="{F93C4FB1-7F11-47B4-9902-D4F0EC5D5C98}" dt="2025-02-16T10:46:50.661" v="18" actId="20577"/>
          <ac:spMkLst>
            <pc:docMk/>
            <pc:sldMk cId="984768743" sldId="256"/>
            <ac:spMk id="4" creationId="{00000000-0000-0000-0000-000000000000}"/>
          </ac:spMkLst>
        </pc:spChg>
      </pc:sldChg>
      <pc:sldChg chg="del">
        <pc:chgData name="PABLO REINA JIMENEZ" userId="11481fb6-70c1-4284-90c0-f8ebfd404008" providerId="ADAL" clId="{F93C4FB1-7F11-47B4-9902-D4F0EC5D5C98}" dt="2025-02-16T10:49:30.918" v="513" actId="47"/>
        <pc:sldMkLst>
          <pc:docMk/>
          <pc:sldMk cId="3072623038" sldId="602"/>
        </pc:sldMkLst>
      </pc:sldChg>
      <pc:sldChg chg="del">
        <pc:chgData name="PABLO REINA JIMENEZ" userId="11481fb6-70c1-4284-90c0-f8ebfd404008" providerId="ADAL" clId="{F93C4FB1-7F11-47B4-9902-D4F0EC5D5C98}" dt="2025-02-16T10:46:55.381" v="21" actId="47"/>
        <pc:sldMkLst>
          <pc:docMk/>
          <pc:sldMk cId="102055958" sldId="605"/>
        </pc:sldMkLst>
      </pc:sldChg>
      <pc:sldChg chg="addSp delSp modSp mod">
        <pc:chgData name="PABLO REINA JIMENEZ" userId="11481fb6-70c1-4284-90c0-f8ebfd404008" providerId="ADAL" clId="{F93C4FB1-7F11-47B4-9902-D4F0EC5D5C98}" dt="2025-02-16T10:46:19.947" v="5" actId="22"/>
        <pc:sldMkLst>
          <pc:docMk/>
          <pc:sldMk cId="2921064823" sldId="606"/>
        </pc:sldMkLst>
        <pc:picChg chg="add">
          <ac:chgData name="PABLO REINA JIMENEZ" userId="11481fb6-70c1-4284-90c0-f8ebfd404008" providerId="ADAL" clId="{F93C4FB1-7F11-47B4-9902-D4F0EC5D5C98}" dt="2025-02-16T10:46:19.947" v="5" actId="22"/>
          <ac:picMkLst>
            <pc:docMk/>
            <pc:sldMk cId="2921064823" sldId="606"/>
            <ac:picMk id="4" creationId="{699A0BD9-A8F7-83B6-3F37-82D43645B631}"/>
          </ac:picMkLst>
        </pc:picChg>
        <pc:picChg chg="del mod">
          <ac:chgData name="PABLO REINA JIMENEZ" userId="11481fb6-70c1-4284-90c0-f8ebfd404008" providerId="ADAL" clId="{F93C4FB1-7F11-47B4-9902-D4F0EC5D5C98}" dt="2025-02-16T10:46:19.648" v="4" actId="478"/>
          <ac:picMkLst>
            <pc:docMk/>
            <pc:sldMk cId="2921064823" sldId="606"/>
            <ac:picMk id="6" creationId="{32713C13-EE71-9584-D39F-066EE2058D34}"/>
          </ac:picMkLst>
        </pc:picChg>
      </pc:sldChg>
      <pc:sldChg chg="modSp add mod">
        <pc:chgData name="PABLO REINA JIMENEZ" userId="11481fb6-70c1-4284-90c0-f8ebfd404008" providerId="ADAL" clId="{F93C4FB1-7F11-47B4-9902-D4F0EC5D5C98}" dt="2025-02-16T10:46:59.523" v="22" actId="207"/>
        <pc:sldMkLst>
          <pc:docMk/>
          <pc:sldMk cId="477056551" sldId="607"/>
        </pc:sldMkLst>
        <pc:spChg chg="mod">
          <ac:chgData name="PABLO REINA JIMENEZ" userId="11481fb6-70c1-4284-90c0-f8ebfd404008" providerId="ADAL" clId="{F93C4FB1-7F11-47B4-9902-D4F0EC5D5C98}" dt="2025-02-16T10:46:59.523" v="22" actId="207"/>
          <ac:spMkLst>
            <pc:docMk/>
            <pc:sldMk cId="477056551" sldId="607"/>
            <ac:spMk id="4" creationId="{558EE878-FE00-2833-B463-28B45EC63924}"/>
          </ac:spMkLst>
        </pc:spChg>
      </pc:sldChg>
      <pc:sldChg chg="modSp add mod">
        <pc:chgData name="PABLO REINA JIMENEZ" userId="11481fb6-70c1-4284-90c0-f8ebfd404008" providerId="ADAL" clId="{F93C4FB1-7F11-47B4-9902-D4F0EC5D5C98}" dt="2025-02-16T10:47:02.073" v="23" actId="207"/>
        <pc:sldMkLst>
          <pc:docMk/>
          <pc:sldMk cId="2265414110" sldId="608"/>
        </pc:sldMkLst>
        <pc:spChg chg="mod">
          <ac:chgData name="PABLO REINA JIMENEZ" userId="11481fb6-70c1-4284-90c0-f8ebfd404008" providerId="ADAL" clId="{F93C4FB1-7F11-47B4-9902-D4F0EC5D5C98}" dt="2025-02-16T10:47:02.073" v="23" actId="207"/>
          <ac:spMkLst>
            <pc:docMk/>
            <pc:sldMk cId="2265414110" sldId="608"/>
            <ac:spMk id="4" creationId="{666F7AA9-1578-B9DD-C83E-E696423826CB}"/>
          </ac:spMkLst>
        </pc:spChg>
      </pc:sldChg>
      <pc:sldChg chg="delSp modSp add mod">
        <pc:chgData name="PABLO REINA JIMENEZ" userId="11481fb6-70c1-4284-90c0-f8ebfd404008" providerId="ADAL" clId="{F93C4FB1-7F11-47B4-9902-D4F0EC5D5C98}" dt="2025-02-16T11:02:09.706" v="867" actId="20577"/>
        <pc:sldMkLst>
          <pc:docMk/>
          <pc:sldMk cId="3690556201" sldId="609"/>
        </pc:sldMkLst>
        <pc:spChg chg="mod">
          <ac:chgData name="PABLO REINA JIMENEZ" userId="11481fb6-70c1-4284-90c0-f8ebfd404008" providerId="ADAL" clId="{F93C4FB1-7F11-47B4-9902-D4F0EC5D5C98}" dt="2025-02-16T10:47:07.449" v="30" actId="20577"/>
          <ac:spMkLst>
            <pc:docMk/>
            <pc:sldMk cId="3690556201" sldId="609"/>
            <ac:spMk id="2" creationId="{36CE1AC7-C776-306E-1847-954E0C1D49AA}"/>
          </ac:spMkLst>
        </pc:spChg>
        <pc:spChg chg="mod">
          <ac:chgData name="PABLO REINA JIMENEZ" userId="11481fb6-70c1-4284-90c0-f8ebfd404008" providerId="ADAL" clId="{F93C4FB1-7F11-47B4-9902-D4F0EC5D5C98}" dt="2025-02-16T11:02:09.706" v="867" actId="20577"/>
          <ac:spMkLst>
            <pc:docMk/>
            <pc:sldMk cId="3690556201" sldId="609"/>
            <ac:spMk id="3" creationId="{232A7D1D-5300-F449-4B92-BC35D5B8B6AB}"/>
          </ac:spMkLst>
        </pc:spChg>
        <pc:picChg chg="del">
          <ac:chgData name="PABLO REINA JIMENEZ" userId="11481fb6-70c1-4284-90c0-f8ebfd404008" providerId="ADAL" clId="{F93C4FB1-7F11-47B4-9902-D4F0EC5D5C98}" dt="2025-02-16T10:47:12.935" v="31" actId="478"/>
          <ac:picMkLst>
            <pc:docMk/>
            <pc:sldMk cId="3690556201" sldId="609"/>
            <ac:picMk id="5" creationId="{5F0389D1-E74D-267B-2B4B-2EE7782A2FA1}"/>
          </ac:picMkLst>
        </pc:picChg>
      </pc:sldChg>
      <pc:sldChg chg="addSp delSp modSp add mod">
        <pc:chgData name="PABLO REINA JIMENEZ" userId="11481fb6-70c1-4284-90c0-f8ebfd404008" providerId="ADAL" clId="{F93C4FB1-7F11-47B4-9902-D4F0EC5D5C98}" dt="2025-02-16T10:53:03.900" v="674" actId="1076"/>
        <pc:sldMkLst>
          <pc:docMk/>
          <pc:sldMk cId="608381260" sldId="610"/>
        </pc:sldMkLst>
        <pc:spChg chg="mod">
          <ac:chgData name="PABLO REINA JIMENEZ" userId="11481fb6-70c1-4284-90c0-f8ebfd404008" providerId="ADAL" clId="{F93C4FB1-7F11-47B4-9902-D4F0EC5D5C98}" dt="2025-02-16T10:49:45.933" v="533" actId="20577"/>
          <ac:spMkLst>
            <pc:docMk/>
            <pc:sldMk cId="608381260" sldId="610"/>
            <ac:spMk id="2" creationId="{353261B1-2340-61BF-955F-881D3F9B3D7C}"/>
          </ac:spMkLst>
        </pc:spChg>
        <pc:spChg chg="mod">
          <ac:chgData name="PABLO REINA JIMENEZ" userId="11481fb6-70c1-4284-90c0-f8ebfd404008" providerId="ADAL" clId="{F93C4FB1-7F11-47B4-9902-D4F0EC5D5C98}" dt="2025-02-16T10:50:19.123" v="670" actId="20577"/>
          <ac:spMkLst>
            <pc:docMk/>
            <pc:sldMk cId="608381260" sldId="610"/>
            <ac:spMk id="3" creationId="{B659A0F3-A739-E60E-ED55-5969C2BF7D21}"/>
          </ac:spMkLst>
        </pc:spChg>
        <pc:picChg chg="del">
          <ac:chgData name="PABLO REINA JIMENEZ" userId="11481fb6-70c1-4284-90c0-f8ebfd404008" providerId="ADAL" clId="{F93C4FB1-7F11-47B4-9902-D4F0EC5D5C98}" dt="2025-02-16T10:52:59.148" v="671" actId="478"/>
          <ac:picMkLst>
            <pc:docMk/>
            <pc:sldMk cId="608381260" sldId="610"/>
            <ac:picMk id="5" creationId="{685C9E7A-74A4-5779-B70B-5EE0BDEF4653}"/>
          </ac:picMkLst>
        </pc:picChg>
        <pc:picChg chg="add mod">
          <ac:chgData name="PABLO REINA JIMENEZ" userId="11481fb6-70c1-4284-90c0-f8ebfd404008" providerId="ADAL" clId="{F93C4FB1-7F11-47B4-9902-D4F0EC5D5C98}" dt="2025-02-16T10:53:03.900" v="674" actId="1076"/>
          <ac:picMkLst>
            <pc:docMk/>
            <pc:sldMk cId="608381260" sldId="610"/>
            <ac:picMk id="6" creationId="{C9B570DD-3A0B-73E2-B2B6-2B8933ABC0DB}"/>
          </ac:picMkLst>
        </pc:picChg>
      </pc:sldChg>
      <pc:sldChg chg="addSp delSp modSp add mod">
        <pc:chgData name="PABLO REINA JIMENEZ" userId="11481fb6-70c1-4284-90c0-f8ebfd404008" providerId="ADAL" clId="{F93C4FB1-7F11-47B4-9902-D4F0EC5D5C98}" dt="2025-02-16T10:57:45.748" v="765" actId="1076"/>
        <pc:sldMkLst>
          <pc:docMk/>
          <pc:sldMk cId="3189023516" sldId="611"/>
        </pc:sldMkLst>
        <pc:spChg chg="mod">
          <ac:chgData name="PABLO REINA JIMENEZ" userId="11481fb6-70c1-4284-90c0-f8ebfd404008" providerId="ADAL" clId="{F93C4FB1-7F11-47B4-9902-D4F0EC5D5C98}" dt="2025-02-16T10:56:40.594" v="762" actId="20577"/>
          <ac:spMkLst>
            <pc:docMk/>
            <pc:sldMk cId="3189023516" sldId="611"/>
            <ac:spMk id="3" creationId="{E3C53CA0-B63C-BE97-0B36-B4249DAAC6B0}"/>
          </ac:spMkLst>
        </pc:spChg>
        <pc:picChg chg="add mod">
          <ac:chgData name="PABLO REINA JIMENEZ" userId="11481fb6-70c1-4284-90c0-f8ebfd404008" providerId="ADAL" clId="{F93C4FB1-7F11-47B4-9902-D4F0EC5D5C98}" dt="2025-02-16T10:57:45.748" v="765" actId="1076"/>
          <ac:picMkLst>
            <pc:docMk/>
            <pc:sldMk cId="3189023516" sldId="611"/>
            <ac:picMk id="5" creationId="{623C2588-E67D-8FBD-83CB-63F26B933040}"/>
          </ac:picMkLst>
        </pc:picChg>
        <pc:picChg chg="del">
          <ac:chgData name="PABLO REINA JIMENEZ" userId="11481fb6-70c1-4284-90c0-f8ebfd404008" providerId="ADAL" clId="{F93C4FB1-7F11-47B4-9902-D4F0EC5D5C98}" dt="2025-02-16T10:57:42.634" v="763" actId="478"/>
          <ac:picMkLst>
            <pc:docMk/>
            <pc:sldMk cId="3189023516" sldId="611"/>
            <ac:picMk id="6" creationId="{960DFE34-1C7E-813F-09E2-BD29383D9928}"/>
          </ac:picMkLst>
        </pc:picChg>
      </pc:sldChg>
      <pc:sldChg chg="delSp modSp add mod">
        <pc:chgData name="PABLO REINA JIMENEZ" userId="11481fb6-70c1-4284-90c0-f8ebfd404008" providerId="ADAL" clId="{F93C4FB1-7F11-47B4-9902-D4F0EC5D5C98}" dt="2025-02-16T11:01:10.280" v="842" actId="108"/>
        <pc:sldMkLst>
          <pc:docMk/>
          <pc:sldMk cId="2110299345" sldId="612"/>
        </pc:sldMkLst>
        <pc:spChg chg="mod">
          <ac:chgData name="PABLO REINA JIMENEZ" userId="11481fb6-70c1-4284-90c0-f8ebfd404008" providerId="ADAL" clId="{F93C4FB1-7F11-47B4-9902-D4F0EC5D5C98}" dt="2025-02-16T11:01:10.280" v="842" actId="108"/>
          <ac:spMkLst>
            <pc:docMk/>
            <pc:sldMk cId="2110299345" sldId="612"/>
            <ac:spMk id="3" creationId="{5F436938-9D50-49D8-CF8F-F40D5260DFBB}"/>
          </ac:spMkLst>
        </pc:spChg>
        <pc:picChg chg="del">
          <ac:chgData name="PABLO REINA JIMENEZ" userId="11481fb6-70c1-4284-90c0-f8ebfd404008" providerId="ADAL" clId="{F93C4FB1-7F11-47B4-9902-D4F0EC5D5C98}" dt="2025-02-16T11:01:01.203" v="835" actId="478"/>
          <ac:picMkLst>
            <pc:docMk/>
            <pc:sldMk cId="2110299345" sldId="612"/>
            <ac:picMk id="5" creationId="{C77E9B81-6DA6-039D-0C27-2B4D5E1C1A1C}"/>
          </ac:picMkLst>
        </pc:picChg>
      </pc:sldChg>
    </pc:docChg>
  </pc:docChgLst>
  <pc:docChgLst>
    <pc:chgData name="PABLO REINA JIMENEZ" userId="11481fb6-70c1-4284-90c0-f8ebfd404008" providerId="ADAL" clId="{5C32C6DA-1D41-4BD8-89B2-21C4E48653FB}"/>
    <pc:docChg chg="undo redo custSel addSld modSld">
      <pc:chgData name="PABLO REINA JIMENEZ" userId="11481fb6-70c1-4284-90c0-f8ebfd404008" providerId="ADAL" clId="{5C32C6DA-1D41-4BD8-89B2-21C4E48653FB}" dt="2025-01-31T10:01:39.212" v="848" actId="255"/>
      <pc:docMkLst>
        <pc:docMk/>
      </pc:docMkLst>
      <pc:sldChg chg="modSp mod">
        <pc:chgData name="PABLO REINA JIMENEZ" userId="11481fb6-70c1-4284-90c0-f8ebfd404008" providerId="ADAL" clId="{5C32C6DA-1D41-4BD8-89B2-21C4E48653FB}" dt="2025-01-31T10:01:39.212" v="848" actId="255"/>
        <pc:sldMkLst>
          <pc:docMk/>
          <pc:sldMk cId="1867639799" sldId="565"/>
        </pc:sldMkLst>
      </pc:sldChg>
      <pc:sldChg chg="modSp mod">
        <pc:chgData name="PABLO REINA JIMENEZ" userId="11481fb6-70c1-4284-90c0-f8ebfd404008" providerId="ADAL" clId="{5C32C6DA-1D41-4BD8-89B2-21C4E48653FB}" dt="2025-01-31T10:01:25.194" v="847" actId="113"/>
        <pc:sldMkLst>
          <pc:docMk/>
          <pc:sldMk cId="1641184878" sldId="568"/>
        </pc:sldMkLst>
      </pc:sldChg>
      <pc:sldChg chg="modSp mod">
        <pc:chgData name="PABLO REINA JIMENEZ" userId="11481fb6-70c1-4284-90c0-f8ebfd404008" providerId="ADAL" clId="{5C32C6DA-1D41-4BD8-89B2-21C4E48653FB}" dt="2025-01-31T10:01:16.611" v="841" actId="113"/>
        <pc:sldMkLst>
          <pc:docMk/>
          <pc:sldMk cId="2484712625" sldId="569"/>
        </pc:sldMkLst>
      </pc:sldChg>
      <pc:sldChg chg="modSp mod">
        <pc:chgData name="PABLO REINA JIMENEZ" userId="11481fb6-70c1-4284-90c0-f8ebfd404008" providerId="ADAL" clId="{5C32C6DA-1D41-4BD8-89B2-21C4E48653FB}" dt="2025-01-31T10:01:07.684" v="839" actId="113"/>
        <pc:sldMkLst>
          <pc:docMk/>
          <pc:sldMk cId="1281517545" sldId="570"/>
        </pc:sldMkLst>
      </pc:sldChg>
      <pc:sldChg chg="modSp mod">
        <pc:chgData name="PABLO REINA JIMENEZ" userId="11481fb6-70c1-4284-90c0-f8ebfd404008" providerId="ADAL" clId="{5C32C6DA-1D41-4BD8-89B2-21C4E48653FB}" dt="2025-01-31T09:42:37.714" v="0" actId="1076"/>
        <pc:sldMkLst>
          <pc:docMk/>
          <pc:sldMk cId="4234902774" sldId="571"/>
        </pc:sldMkLst>
      </pc:sldChg>
      <pc:sldChg chg="addSp delSp modSp add mod">
        <pc:chgData name="PABLO REINA JIMENEZ" userId="11481fb6-70c1-4284-90c0-f8ebfd404008" providerId="ADAL" clId="{5C32C6DA-1D41-4BD8-89B2-21C4E48653FB}" dt="2025-01-31T09:45:10.800" v="43" actId="1076"/>
        <pc:sldMkLst>
          <pc:docMk/>
          <pc:sldMk cId="2064718405" sldId="572"/>
        </pc:sldMkLst>
      </pc:sldChg>
      <pc:sldChg chg="addSp modSp add mod">
        <pc:chgData name="PABLO REINA JIMENEZ" userId="11481fb6-70c1-4284-90c0-f8ebfd404008" providerId="ADAL" clId="{5C32C6DA-1D41-4BD8-89B2-21C4E48653FB}" dt="2025-01-31T10:00:39.703" v="827" actId="113"/>
        <pc:sldMkLst>
          <pc:docMk/>
          <pc:sldMk cId="1934604075" sldId="573"/>
        </pc:sldMkLst>
      </pc:sldChg>
    </pc:docChg>
  </pc:docChgLst>
  <pc:docChgLst>
    <pc:chgData name="PABLO REINA JIMENEZ" userId="11481fb6-70c1-4284-90c0-f8ebfd404008" providerId="ADAL" clId="{18771B6A-C230-4271-B9F7-FE0E35530B6D}"/>
    <pc:docChg chg="undo custSel addSld delSld modSld sldOrd">
      <pc:chgData name="PABLO REINA JIMENEZ" userId="11481fb6-70c1-4284-90c0-f8ebfd404008" providerId="ADAL" clId="{18771B6A-C230-4271-B9F7-FE0E35530B6D}" dt="2025-02-09T12:05:18.783" v="2344" actId="20577"/>
      <pc:docMkLst>
        <pc:docMk/>
      </pc:docMkLst>
      <pc:sldChg chg="modSp mod">
        <pc:chgData name="PABLO REINA JIMENEZ" userId="11481fb6-70c1-4284-90c0-f8ebfd404008" providerId="ADAL" clId="{18771B6A-C230-4271-B9F7-FE0E35530B6D}" dt="2025-02-09T11:10:05.889" v="20" actId="20577"/>
        <pc:sldMkLst>
          <pc:docMk/>
          <pc:sldMk cId="984768743" sldId="256"/>
        </pc:sldMkLst>
        <pc:spChg chg="mod">
          <ac:chgData name="PABLO REINA JIMENEZ" userId="11481fb6-70c1-4284-90c0-f8ebfd404008" providerId="ADAL" clId="{18771B6A-C230-4271-B9F7-FE0E35530B6D}" dt="2025-02-09T11:10:05.889" v="20" actId="20577"/>
          <ac:spMkLst>
            <pc:docMk/>
            <pc:sldMk cId="984768743" sldId="256"/>
            <ac:spMk id="2" creationId="{00000000-0000-0000-0000-000000000000}"/>
          </ac:spMkLst>
        </pc:spChg>
        <pc:spChg chg="mod">
          <ac:chgData name="PABLO REINA JIMENEZ" userId="11481fb6-70c1-4284-90c0-f8ebfd404008" providerId="ADAL" clId="{18771B6A-C230-4271-B9F7-FE0E35530B6D}" dt="2025-02-09T11:10:01.275" v="18" actId="20577"/>
          <ac:spMkLst>
            <pc:docMk/>
            <pc:sldMk cId="984768743" sldId="256"/>
            <ac:spMk id="4" creationId="{00000000-0000-0000-0000-000000000000}"/>
          </ac:spMkLst>
        </pc:spChg>
      </pc:sldChg>
      <pc:sldChg chg="del">
        <pc:chgData name="PABLO REINA JIMENEZ" userId="11481fb6-70c1-4284-90c0-f8ebfd404008" providerId="ADAL" clId="{18771B6A-C230-4271-B9F7-FE0E35530B6D}" dt="2025-02-09T11:10:08.790" v="21" actId="47"/>
        <pc:sldMkLst>
          <pc:docMk/>
          <pc:sldMk cId="456136041" sldId="574"/>
        </pc:sldMkLst>
      </pc:sldChg>
      <pc:sldChg chg="del">
        <pc:chgData name="PABLO REINA JIMENEZ" userId="11481fb6-70c1-4284-90c0-f8ebfd404008" providerId="ADAL" clId="{18771B6A-C230-4271-B9F7-FE0E35530B6D}" dt="2025-02-09T11:10:11.270" v="22" actId="47"/>
        <pc:sldMkLst>
          <pc:docMk/>
          <pc:sldMk cId="3351670784" sldId="575"/>
        </pc:sldMkLst>
      </pc:sldChg>
      <pc:sldChg chg="del">
        <pc:chgData name="PABLO REINA JIMENEZ" userId="11481fb6-70c1-4284-90c0-f8ebfd404008" providerId="ADAL" clId="{18771B6A-C230-4271-B9F7-FE0E35530B6D}" dt="2025-02-09T11:44:00.881" v="1361" actId="47"/>
        <pc:sldMkLst>
          <pc:docMk/>
          <pc:sldMk cId="4081418511" sldId="576"/>
        </pc:sldMkLst>
      </pc:sldChg>
      <pc:sldChg chg="del">
        <pc:chgData name="PABLO REINA JIMENEZ" userId="11481fb6-70c1-4284-90c0-f8ebfd404008" providerId="ADAL" clId="{18771B6A-C230-4271-B9F7-FE0E35530B6D}" dt="2025-02-09T11:44:00.881" v="1361" actId="47"/>
        <pc:sldMkLst>
          <pc:docMk/>
          <pc:sldMk cId="517470795" sldId="577"/>
        </pc:sldMkLst>
      </pc:sldChg>
      <pc:sldChg chg="del">
        <pc:chgData name="PABLO REINA JIMENEZ" userId="11481fb6-70c1-4284-90c0-f8ebfd404008" providerId="ADAL" clId="{18771B6A-C230-4271-B9F7-FE0E35530B6D}" dt="2025-02-09T11:44:00.881" v="1361" actId="47"/>
        <pc:sldMkLst>
          <pc:docMk/>
          <pc:sldMk cId="4271817502" sldId="578"/>
        </pc:sldMkLst>
      </pc:sldChg>
      <pc:sldChg chg="del ord">
        <pc:chgData name="PABLO REINA JIMENEZ" userId="11481fb6-70c1-4284-90c0-f8ebfd404008" providerId="ADAL" clId="{18771B6A-C230-4271-B9F7-FE0E35530B6D}" dt="2025-02-09T11:29:04.642" v="630" actId="47"/>
        <pc:sldMkLst>
          <pc:docMk/>
          <pc:sldMk cId="1011732567" sldId="579"/>
        </pc:sldMkLst>
      </pc:sldChg>
      <pc:sldChg chg="del">
        <pc:chgData name="PABLO REINA JIMENEZ" userId="11481fb6-70c1-4284-90c0-f8ebfd404008" providerId="ADAL" clId="{18771B6A-C230-4271-B9F7-FE0E35530B6D}" dt="2025-02-09T11:44:00.881" v="1361" actId="47"/>
        <pc:sldMkLst>
          <pc:docMk/>
          <pc:sldMk cId="593501276" sldId="580"/>
        </pc:sldMkLst>
      </pc:sldChg>
      <pc:sldChg chg="del">
        <pc:chgData name="PABLO REINA JIMENEZ" userId="11481fb6-70c1-4284-90c0-f8ebfd404008" providerId="ADAL" clId="{18771B6A-C230-4271-B9F7-FE0E35530B6D}" dt="2025-02-09T11:44:00.881" v="1361" actId="47"/>
        <pc:sldMkLst>
          <pc:docMk/>
          <pc:sldMk cId="129197731" sldId="581"/>
        </pc:sldMkLst>
      </pc:sldChg>
      <pc:sldChg chg="del">
        <pc:chgData name="PABLO REINA JIMENEZ" userId="11481fb6-70c1-4284-90c0-f8ebfd404008" providerId="ADAL" clId="{18771B6A-C230-4271-B9F7-FE0E35530B6D}" dt="2025-02-09T11:44:00.881" v="1361" actId="47"/>
        <pc:sldMkLst>
          <pc:docMk/>
          <pc:sldMk cId="4078434267" sldId="582"/>
        </pc:sldMkLst>
      </pc:sldChg>
      <pc:sldChg chg="del">
        <pc:chgData name="PABLO REINA JIMENEZ" userId="11481fb6-70c1-4284-90c0-f8ebfd404008" providerId="ADAL" clId="{18771B6A-C230-4271-B9F7-FE0E35530B6D}" dt="2025-02-09T11:44:00.881" v="1361" actId="47"/>
        <pc:sldMkLst>
          <pc:docMk/>
          <pc:sldMk cId="39152347" sldId="583"/>
        </pc:sldMkLst>
      </pc:sldChg>
      <pc:sldChg chg="del">
        <pc:chgData name="PABLO REINA JIMENEZ" userId="11481fb6-70c1-4284-90c0-f8ebfd404008" providerId="ADAL" clId="{18771B6A-C230-4271-B9F7-FE0E35530B6D}" dt="2025-02-09T11:44:00.881" v="1361" actId="47"/>
        <pc:sldMkLst>
          <pc:docMk/>
          <pc:sldMk cId="1805186508" sldId="584"/>
        </pc:sldMkLst>
      </pc:sldChg>
      <pc:sldChg chg="del">
        <pc:chgData name="PABLO REINA JIMENEZ" userId="11481fb6-70c1-4284-90c0-f8ebfd404008" providerId="ADAL" clId="{18771B6A-C230-4271-B9F7-FE0E35530B6D}" dt="2025-02-09T11:44:00.881" v="1361" actId="47"/>
        <pc:sldMkLst>
          <pc:docMk/>
          <pc:sldMk cId="1871994187" sldId="585"/>
        </pc:sldMkLst>
      </pc:sldChg>
      <pc:sldChg chg="del">
        <pc:chgData name="PABLO REINA JIMENEZ" userId="11481fb6-70c1-4284-90c0-f8ebfd404008" providerId="ADAL" clId="{18771B6A-C230-4271-B9F7-FE0E35530B6D}" dt="2025-02-09T11:44:00.881" v="1361" actId="47"/>
        <pc:sldMkLst>
          <pc:docMk/>
          <pc:sldMk cId="1757712166" sldId="586"/>
        </pc:sldMkLst>
      </pc:sldChg>
      <pc:sldChg chg="del">
        <pc:chgData name="PABLO REINA JIMENEZ" userId="11481fb6-70c1-4284-90c0-f8ebfd404008" providerId="ADAL" clId="{18771B6A-C230-4271-B9F7-FE0E35530B6D}" dt="2025-02-09T11:44:00.881" v="1361" actId="47"/>
        <pc:sldMkLst>
          <pc:docMk/>
          <pc:sldMk cId="1178056277" sldId="587"/>
        </pc:sldMkLst>
      </pc:sldChg>
      <pc:sldChg chg="del">
        <pc:chgData name="PABLO REINA JIMENEZ" userId="11481fb6-70c1-4284-90c0-f8ebfd404008" providerId="ADAL" clId="{18771B6A-C230-4271-B9F7-FE0E35530B6D}" dt="2025-02-09T11:44:00.881" v="1361" actId="47"/>
        <pc:sldMkLst>
          <pc:docMk/>
          <pc:sldMk cId="1114893376" sldId="588"/>
        </pc:sldMkLst>
      </pc:sldChg>
      <pc:sldChg chg="del">
        <pc:chgData name="PABLO REINA JIMENEZ" userId="11481fb6-70c1-4284-90c0-f8ebfd404008" providerId="ADAL" clId="{18771B6A-C230-4271-B9F7-FE0E35530B6D}" dt="2025-02-09T11:44:00.881" v="1361" actId="47"/>
        <pc:sldMkLst>
          <pc:docMk/>
          <pc:sldMk cId="3287247328" sldId="589"/>
        </pc:sldMkLst>
      </pc:sldChg>
      <pc:sldChg chg="del">
        <pc:chgData name="PABLO REINA JIMENEZ" userId="11481fb6-70c1-4284-90c0-f8ebfd404008" providerId="ADAL" clId="{18771B6A-C230-4271-B9F7-FE0E35530B6D}" dt="2025-02-09T11:44:00.881" v="1361" actId="47"/>
        <pc:sldMkLst>
          <pc:docMk/>
          <pc:sldMk cId="1129229261" sldId="590"/>
        </pc:sldMkLst>
      </pc:sldChg>
      <pc:sldChg chg="del">
        <pc:chgData name="PABLO REINA JIMENEZ" userId="11481fb6-70c1-4284-90c0-f8ebfd404008" providerId="ADAL" clId="{18771B6A-C230-4271-B9F7-FE0E35530B6D}" dt="2025-02-09T11:44:00.881" v="1361" actId="47"/>
        <pc:sldMkLst>
          <pc:docMk/>
          <pc:sldMk cId="4265131381" sldId="591"/>
        </pc:sldMkLst>
      </pc:sldChg>
      <pc:sldChg chg="del">
        <pc:chgData name="PABLO REINA JIMENEZ" userId="11481fb6-70c1-4284-90c0-f8ebfd404008" providerId="ADAL" clId="{18771B6A-C230-4271-B9F7-FE0E35530B6D}" dt="2025-02-09T11:44:00.881" v="1361" actId="47"/>
        <pc:sldMkLst>
          <pc:docMk/>
          <pc:sldMk cId="663312490" sldId="592"/>
        </pc:sldMkLst>
      </pc:sldChg>
      <pc:sldChg chg="modSp add mod">
        <pc:chgData name="PABLO REINA JIMENEZ" userId="11481fb6-70c1-4284-90c0-f8ebfd404008" providerId="ADAL" clId="{18771B6A-C230-4271-B9F7-FE0E35530B6D}" dt="2025-02-09T11:10:18.559" v="25" actId="207"/>
        <pc:sldMkLst>
          <pc:docMk/>
          <pc:sldMk cId="2149076221" sldId="593"/>
        </pc:sldMkLst>
      </pc:sldChg>
      <pc:sldChg chg="modSp add mod ord">
        <pc:chgData name="PABLO REINA JIMENEZ" userId="11481fb6-70c1-4284-90c0-f8ebfd404008" providerId="ADAL" clId="{18771B6A-C230-4271-B9F7-FE0E35530B6D}" dt="2025-02-09T11:25:09.749" v="571"/>
        <pc:sldMkLst>
          <pc:docMk/>
          <pc:sldMk cId="509342219" sldId="594"/>
        </pc:sldMkLst>
      </pc:sldChg>
      <pc:sldChg chg="addSp delSp modSp add mod">
        <pc:chgData name="PABLO REINA JIMENEZ" userId="11481fb6-70c1-4284-90c0-f8ebfd404008" providerId="ADAL" clId="{18771B6A-C230-4271-B9F7-FE0E35530B6D}" dt="2025-02-09T11:48:48.862" v="1838" actId="20577"/>
        <pc:sldMkLst>
          <pc:docMk/>
          <pc:sldMk cId="1941482284" sldId="595"/>
        </pc:sldMkLst>
      </pc:sldChg>
      <pc:sldChg chg="addSp delSp modSp add mod">
        <pc:chgData name="PABLO REINA JIMENEZ" userId="11481fb6-70c1-4284-90c0-f8ebfd404008" providerId="ADAL" clId="{18771B6A-C230-4271-B9F7-FE0E35530B6D}" dt="2025-02-09T11:22:12.575" v="554" actId="1076"/>
        <pc:sldMkLst>
          <pc:docMk/>
          <pc:sldMk cId="1878427841" sldId="596"/>
        </pc:sldMkLst>
      </pc:sldChg>
      <pc:sldChg chg="addSp delSp modSp add mod ord">
        <pc:chgData name="PABLO REINA JIMENEZ" userId="11481fb6-70c1-4284-90c0-f8ebfd404008" providerId="ADAL" clId="{18771B6A-C230-4271-B9F7-FE0E35530B6D}" dt="2025-02-09T11:25:21.518" v="612" actId="20577"/>
        <pc:sldMkLst>
          <pc:docMk/>
          <pc:sldMk cId="1456955030" sldId="597"/>
        </pc:sldMkLst>
      </pc:sldChg>
      <pc:sldChg chg="addSp delSp modSp add mod">
        <pc:chgData name="PABLO REINA JIMENEZ" userId="11481fb6-70c1-4284-90c0-f8ebfd404008" providerId="ADAL" clId="{18771B6A-C230-4271-B9F7-FE0E35530B6D}" dt="2025-02-09T11:24:34.817" v="565" actId="1076"/>
        <pc:sldMkLst>
          <pc:docMk/>
          <pc:sldMk cId="383542262" sldId="598"/>
        </pc:sldMkLst>
      </pc:sldChg>
      <pc:sldChg chg="addSp delSp modSp add mod">
        <pc:chgData name="PABLO REINA JIMENEZ" userId="11481fb6-70c1-4284-90c0-f8ebfd404008" providerId="ADAL" clId="{18771B6A-C230-4271-B9F7-FE0E35530B6D}" dt="2025-02-09T11:30:04.960" v="640" actId="1076"/>
        <pc:sldMkLst>
          <pc:docMk/>
          <pc:sldMk cId="295185773" sldId="599"/>
        </pc:sldMkLst>
        <pc:spChg chg="mod">
          <ac:chgData name="PABLO REINA JIMENEZ" userId="11481fb6-70c1-4284-90c0-f8ebfd404008" providerId="ADAL" clId="{18771B6A-C230-4271-B9F7-FE0E35530B6D}" dt="2025-02-09T11:28:56.741" v="628" actId="20577"/>
          <ac:spMkLst>
            <pc:docMk/>
            <pc:sldMk cId="295185773" sldId="599"/>
            <ac:spMk id="2" creationId="{CFE06FBC-3CC3-4505-BD23-1F6CB1F3C497}"/>
          </ac:spMkLst>
        </pc:spChg>
        <pc:spChg chg="add mod">
          <ac:chgData name="PABLO REINA JIMENEZ" userId="11481fb6-70c1-4284-90c0-f8ebfd404008" providerId="ADAL" clId="{18771B6A-C230-4271-B9F7-FE0E35530B6D}" dt="2025-02-09T11:30:04.960" v="640" actId="1076"/>
          <ac:spMkLst>
            <pc:docMk/>
            <pc:sldMk cId="295185773" sldId="599"/>
            <ac:spMk id="3" creationId="{9B39D86C-8659-C056-EB35-01B2017B6EFB}"/>
          </ac:spMkLst>
        </pc:spChg>
      </pc:sldChg>
      <pc:sldChg chg="addSp delSp modSp add mod">
        <pc:chgData name="PABLO REINA JIMENEZ" userId="11481fb6-70c1-4284-90c0-f8ebfd404008" providerId="ADAL" clId="{18771B6A-C230-4271-B9F7-FE0E35530B6D}" dt="2025-02-09T11:32:38.654" v="736" actId="20577"/>
        <pc:sldMkLst>
          <pc:docMk/>
          <pc:sldMk cId="711826972" sldId="600"/>
        </pc:sldMkLst>
      </pc:sldChg>
      <pc:sldChg chg="addSp delSp modSp add mod">
        <pc:chgData name="PABLO REINA JIMENEZ" userId="11481fb6-70c1-4284-90c0-f8ebfd404008" providerId="ADAL" clId="{18771B6A-C230-4271-B9F7-FE0E35530B6D}" dt="2025-02-09T11:44:41.055" v="1386" actId="20577"/>
        <pc:sldMkLst>
          <pc:docMk/>
          <pc:sldMk cId="2831613440" sldId="601"/>
        </pc:sldMkLst>
      </pc:sldChg>
      <pc:sldChg chg="modSp add mod">
        <pc:chgData name="PABLO REINA JIMENEZ" userId="11481fb6-70c1-4284-90c0-f8ebfd404008" providerId="ADAL" clId="{18771B6A-C230-4271-B9F7-FE0E35530B6D}" dt="2025-02-09T11:50:03.833" v="1942" actId="20577"/>
        <pc:sldMkLst>
          <pc:docMk/>
          <pc:sldMk cId="3072623038" sldId="602"/>
        </pc:sldMkLst>
      </pc:sldChg>
      <pc:sldChg chg="addSp delSp modSp add mod">
        <pc:chgData name="PABLO REINA JIMENEZ" userId="11481fb6-70c1-4284-90c0-f8ebfd404008" providerId="ADAL" clId="{18771B6A-C230-4271-B9F7-FE0E35530B6D}" dt="2025-02-09T12:05:18.783" v="2344" actId="20577"/>
        <pc:sldMkLst>
          <pc:docMk/>
          <pc:sldMk cId="906445278" sldId="603"/>
        </pc:sldMkLst>
      </pc:sldChg>
      <pc:sldChg chg="addSp delSp modSp add mod">
        <pc:chgData name="PABLO REINA JIMENEZ" userId="11481fb6-70c1-4284-90c0-f8ebfd404008" providerId="ADAL" clId="{18771B6A-C230-4271-B9F7-FE0E35530B6D}" dt="2025-02-09T12:05:08.371" v="2343" actId="1076"/>
        <pc:sldMkLst>
          <pc:docMk/>
          <pc:sldMk cId="197408449" sldId="604"/>
        </pc:sldMkLst>
      </pc:sldChg>
    </pc:docChg>
  </pc:docChgLst>
  <pc:docChgLst>
    <pc:chgData name="PABLO REINA JIMENEZ" userId="11481fb6-70c1-4284-90c0-f8ebfd404008" providerId="ADAL" clId="{90863787-6257-4528-A436-A397D5BB6BBE}"/>
    <pc:docChg chg="undo custSel addSld delSld modSld sldOrd">
      <pc:chgData name="PABLO REINA JIMENEZ" userId="11481fb6-70c1-4284-90c0-f8ebfd404008" providerId="ADAL" clId="{90863787-6257-4528-A436-A397D5BB6BBE}" dt="2025-01-30T09:13:03.467" v="6" actId="5793"/>
      <pc:docMkLst>
        <pc:docMk/>
      </pc:docMkLst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3278409666" sldId="436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2331483894" sldId="437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2218132902" sldId="438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1601330980" sldId="439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3947400182" sldId="440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1880833962" sldId="441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3257239392" sldId="451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3598059413" sldId="452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1235037082" sldId="453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4021773861" sldId="454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2282116030" sldId="459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642820574" sldId="460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775688176" sldId="462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3337093288" sldId="464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2251787840" sldId="465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4284447146" sldId="470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1443607136" sldId="471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83720061" sldId="472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483660610" sldId="473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1065875344" sldId="474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260511966" sldId="475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3933894390" sldId="476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3000286083" sldId="477"/>
        </pc:sldMkLst>
      </pc:sldChg>
      <pc:sldChg chg="add del modNotesTx">
        <pc:chgData name="PABLO REINA JIMENEZ" userId="11481fb6-70c1-4284-90c0-f8ebfd404008" providerId="ADAL" clId="{90863787-6257-4528-A436-A397D5BB6BBE}" dt="2025-01-30T09:13:03.467" v="6" actId="5793"/>
        <pc:sldMkLst>
          <pc:docMk/>
          <pc:sldMk cId="1661939280" sldId="479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2118365286" sldId="480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251564781" sldId="481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852719293" sldId="482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860867835" sldId="483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2706902641" sldId="484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928039418" sldId="486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3294650274" sldId="487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1789718515" sldId="488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4003935506" sldId="489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2819411923" sldId="490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1038953606" sldId="491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4229626940" sldId="492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395802243" sldId="493"/>
        </pc:sldMkLst>
      </pc:sldChg>
      <pc:sldChg chg="del ord">
        <pc:chgData name="PABLO REINA JIMENEZ" userId="11481fb6-70c1-4284-90c0-f8ebfd404008" providerId="ADAL" clId="{90863787-6257-4528-A436-A397D5BB6BBE}" dt="2025-01-30T09:12:54.224" v="2" actId="47"/>
        <pc:sldMkLst>
          <pc:docMk/>
          <pc:sldMk cId="2061133497" sldId="494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2217204162" sldId="495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1930735622" sldId="496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1362604721" sldId="497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3881293408" sldId="501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3693569463" sldId="502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2469213153" sldId="503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2572857126" sldId="510"/>
        </pc:sldMkLst>
      </pc:sldChg>
      <pc:sldChg chg="modNotesTx">
        <pc:chgData name="PABLO REINA JIMENEZ" userId="11481fb6-70c1-4284-90c0-f8ebfd404008" providerId="ADAL" clId="{90863787-6257-4528-A436-A397D5BB6BBE}" dt="2025-01-30T09:12:58.713" v="3" actId="5793"/>
        <pc:sldMkLst>
          <pc:docMk/>
          <pc:sldMk cId="3712449722" sldId="511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3785818016" sldId="512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1058620009" sldId="513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1203124456" sldId="514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3126519610" sldId="515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1859968552" sldId="516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513024772" sldId="517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1011737693" sldId="519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558107900" sldId="520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4107244" sldId="521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2500403663" sldId="522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3063731280" sldId="544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715445965" sldId="545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1176003078" sldId="546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605973889" sldId="547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208945120" sldId="549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2506510941" sldId="550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1844130303" sldId="551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3064555297" sldId="552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2077738414" sldId="553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1029694938" sldId="554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95631791" sldId="555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3275184093" sldId="556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2267611451" sldId="557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2166792144" sldId="558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872186431" sldId="559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254502928" sldId="560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514372561" sldId="561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2675110676" sldId="562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2185184529" sldId="563"/>
        </pc:sldMkLst>
      </pc:sldChg>
    </pc:docChg>
  </pc:docChgLst>
  <pc:docChgLst>
    <pc:chgData name="PABLO REINA JIMENEZ" userId="11481fb6-70c1-4284-90c0-f8ebfd404008" providerId="ADAL" clId="{8DCA756A-0615-429B-ACDE-7BE13619F340}"/>
    <pc:docChg chg="custSel addSld delSld modSld">
      <pc:chgData name="PABLO REINA JIMENEZ" userId="11481fb6-70c1-4284-90c0-f8ebfd404008" providerId="ADAL" clId="{8DCA756A-0615-429B-ACDE-7BE13619F340}" dt="2025-02-11T10:49:25.156" v="749" actId="20577"/>
      <pc:docMkLst>
        <pc:docMk/>
      </pc:docMkLst>
      <pc:sldChg chg="modSp mod">
        <pc:chgData name="PABLO REINA JIMENEZ" userId="11481fb6-70c1-4284-90c0-f8ebfd404008" providerId="ADAL" clId="{8DCA756A-0615-429B-ACDE-7BE13619F340}" dt="2025-02-11T10:26:23.965" v="12"/>
        <pc:sldMkLst>
          <pc:docMk/>
          <pc:sldMk cId="984768743" sldId="256"/>
        </pc:sldMkLst>
        <pc:spChg chg="mod">
          <ac:chgData name="PABLO REINA JIMENEZ" userId="11481fb6-70c1-4284-90c0-f8ebfd404008" providerId="ADAL" clId="{8DCA756A-0615-429B-ACDE-7BE13619F340}" dt="2025-02-11T10:26:17.743" v="1" actId="20577"/>
          <ac:spMkLst>
            <pc:docMk/>
            <pc:sldMk cId="984768743" sldId="256"/>
            <ac:spMk id="2" creationId="{00000000-0000-0000-0000-000000000000}"/>
          </ac:spMkLst>
        </pc:spChg>
        <pc:spChg chg="mod">
          <ac:chgData name="PABLO REINA JIMENEZ" userId="11481fb6-70c1-4284-90c0-f8ebfd404008" providerId="ADAL" clId="{8DCA756A-0615-429B-ACDE-7BE13619F340}" dt="2025-02-11T10:26:23.965" v="12"/>
          <ac:spMkLst>
            <pc:docMk/>
            <pc:sldMk cId="984768743" sldId="256"/>
            <ac:spMk id="4" creationId="{00000000-0000-0000-0000-000000000000}"/>
          </ac:spMkLst>
        </pc:spChg>
      </pc:sldChg>
      <pc:sldChg chg="del">
        <pc:chgData name="PABLO REINA JIMENEZ" userId="11481fb6-70c1-4284-90c0-f8ebfd404008" providerId="ADAL" clId="{8DCA756A-0615-429B-ACDE-7BE13619F340}" dt="2025-02-11T10:26:37.590" v="15" actId="47"/>
        <pc:sldMkLst>
          <pc:docMk/>
          <pc:sldMk cId="2149076221" sldId="593"/>
        </pc:sldMkLst>
      </pc:sldChg>
      <pc:sldChg chg="del">
        <pc:chgData name="PABLO REINA JIMENEZ" userId="11481fb6-70c1-4284-90c0-f8ebfd404008" providerId="ADAL" clId="{8DCA756A-0615-429B-ACDE-7BE13619F340}" dt="2025-02-11T10:26:49.545" v="17" actId="47"/>
        <pc:sldMkLst>
          <pc:docMk/>
          <pc:sldMk cId="509342219" sldId="594"/>
        </pc:sldMkLst>
      </pc:sldChg>
      <pc:sldChg chg="del">
        <pc:chgData name="PABLO REINA JIMENEZ" userId="11481fb6-70c1-4284-90c0-f8ebfd404008" providerId="ADAL" clId="{8DCA756A-0615-429B-ACDE-7BE13619F340}" dt="2025-02-11T10:26:46.229" v="16" actId="47"/>
        <pc:sldMkLst>
          <pc:docMk/>
          <pc:sldMk cId="1941482284" sldId="595"/>
        </pc:sldMkLst>
      </pc:sldChg>
      <pc:sldChg chg="del">
        <pc:chgData name="PABLO REINA JIMENEZ" userId="11481fb6-70c1-4284-90c0-f8ebfd404008" providerId="ADAL" clId="{8DCA756A-0615-429B-ACDE-7BE13619F340}" dt="2025-02-11T10:26:46.229" v="16" actId="47"/>
        <pc:sldMkLst>
          <pc:docMk/>
          <pc:sldMk cId="1878427841" sldId="596"/>
        </pc:sldMkLst>
      </pc:sldChg>
      <pc:sldChg chg="del">
        <pc:chgData name="PABLO REINA JIMENEZ" userId="11481fb6-70c1-4284-90c0-f8ebfd404008" providerId="ADAL" clId="{8DCA756A-0615-429B-ACDE-7BE13619F340}" dt="2025-02-11T10:43:26.538" v="159" actId="47"/>
        <pc:sldMkLst>
          <pc:docMk/>
          <pc:sldMk cId="1456955030" sldId="597"/>
        </pc:sldMkLst>
      </pc:sldChg>
      <pc:sldChg chg="del">
        <pc:chgData name="PABLO REINA JIMENEZ" userId="11481fb6-70c1-4284-90c0-f8ebfd404008" providerId="ADAL" clId="{8DCA756A-0615-429B-ACDE-7BE13619F340}" dt="2025-02-11T10:26:46.229" v="16" actId="47"/>
        <pc:sldMkLst>
          <pc:docMk/>
          <pc:sldMk cId="383542262" sldId="598"/>
        </pc:sldMkLst>
      </pc:sldChg>
      <pc:sldChg chg="addSp modSp mod">
        <pc:chgData name="PABLO REINA JIMENEZ" userId="11481fb6-70c1-4284-90c0-f8ebfd404008" providerId="ADAL" clId="{8DCA756A-0615-429B-ACDE-7BE13619F340}" dt="2025-02-11T10:34:30.273" v="154" actId="1076"/>
        <pc:sldMkLst>
          <pc:docMk/>
          <pc:sldMk cId="295185773" sldId="599"/>
        </pc:sldMkLst>
        <pc:spChg chg="mod">
          <ac:chgData name="PABLO REINA JIMENEZ" userId="11481fb6-70c1-4284-90c0-f8ebfd404008" providerId="ADAL" clId="{8DCA756A-0615-429B-ACDE-7BE13619F340}" dt="2025-02-11T10:27:02.994" v="24" actId="20577"/>
          <ac:spMkLst>
            <pc:docMk/>
            <pc:sldMk cId="295185773" sldId="599"/>
            <ac:spMk id="2" creationId="{CFE06FBC-3CC3-4505-BD23-1F6CB1F3C497}"/>
          </ac:spMkLst>
        </pc:spChg>
        <pc:spChg chg="mod">
          <ac:chgData name="PABLO REINA JIMENEZ" userId="11481fb6-70c1-4284-90c0-f8ebfd404008" providerId="ADAL" clId="{8DCA756A-0615-429B-ACDE-7BE13619F340}" dt="2025-02-11T10:32:00.550" v="152" actId="20577"/>
          <ac:spMkLst>
            <pc:docMk/>
            <pc:sldMk cId="295185773" sldId="599"/>
            <ac:spMk id="3" creationId="{9B39D86C-8659-C056-EB35-01B2017B6EFB}"/>
          </ac:spMkLst>
        </pc:spChg>
        <pc:picChg chg="add mod">
          <ac:chgData name="PABLO REINA JIMENEZ" userId="11481fb6-70c1-4284-90c0-f8ebfd404008" providerId="ADAL" clId="{8DCA756A-0615-429B-ACDE-7BE13619F340}" dt="2025-02-11T10:34:30.273" v="154" actId="1076"/>
          <ac:picMkLst>
            <pc:docMk/>
            <pc:sldMk cId="295185773" sldId="599"/>
            <ac:picMk id="5" creationId="{77C5202B-97F2-B7F4-A30B-F4BA740AD5B9}"/>
          </ac:picMkLst>
        </pc:picChg>
      </pc:sldChg>
      <pc:sldChg chg="del">
        <pc:chgData name="PABLO REINA JIMENEZ" userId="11481fb6-70c1-4284-90c0-f8ebfd404008" providerId="ADAL" clId="{8DCA756A-0615-429B-ACDE-7BE13619F340}" dt="2025-02-11T10:43:26.538" v="159" actId="47"/>
        <pc:sldMkLst>
          <pc:docMk/>
          <pc:sldMk cId="711826972" sldId="600"/>
        </pc:sldMkLst>
      </pc:sldChg>
      <pc:sldChg chg="del">
        <pc:chgData name="PABLO REINA JIMENEZ" userId="11481fb6-70c1-4284-90c0-f8ebfd404008" providerId="ADAL" clId="{8DCA756A-0615-429B-ACDE-7BE13619F340}" dt="2025-02-11T10:43:26.538" v="159" actId="47"/>
        <pc:sldMkLst>
          <pc:docMk/>
          <pc:sldMk cId="2831613440" sldId="601"/>
        </pc:sldMkLst>
      </pc:sldChg>
      <pc:sldChg chg="modSp mod">
        <pc:chgData name="PABLO REINA JIMENEZ" userId="11481fb6-70c1-4284-90c0-f8ebfd404008" providerId="ADAL" clId="{8DCA756A-0615-429B-ACDE-7BE13619F340}" dt="2025-02-11T10:49:25.156" v="749" actId="20577"/>
        <pc:sldMkLst>
          <pc:docMk/>
          <pc:sldMk cId="3072623038" sldId="602"/>
        </pc:sldMkLst>
      </pc:sldChg>
      <pc:sldChg chg="del">
        <pc:chgData name="PABLO REINA JIMENEZ" userId="11481fb6-70c1-4284-90c0-f8ebfd404008" providerId="ADAL" clId="{8DCA756A-0615-429B-ACDE-7BE13619F340}" dt="2025-02-11T10:43:26.538" v="159" actId="47"/>
        <pc:sldMkLst>
          <pc:docMk/>
          <pc:sldMk cId="906445278" sldId="603"/>
        </pc:sldMkLst>
      </pc:sldChg>
      <pc:sldChg chg="del">
        <pc:chgData name="PABLO REINA JIMENEZ" userId="11481fb6-70c1-4284-90c0-f8ebfd404008" providerId="ADAL" clId="{8DCA756A-0615-429B-ACDE-7BE13619F340}" dt="2025-02-11T10:43:26.538" v="159" actId="47"/>
        <pc:sldMkLst>
          <pc:docMk/>
          <pc:sldMk cId="197408449" sldId="604"/>
        </pc:sldMkLst>
      </pc:sldChg>
      <pc:sldChg chg="modSp add mod">
        <pc:chgData name="PABLO REINA JIMENEZ" userId="11481fb6-70c1-4284-90c0-f8ebfd404008" providerId="ADAL" clId="{8DCA756A-0615-429B-ACDE-7BE13619F340}" dt="2025-02-11T10:26:35.856" v="14" actId="207"/>
        <pc:sldMkLst>
          <pc:docMk/>
          <pc:sldMk cId="102055958" sldId="605"/>
        </pc:sldMkLst>
      </pc:sldChg>
      <pc:sldChg chg="addSp delSp add mod">
        <pc:chgData name="PABLO REINA JIMENEZ" userId="11481fb6-70c1-4284-90c0-f8ebfd404008" providerId="ADAL" clId="{8DCA756A-0615-429B-ACDE-7BE13619F340}" dt="2025-02-11T10:41:17.724" v="158" actId="22"/>
        <pc:sldMkLst>
          <pc:docMk/>
          <pc:sldMk cId="2921064823" sldId="60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DBDD6-24E4-48DA-811F-BE554B7FD013}" type="datetimeFigureOut">
              <a:rPr lang="en-GB" smtClean="0"/>
              <a:t>16/02/2025</a:t>
            </a:fld>
            <a:endParaRPr lang="en-GB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60321-4E56-4D2C-9F82-FDEE5E9050EE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9121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39C83-C006-4ACA-B435-2854919B34D0}" type="datetimeFigureOut">
              <a:rPr lang="en-GB" smtClean="0"/>
              <a:pPr/>
              <a:t>16/02/2025</a:t>
            </a:fld>
            <a:endParaRPr lang="en-GB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A3BAB-630B-4E5F-8FE5-79B329F4CD46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2306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A3BAB-630B-4E5F-8FE5-79B329F4CD46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3012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7DAA1-2780-7996-6190-65495A439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>
            <a:extLst>
              <a:ext uri="{FF2B5EF4-FFF2-40B4-BE49-F238E27FC236}">
                <a16:creationId xmlns:a16="http://schemas.microsoft.com/office/drawing/2014/main" id="{E6E00290-E499-884C-7F08-B5EAB93779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>
            <a:extLst>
              <a:ext uri="{FF2B5EF4-FFF2-40B4-BE49-F238E27FC236}">
                <a16:creationId xmlns:a16="http://schemas.microsoft.com/office/drawing/2014/main" id="{428DE17D-CF68-187C-C8EC-9E99E4FA40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3 Marcador de número de diapositiva">
            <a:extLst>
              <a:ext uri="{FF2B5EF4-FFF2-40B4-BE49-F238E27FC236}">
                <a16:creationId xmlns:a16="http://schemas.microsoft.com/office/drawing/2014/main" id="{10D5EEA5-0A25-F2D0-9AFF-7DA195F278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A3BAB-630B-4E5F-8FE5-79B329F4CD46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3003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09128-EE19-F250-6441-5B6797891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>
            <a:extLst>
              <a:ext uri="{FF2B5EF4-FFF2-40B4-BE49-F238E27FC236}">
                <a16:creationId xmlns:a16="http://schemas.microsoft.com/office/drawing/2014/main" id="{7946C14D-F416-0608-00DE-7659F97B76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>
            <a:extLst>
              <a:ext uri="{FF2B5EF4-FFF2-40B4-BE49-F238E27FC236}">
                <a16:creationId xmlns:a16="http://schemas.microsoft.com/office/drawing/2014/main" id="{A03BF91C-3957-8522-A93D-B017616BF8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endParaRPr lang="es-ES" altLang="es-ES" dirty="0">
              <a:latin typeface="Arial" panose="020B0604020202020204" pitchFamily="34" charset="0"/>
            </a:endParaRPr>
          </a:p>
        </p:txBody>
      </p:sp>
      <p:sp>
        <p:nvSpPr>
          <p:cNvPr id="4" name="3 Marcador de número de diapositiva">
            <a:extLst>
              <a:ext uri="{FF2B5EF4-FFF2-40B4-BE49-F238E27FC236}">
                <a16:creationId xmlns:a16="http://schemas.microsoft.com/office/drawing/2014/main" id="{9B1760F4-6A0F-C412-341F-7CDABCC42D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BF03D-DAC2-431F-8D92-3390F6C86238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3751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D478C6-3E37-D601-DAC0-C41D62336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>
            <a:extLst>
              <a:ext uri="{FF2B5EF4-FFF2-40B4-BE49-F238E27FC236}">
                <a16:creationId xmlns:a16="http://schemas.microsoft.com/office/drawing/2014/main" id="{A11251CB-4F8E-2A9D-F2BA-4AF817B5F6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>
            <a:extLst>
              <a:ext uri="{FF2B5EF4-FFF2-40B4-BE49-F238E27FC236}">
                <a16:creationId xmlns:a16="http://schemas.microsoft.com/office/drawing/2014/main" id="{3A93A533-ED03-4838-1403-786D8C64B3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3 Marcador de número de diapositiva">
            <a:extLst>
              <a:ext uri="{FF2B5EF4-FFF2-40B4-BE49-F238E27FC236}">
                <a16:creationId xmlns:a16="http://schemas.microsoft.com/office/drawing/2014/main" id="{4692921D-C06E-BC80-A615-B4D173616D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A3BAB-630B-4E5F-8FE5-79B329F4CD46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6953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1D173E-5CC6-1972-9B31-5CA16A975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>
            <a:extLst>
              <a:ext uri="{FF2B5EF4-FFF2-40B4-BE49-F238E27FC236}">
                <a16:creationId xmlns:a16="http://schemas.microsoft.com/office/drawing/2014/main" id="{802AAD04-77DD-186A-189C-74AE5371EF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>
            <a:extLst>
              <a:ext uri="{FF2B5EF4-FFF2-40B4-BE49-F238E27FC236}">
                <a16:creationId xmlns:a16="http://schemas.microsoft.com/office/drawing/2014/main" id="{CC9456F1-9B6F-B714-875A-45417A7A8C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endParaRPr lang="es-ES" altLang="es-ES" dirty="0">
              <a:latin typeface="Arial" panose="020B0604020202020204" pitchFamily="34" charset="0"/>
            </a:endParaRPr>
          </a:p>
        </p:txBody>
      </p:sp>
      <p:sp>
        <p:nvSpPr>
          <p:cNvPr id="4" name="3 Marcador de número de diapositiva">
            <a:extLst>
              <a:ext uri="{FF2B5EF4-FFF2-40B4-BE49-F238E27FC236}">
                <a16:creationId xmlns:a16="http://schemas.microsoft.com/office/drawing/2014/main" id="{784A4994-09DA-B54A-4679-AC139323E8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BF03D-DAC2-431F-8D92-3390F6C86238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5473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F3C172-6DCE-7795-6676-93D98F244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>
            <a:extLst>
              <a:ext uri="{FF2B5EF4-FFF2-40B4-BE49-F238E27FC236}">
                <a16:creationId xmlns:a16="http://schemas.microsoft.com/office/drawing/2014/main" id="{38B257B9-2D03-BCC0-7707-99BC0E3754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>
            <a:extLst>
              <a:ext uri="{FF2B5EF4-FFF2-40B4-BE49-F238E27FC236}">
                <a16:creationId xmlns:a16="http://schemas.microsoft.com/office/drawing/2014/main" id="{913565CE-5D7F-CDAB-EEEC-0B6A297EBA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endParaRPr lang="es-ES" altLang="es-ES" dirty="0">
              <a:latin typeface="Arial" panose="020B0604020202020204" pitchFamily="34" charset="0"/>
            </a:endParaRPr>
          </a:p>
        </p:txBody>
      </p:sp>
      <p:sp>
        <p:nvSpPr>
          <p:cNvPr id="4" name="3 Marcador de número de diapositiva">
            <a:extLst>
              <a:ext uri="{FF2B5EF4-FFF2-40B4-BE49-F238E27FC236}">
                <a16:creationId xmlns:a16="http://schemas.microsoft.com/office/drawing/2014/main" id="{A8318DA9-ECAE-A423-F951-99CE2E4A82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BF03D-DAC2-431F-8D92-3390F6C86238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0121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67500-77CA-70E0-2ADA-64CB4DF1B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>
            <a:extLst>
              <a:ext uri="{FF2B5EF4-FFF2-40B4-BE49-F238E27FC236}">
                <a16:creationId xmlns:a16="http://schemas.microsoft.com/office/drawing/2014/main" id="{091A1283-C1D9-4674-946F-596A10B347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>
            <a:extLst>
              <a:ext uri="{FF2B5EF4-FFF2-40B4-BE49-F238E27FC236}">
                <a16:creationId xmlns:a16="http://schemas.microsoft.com/office/drawing/2014/main" id="{7FD31760-8E9F-F183-FF9E-48ABF4915F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endParaRPr lang="es-ES" altLang="es-ES" dirty="0">
              <a:latin typeface="Arial" panose="020B0604020202020204" pitchFamily="34" charset="0"/>
            </a:endParaRPr>
          </a:p>
        </p:txBody>
      </p:sp>
      <p:sp>
        <p:nvSpPr>
          <p:cNvPr id="4" name="3 Marcador de número de diapositiva">
            <a:extLst>
              <a:ext uri="{FF2B5EF4-FFF2-40B4-BE49-F238E27FC236}">
                <a16:creationId xmlns:a16="http://schemas.microsoft.com/office/drawing/2014/main" id="{1B15B884-868D-26CF-62E1-9F363F170F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BF03D-DAC2-431F-8D92-3390F6C86238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4263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5E0F2-2480-059D-A3B9-BA9FA2E12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>
            <a:extLst>
              <a:ext uri="{FF2B5EF4-FFF2-40B4-BE49-F238E27FC236}">
                <a16:creationId xmlns:a16="http://schemas.microsoft.com/office/drawing/2014/main" id="{640AA63A-27B6-AFA8-CE42-A1C39FB37C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>
            <a:extLst>
              <a:ext uri="{FF2B5EF4-FFF2-40B4-BE49-F238E27FC236}">
                <a16:creationId xmlns:a16="http://schemas.microsoft.com/office/drawing/2014/main" id="{44EBD872-FE0A-9B98-7C14-28852BB1BA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endParaRPr lang="es-ES" altLang="es-ES" dirty="0">
              <a:latin typeface="Arial" panose="020B0604020202020204" pitchFamily="34" charset="0"/>
            </a:endParaRPr>
          </a:p>
        </p:txBody>
      </p:sp>
      <p:sp>
        <p:nvSpPr>
          <p:cNvPr id="4" name="3 Marcador de número de diapositiva">
            <a:extLst>
              <a:ext uri="{FF2B5EF4-FFF2-40B4-BE49-F238E27FC236}">
                <a16:creationId xmlns:a16="http://schemas.microsoft.com/office/drawing/2014/main" id="{E6BA2A2E-F179-DCCD-10D1-7E5347C549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BF03D-DAC2-431F-8D92-3390F6C86238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463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33F71-F501-8111-D0C7-CE11786F1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>
            <a:extLst>
              <a:ext uri="{FF2B5EF4-FFF2-40B4-BE49-F238E27FC236}">
                <a16:creationId xmlns:a16="http://schemas.microsoft.com/office/drawing/2014/main" id="{5F340949-D0BF-FF9F-1EC0-BBB8F993D8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>
            <a:extLst>
              <a:ext uri="{FF2B5EF4-FFF2-40B4-BE49-F238E27FC236}">
                <a16:creationId xmlns:a16="http://schemas.microsoft.com/office/drawing/2014/main" id="{C1B07687-4F90-EE71-2DC9-B6DC2069E8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endParaRPr lang="es-ES" altLang="es-ES" dirty="0">
              <a:latin typeface="Arial" panose="020B0604020202020204" pitchFamily="34" charset="0"/>
            </a:endParaRPr>
          </a:p>
        </p:txBody>
      </p:sp>
      <p:sp>
        <p:nvSpPr>
          <p:cNvPr id="4" name="3 Marcador de número de diapositiva">
            <a:extLst>
              <a:ext uri="{FF2B5EF4-FFF2-40B4-BE49-F238E27FC236}">
                <a16:creationId xmlns:a16="http://schemas.microsoft.com/office/drawing/2014/main" id="{ED1775CC-E7D6-1BE7-EAA2-81C7DF3F58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BF03D-DAC2-431F-8D92-3390F6C86238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2758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fondo_titul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-12699"/>
            <a:ext cx="9188451" cy="689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3347864" y="2130425"/>
            <a:ext cx="5400600" cy="1874639"/>
          </a:xfrm>
        </p:spPr>
        <p:txBody>
          <a:bodyPr lIns="36000" tIns="36000" rIns="36000" bIns="36000"/>
          <a:lstStyle>
            <a:lvl1pPr algn="ctr">
              <a:defRPr>
                <a:solidFill>
                  <a:srgbClr val="993300"/>
                </a:solidFill>
              </a:defRPr>
            </a:lvl1pPr>
          </a:lstStyle>
          <a:p>
            <a:r>
              <a:rPr lang="en-GB" noProof="0" dirty="0">
                <a:effectLst/>
              </a:rPr>
              <a:t>«</a:t>
            </a:r>
            <a:r>
              <a:rPr lang="en-GB" noProof="0" dirty="0"/>
              <a:t>Title</a:t>
            </a:r>
            <a:r>
              <a:rPr lang="en-GB" noProof="0" dirty="0">
                <a:effectLst/>
              </a:rPr>
              <a:t>»</a:t>
            </a:r>
            <a:endParaRPr lang="en-GB" noProof="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3347864" y="4365104"/>
            <a:ext cx="5400600" cy="1536576"/>
          </a:xfrm>
        </p:spPr>
        <p:txBody>
          <a:bodyPr lIns="36000" tIns="36000" rIns="36000" bIns="36000" anchor="ctr" anchorCtr="0"/>
          <a:lstStyle>
            <a:lvl1pPr marL="0" indent="0" algn="ctr">
              <a:buNone/>
              <a:defRPr>
                <a:solidFill>
                  <a:srgbClr val="9933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>
                <a:effectLst/>
              </a:rPr>
              <a:t>«</a:t>
            </a:r>
            <a:r>
              <a:rPr lang="en-GB" noProof="0" dirty="0"/>
              <a:t>Subtitle</a:t>
            </a:r>
            <a:r>
              <a:rPr lang="en-GB" noProof="0" dirty="0">
                <a:effectLst/>
              </a:rPr>
              <a:t>»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88653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image (With captio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noProof="0" dirty="0">
                <a:effectLst/>
              </a:rPr>
              <a:t>«Title»</a:t>
            </a:r>
            <a:endParaRPr lang="en-GB" noProof="0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6" name="5 Marcador de posición de imagen"/>
          <p:cNvSpPr>
            <a:spLocks noGrp="1"/>
          </p:cNvSpPr>
          <p:nvPr>
            <p:ph type="pic" sz="quarter" idx="13" hasCustomPrompt="1"/>
          </p:nvPr>
        </p:nvSpPr>
        <p:spPr>
          <a:xfrm>
            <a:off x="468313" y="1268413"/>
            <a:ext cx="3959225" cy="4320827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en-GB" noProof="0" dirty="0">
                <a:effectLst/>
              </a:rPr>
              <a:t>«Image»</a:t>
            </a:r>
            <a:endParaRPr lang="en-GB" noProof="0" dirty="0"/>
          </a:p>
        </p:txBody>
      </p:sp>
      <p:sp>
        <p:nvSpPr>
          <p:cNvPr id="8" name="5 Marcador de posición de imagen"/>
          <p:cNvSpPr>
            <a:spLocks noGrp="1"/>
          </p:cNvSpPr>
          <p:nvPr>
            <p:ph type="pic" sz="quarter" idx="14" hasCustomPrompt="1"/>
          </p:nvPr>
        </p:nvSpPr>
        <p:spPr>
          <a:xfrm>
            <a:off x="4716016" y="1268760"/>
            <a:ext cx="3959225" cy="432048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en-GB" noProof="0" dirty="0">
                <a:effectLst/>
              </a:rPr>
              <a:t>«Image»</a:t>
            </a:r>
            <a:endParaRPr lang="en-GB" noProof="0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5" hasCustomPrompt="1"/>
          </p:nvPr>
        </p:nvSpPr>
        <p:spPr>
          <a:xfrm>
            <a:off x="467545" y="5723860"/>
            <a:ext cx="3960440" cy="585460"/>
          </a:xfrm>
          <a:solidFill>
            <a:schemeClr val="accent6">
              <a:lumMod val="20000"/>
              <a:lumOff val="80000"/>
            </a:schemeClr>
          </a:solidFill>
          <a:ln w="38100">
            <a:solidFill>
              <a:srgbClr val="993300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GB" noProof="0" dirty="0">
                <a:effectLst/>
              </a:rPr>
              <a:t>«</a:t>
            </a:r>
            <a:r>
              <a:rPr lang="en-GB" dirty="0"/>
              <a:t>Caption</a:t>
            </a:r>
            <a:r>
              <a:rPr lang="en-GB" noProof="0" dirty="0">
                <a:effectLst/>
              </a:rPr>
              <a:t>»</a:t>
            </a:r>
            <a:endParaRPr lang="en-GB" dirty="0"/>
          </a:p>
        </p:txBody>
      </p:sp>
      <p:sp>
        <p:nvSpPr>
          <p:cNvPr id="10" name="4 Marcador de contenido"/>
          <p:cNvSpPr>
            <a:spLocks noGrp="1"/>
          </p:cNvSpPr>
          <p:nvPr>
            <p:ph sz="quarter" idx="16" hasCustomPrompt="1"/>
          </p:nvPr>
        </p:nvSpPr>
        <p:spPr>
          <a:xfrm>
            <a:off x="4716016" y="5724630"/>
            <a:ext cx="3960440" cy="585460"/>
          </a:xfrm>
          <a:solidFill>
            <a:schemeClr val="accent6">
              <a:lumMod val="20000"/>
              <a:lumOff val="80000"/>
            </a:schemeClr>
          </a:solidFill>
          <a:ln w="38100">
            <a:solidFill>
              <a:srgbClr val="993300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GB" noProof="0" dirty="0">
                <a:effectLst/>
              </a:rPr>
              <a:t>«</a:t>
            </a:r>
            <a:r>
              <a:rPr lang="en-GB" dirty="0"/>
              <a:t>Caption</a:t>
            </a:r>
            <a:r>
              <a:rPr lang="en-GB" noProof="0" dirty="0">
                <a:effectLst/>
              </a:rPr>
              <a:t>»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3404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programme (With captio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noProof="0" dirty="0">
                <a:effectLst/>
              </a:rPr>
              <a:t>«Title»</a:t>
            </a:r>
            <a:endParaRPr lang="en-GB" noProof="0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6" name="5 Marcador de posición de imagen"/>
          <p:cNvSpPr>
            <a:spLocks noGrp="1"/>
          </p:cNvSpPr>
          <p:nvPr>
            <p:ph type="pic" sz="quarter" idx="13" hasCustomPrompt="1"/>
          </p:nvPr>
        </p:nvSpPr>
        <p:spPr>
          <a:xfrm>
            <a:off x="468313" y="1268413"/>
            <a:ext cx="3959225" cy="4320827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en-GB" noProof="0" dirty="0">
                <a:effectLst/>
              </a:rPr>
              <a:t>«Image»</a:t>
            </a:r>
            <a:endParaRPr lang="en-GB" noProof="0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5" hasCustomPrompt="1"/>
          </p:nvPr>
        </p:nvSpPr>
        <p:spPr>
          <a:xfrm>
            <a:off x="467545" y="5723860"/>
            <a:ext cx="3960440" cy="585460"/>
          </a:xfrm>
          <a:solidFill>
            <a:schemeClr val="accent6">
              <a:lumMod val="20000"/>
              <a:lumOff val="80000"/>
            </a:schemeClr>
          </a:solidFill>
          <a:ln w="38100">
            <a:solidFill>
              <a:srgbClr val="993300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GB" noProof="0" dirty="0">
                <a:effectLst/>
              </a:rPr>
              <a:t>«</a:t>
            </a:r>
            <a:r>
              <a:rPr lang="en-GB" dirty="0"/>
              <a:t>Caption</a:t>
            </a:r>
            <a:r>
              <a:rPr lang="en-GB" noProof="0" dirty="0">
                <a:effectLst/>
              </a:rPr>
              <a:t>»</a:t>
            </a:r>
            <a:endParaRPr lang="en-GB" dirty="0"/>
          </a:p>
        </p:txBody>
      </p:sp>
      <p:sp>
        <p:nvSpPr>
          <p:cNvPr id="10" name="4 Marcador de contenido"/>
          <p:cNvSpPr>
            <a:spLocks noGrp="1"/>
          </p:cNvSpPr>
          <p:nvPr>
            <p:ph sz="quarter" idx="16" hasCustomPrompt="1"/>
          </p:nvPr>
        </p:nvSpPr>
        <p:spPr>
          <a:xfrm>
            <a:off x="4716016" y="5724630"/>
            <a:ext cx="3960440" cy="585460"/>
          </a:xfrm>
          <a:solidFill>
            <a:schemeClr val="accent6">
              <a:lumMod val="20000"/>
              <a:lumOff val="80000"/>
            </a:schemeClr>
          </a:solidFill>
          <a:ln w="38100">
            <a:solidFill>
              <a:srgbClr val="993300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GB" noProof="0" dirty="0">
                <a:effectLst/>
              </a:rPr>
              <a:t>«</a:t>
            </a:r>
            <a:r>
              <a:rPr lang="en-GB" dirty="0"/>
              <a:t>Caption</a:t>
            </a:r>
            <a:r>
              <a:rPr lang="en-GB" noProof="0" dirty="0">
                <a:effectLst/>
              </a:rPr>
              <a:t>»</a:t>
            </a:r>
            <a:endParaRPr lang="en-GB" dirty="0"/>
          </a:p>
        </p:txBody>
      </p:sp>
      <p:sp>
        <p:nvSpPr>
          <p:cNvPr id="9" name="5 Marcador de texto"/>
          <p:cNvSpPr>
            <a:spLocks noGrp="1"/>
          </p:cNvSpPr>
          <p:nvPr>
            <p:ph type="body" sz="quarter" idx="17"/>
          </p:nvPr>
        </p:nvSpPr>
        <p:spPr>
          <a:xfrm>
            <a:off x="4716016" y="1268413"/>
            <a:ext cx="3959672" cy="4320827"/>
          </a:xfrm>
          <a:solidFill>
            <a:schemeClr val="accent6">
              <a:lumMod val="20000"/>
              <a:lumOff val="80000"/>
            </a:schemeClr>
          </a:solidFill>
          <a:ln w="38100">
            <a:solidFill>
              <a:srgbClr val="993300"/>
            </a:solidFill>
          </a:ln>
        </p:spPr>
        <p:txBody>
          <a:bodyPr wrap="none" lIns="90000" tIns="90000" rIns="90000" bIns="900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latin typeface="Consolas" pitchFamily="49" charset="0"/>
                <a:cs typeface="Consolas" pitchFamily="49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noProof="1"/>
              <a:t>Haga clic para modificar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noProof="1"/>
              <a:t>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60351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image (With captio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noProof="0" dirty="0">
                <a:effectLst/>
              </a:rPr>
              <a:t>«Title»</a:t>
            </a:r>
            <a:endParaRPr lang="en-GB" noProof="0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5" hasCustomPrompt="1"/>
          </p:nvPr>
        </p:nvSpPr>
        <p:spPr>
          <a:xfrm>
            <a:off x="467544" y="3140968"/>
            <a:ext cx="3960440" cy="585460"/>
          </a:xfrm>
          <a:solidFill>
            <a:schemeClr val="accent6">
              <a:lumMod val="20000"/>
              <a:lumOff val="80000"/>
            </a:schemeClr>
          </a:solidFill>
          <a:ln w="38100">
            <a:solidFill>
              <a:srgbClr val="993300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GB" noProof="0" dirty="0">
                <a:effectLst/>
              </a:rPr>
              <a:t>«</a:t>
            </a:r>
            <a:r>
              <a:rPr lang="en-GB" dirty="0"/>
              <a:t>Caption</a:t>
            </a:r>
            <a:r>
              <a:rPr lang="en-GB" noProof="0" dirty="0">
                <a:effectLst/>
              </a:rPr>
              <a:t>»</a:t>
            </a:r>
            <a:endParaRPr lang="en-GB" dirty="0"/>
          </a:p>
        </p:txBody>
      </p:sp>
      <p:sp>
        <p:nvSpPr>
          <p:cNvPr id="10" name="4 Marcador de contenido"/>
          <p:cNvSpPr>
            <a:spLocks noGrp="1"/>
          </p:cNvSpPr>
          <p:nvPr>
            <p:ph sz="quarter" idx="16" hasCustomPrompt="1"/>
          </p:nvPr>
        </p:nvSpPr>
        <p:spPr>
          <a:xfrm>
            <a:off x="4716016" y="3140968"/>
            <a:ext cx="3960440" cy="585460"/>
          </a:xfrm>
          <a:solidFill>
            <a:schemeClr val="accent6">
              <a:lumMod val="20000"/>
              <a:lumOff val="80000"/>
            </a:schemeClr>
          </a:solidFill>
          <a:ln w="38100">
            <a:solidFill>
              <a:srgbClr val="993300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GB" noProof="0" dirty="0">
                <a:effectLst/>
              </a:rPr>
              <a:t>«</a:t>
            </a:r>
            <a:r>
              <a:rPr lang="en-GB" dirty="0"/>
              <a:t>Caption</a:t>
            </a:r>
            <a:r>
              <a:rPr lang="en-GB" noProof="0" dirty="0">
                <a:effectLst/>
              </a:rPr>
              <a:t>»</a:t>
            </a:r>
            <a:endParaRPr lang="en-GB" dirty="0"/>
          </a:p>
        </p:txBody>
      </p:sp>
      <p:sp>
        <p:nvSpPr>
          <p:cNvPr id="9" name="5 Marcador de posición de imagen"/>
          <p:cNvSpPr>
            <a:spLocks noGrp="1"/>
          </p:cNvSpPr>
          <p:nvPr>
            <p:ph type="pic" sz="quarter" idx="13" hasCustomPrompt="1"/>
          </p:nvPr>
        </p:nvSpPr>
        <p:spPr>
          <a:xfrm>
            <a:off x="468313" y="1268413"/>
            <a:ext cx="3959225" cy="1800547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en-GB" noProof="0" dirty="0">
                <a:effectLst/>
              </a:rPr>
              <a:t>«Image»</a:t>
            </a:r>
            <a:endParaRPr lang="en-GB" noProof="0" dirty="0"/>
          </a:p>
        </p:txBody>
      </p:sp>
      <p:sp>
        <p:nvSpPr>
          <p:cNvPr id="11" name="5 Marcador de posición de imagen"/>
          <p:cNvSpPr>
            <a:spLocks noGrp="1"/>
          </p:cNvSpPr>
          <p:nvPr>
            <p:ph type="pic" sz="quarter" idx="14" hasCustomPrompt="1"/>
          </p:nvPr>
        </p:nvSpPr>
        <p:spPr>
          <a:xfrm>
            <a:off x="4716016" y="1268760"/>
            <a:ext cx="3959225" cy="18002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en-GB" noProof="0" dirty="0">
                <a:effectLst/>
              </a:rPr>
              <a:t>«Image»</a:t>
            </a:r>
            <a:endParaRPr lang="en-GB" noProof="0" dirty="0"/>
          </a:p>
        </p:txBody>
      </p:sp>
      <p:sp>
        <p:nvSpPr>
          <p:cNvPr id="13" name="4 Marcador de contenido"/>
          <p:cNvSpPr>
            <a:spLocks noGrp="1"/>
          </p:cNvSpPr>
          <p:nvPr>
            <p:ph sz="quarter" idx="18" hasCustomPrompt="1"/>
          </p:nvPr>
        </p:nvSpPr>
        <p:spPr>
          <a:xfrm>
            <a:off x="2591780" y="5805264"/>
            <a:ext cx="3960440" cy="585460"/>
          </a:xfrm>
          <a:solidFill>
            <a:schemeClr val="accent6">
              <a:lumMod val="20000"/>
              <a:lumOff val="80000"/>
            </a:schemeClr>
          </a:solidFill>
          <a:ln w="38100">
            <a:solidFill>
              <a:srgbClr val="993300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GB" noProof="0" dirty="0">
                <a:effectLst/>
              </a:rPr>
              <a:t>«</a:t>
            </a:r>
            <a:r>
              <a:rPr lang="en-GB" dirty="0"/>
              <a:t>Caption</a:t>
            </a:r>
            <a:r>
              <a:rPr lang="en-GB" noProof="0" dirty="0">
                <a:effectLst/>
              </a:rPr>
              <a:t>»</a:t>
            </a:r>
            <a:endParaRPr lang="en-GB" dirty="0"/>
          </a:p>
        </p:txBody>
      </p:sp>
      <p:sp>
        <p:nvSpPr>
          <p:cNvPr id="14" name="5 Marcador de posición de imagen"/>
          <p:cNvSpPr>
            <a:spLocks noGrp="1"/>
          </p:cNvSpPr>
          <p:nvPr>
            <p:ph type="pic" sz="quarter" idx="19" hasCustomPrompt="1"/>
          </p:nvPr>
        </p:nvSpPr>
        <p:spPr>
          <a:xfrm>
            <a:off x="2592387" y="3789040"/>
            <a:ext cx="3959225" cy="1944216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en-GB" noProof="0" dirty="0">
                <a:effectLst/>
              </a:rPr>
              <a:t>«Image»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58703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>
                <a:effectLst/>
              </a:rPr>
              <a:t>«Title»</a:t>
            </a:r>
            <a:endParaRPr lang="en-GB" noProof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3"/>
          </p:nvPr>
        </p:nvSpPr>
        <p:spPr>
          <a:xfrm>
            <a:off x="468313" y="1268413"/>
            <a:ext cx="8207375" cy="5040312"/>
          </a:xfrm>
          <a:solidFill>
            <a:schemeClr val="accent6">
              <a:lumMod val="20000"/>
              <a:lumOff val="80000"/>
            </a:schemeClr>
          </a:solidFill>
          <a:ln w="38100">
            <a:solidFill>
              <a:srgbClr val="993300"/>
            </a:solidFill>
          </a:ln>
        </p:spPr>
        <p:txBody>
          <a:bodyPr wrap="none" lIns="90000" tIns="90000" rIns="90000" bIns="900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latin typeface="Consolas" pitchFamily="49" charset="0"/>
                <a:cs typeface="Consolas" pitchFamily="49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noProof="1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529884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programme (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>
                <a:effectLst/>
              </a:rPr>
              <a:t>«Title»</a:t>
            </a:r>
            <a:endParaRPr lang="en-GB" noProof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3"/>
          </p:nvPr>
        </p:nvSpPr>
        <p:spPr>
          <a:xfrm>
            <a:off x="4716016" y="1268413"/>
            <a:ext cx="3959672" cy="5040312"/>
          </a:xfrm>
          <a:solidFill>
            <a:schemeClr val="accent6">
              <a:lumMod val="20000"/>
              <a:lumOff val="80000"/>
            </a:schemeClr>
          </a:solidFill>
          <a:ln w="38100">
            <a:solidFill>
              <a:srgbClr val="993300"/>
            </a:solidFill>
          </a:ln>
        </p:spPr>
        <p:txBody>
          <a:bodyPr wrap="none" lIns="90000" tIns="90000" rIns="90000" bIns="900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latin typeface="Consolas" pitchFamily="49" charset="0"/>
                <a:cs typeface="Consolas" pitchFamily="49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noProof="1"/>
              <a:t>Haga clic para modificar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noProof="1"/>
              <a:t>el estilo de texto del patrón</a:t>
            </a:r>
          </a:p>
        </p:txBody>
      </p:sp>
      <p:sp>
        <p:nvSpPr>
          <p:cNvPr id="7" name="5 Marcador de posición de imagen"/>
          <p:cNvSpPr>
            <a:spLocks noGrp="1"/>
          </p:cNvSpPr>
          <p:nvPr>
            <p:ph type="pic" sz="quarter" idx="14" hasCustomPrompt="1"/>
          </p:nvPr>
        </p:nvSpPr>
        <p:spPr>
          <a:xfrm>
            <a:off x="468313" y="1268413"/>
            <a:ext cx="3959225" cy="5040312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en-GB" noProof="0" dirty="0">
                <a:effectLst/>
              </a:rPr>
              <a:t>«Image»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00844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amm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>
                <a:effectLst/>
              </a:rPr>
              <a:t>«Title»</a:t>
            </a:r>
            <a:endParaRPr lang="en-GB" noProof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971550" y="4869160"/>
            <a:ext cx="7200900" cy="1439565"/>
          </a:xfrm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pPr lvl="0"/>
            <a:r>
              <a:rPr lang="en-GB" noProof="0">
                <a:effectLst/>
              </a:rPr>
              <a:t>«Text»</a:t>
            </a:r>
            <a:endParaRPr lang="en-GB" noProof="0"/>
          </a:p>
        </p:txBody>
      </p:sp>
      <p:sp>
        <p:nvSpPr>
          <p:cNvPr id="8" name="5 Marcador de texto"/>
          <p:cNvSpPr>
            <a:spLocks noGrp="1"/>
          </p:cNvSpPr>
          <p:nvPr>
            <p:ph type="body" sz="quarter" idx="15"/>
          </p:nvPr>
        </p:nvSpPr>
        <p:spPr>
          <a:xfrm>
            <a:off x="1691680" y="1268413"/>
            <a:ext cx="5760640" cy="3456731"/>
          </a:xfrm>
          <a:solidFill>
            <a:schemeClr val="accent6">
              <a:lumMod val="20000"/>
              <a:lumOff val="80000"/>
            </a:schemeClr>
          </a:solidFill>
          <a:ln w="38100">
            <a:solidFill>
              <a:srgbClr val="993300"/>
            </a:solidFill>
          </a:ln>
        </p:spPr>
        <p:txBody>
          <a:bodyPr wrap="none" lIns="90000" tIns="90000" rIns="90000" bIns="900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latin typeface="Consolas" pitchFamily="49" charset="0"/>
                <a:cs typeface="Consolas" pitchFamily="49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noProof="1"/>
              <a:t>Haga clic para modificar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noProof="1"/>
              <a:t>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04259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>
                <a:effectLst/>
              </a:rPr>
              <a:t>«Title»</a:t>
            </a:r>
            <a:endParaRPr lang="en-GB" noProof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00026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oad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fondo_titul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-12699"/>
            <a:ext cx="9188451" cy="689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3347864" y="2130425"/>
            <a:ext cx="5400600" cy="578495"/>
          </a:xfrm>
        </p:spPr>
        <p:txBody>
          <a:bodyPr lIns="36000" tIns="36000" rIns="36000" bIns="36000"/>
          <a:lstStyle>
            <a:lvl1pPr algn="ctr">
              <a:defRPr b="1">
                <a:solidFill>
                  <a:srgbClr val="9B212C"/>
                </a:solidFill>
              </a:defRPr>
            </a:lvl1pPr>
          </a:lstStyle>
          <a:p>
            <a:r>
              <a:rPr lang="en-GB" noProof="0" dirty="0">
                <a:effectLst/>
              </a:rPr>
              <a:t>«</a:t>
            </a:r>
            <a:r>
              <a:rPr lang="en-GB" noProof="0" dirty="0"/>
              <a:t>Title</a:t>
            </a:r>
            <a:r>
              <a:rPr lang="en-GB" noProof="0" dirty="0">
                <a:effectLst/>
              </a:rPr>
              <a:t>»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3347864" y="2924944"/>
            <a:ext cx="5400600" cy="2976736"/>
          </a:xfrm>
        </p:spPr>
        <p:txBody>
          <a:bodyPr lIns="36000" tIns="36000" rIns="36000" bIns="36000" anchor="ctr" anchorCtr="0"/>
          <a:lstStyle>
            <a:lvl1pPr marL="0" indent="0" algn="ctr">
              <a:buNone/>
              <a:defRPr>
                <a:solidFill>
                  <a:srgbClr val="9B212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>
                <a:effectLst/>
              </a:rPr>
              <a:t>«</a:t>
            </a:r>
            <a:r>
              <a:rPr lang="en-GB" noProof="0" dirty="0"/>
              <a:t>Subtitle</a:t>
            </a:r>
            <a:r>
              <a:rPr lang="en-GB" noProof="0" dirty="0">
                <a:effectLst/>
              </a:rPr>
              <a:t>»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05443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fondo_titul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-12699"/>
            <a:ext cx="9188451" cy="689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3347864" y="2130425"/>
            <a:ext cx="5400600" cy="578495"/>
          </a:xfrm>
        </p:spPr>
        <p:txBody>
          <a:bodyPr lIns="36000" tIns="36000" rIns="36000" bIns="36000"/>
          <a:lstStyle>
            <a:lvl1pPr algn="ctr">
              <a:defRPr>
                <a:solidFill>
                  <a:srgbClr val="9B212C"/>
                </a:solidFill>
              </a:defRPr>
            </a:lvl1pPr>
          </a:lstStyle>
          <a:p>
            <a:r>
              <a:rPr lang="en-GB" noProof="0">
                <a:effectLst/>
              </a:rPr>
              <a:t>«</a:t>
            </a:r>
            <a:r>
              <a:rPr lang="en-GB" noProof="0"/>
              <a:t>Thanks</a:t>
            </a:r>
            <a:r>
              <a:rPr lang="en-GB" noProof="0">
                <a:effectLst/>
              </a:rPr>
              <a:t>»</a:t>
            </a:r>
            <a:endParaRPr lang="en-GB" noProof="0"/>
          </a:p>
        </p:txBody>
      </p:sp>
      <p:sp>
        <p:nvSpPr>
          <p:cNvPr id="17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3347864" y="2924944"/>
            <a:ext cx="5400600" cy="2976736"/>
          </a:xfrm>
        </p:spPr>
        <p:txBody>
          <a:bodyPr lIns="36000" tIns="36000" rIns="36000" bIns="36000" anchor="ctr" anchorCtr="0"/>
          <a:lstStyle>
            <a:lvl1pPr marL="0" indent="0" algn="ctr">
              <a:buNone/>
              <a:defRPr>
                <a:solidFill>
                  <a:srgbClr val="9B212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>
                <a:effectLst/>
              </a:rPr>
              <a:t>«</a:t>
            </a:r>
            <a:r>
              <a:rPr lang="en-GB" noProof="0" dirty="0"/>
              <a:t>Subtitle</a:t>
            </a:r>
            <a:r>
              <a:rPr lang="en-GB" noProof="0" dirty="0">
                <a:effectLst/>
              </a:rPr>
              <a:t>»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31719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>
                <a:effectLst/>
              </a:rPr>
              <a:t>«</a:t>
            </a:r>
            <a:r>
              <a:rPr lang="en-GB" noProof="0"/>
              <a:t>Title</a:t>
            </a:r>
            <a:r>
              <a:rPr lang="en-GB" noProof="0">
                <a:effectLst/>
              </a:rPr>
              <a:t>»</a:t>
            </a:r>
            <a:endParaRPr lang="en-GB" noProof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4" name="3 Marcador de posición de imagen"/>
          <p:cNvSpPr>
            <a:spLocks noGrp="1"/>
          </p:cNvSpPr>
          <p:nvPr>
            <p:ph type="pic" sz="quarter" idx="13" hasCustomPrompt="1"/>
          </p:nvPr>
        </p:nvSpPr>
        <p:spPr>
          <a:xfrm>
            <a:off x="1238734" y="1790760"/>
            <a:ext cx="6634854" cy="4014504"/>
          </a:xfrm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r>
              <a:rPr lang="en-GB" noProof="0" dirty="0">
                <a:effectLst/>
              </a:rPr>
              <a:t>«Image»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08725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>
                <a:effectLst/>
              </a:rPr>
              <a:t>«Title»</a:t>
            </a:r>
            <a:endParaRPr lang="en-GB" noProof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4" name="3 Marcador de posición de imagen"/>
          <p:cNvSpPr>
            <a:spLocks noGrp="1"/>
          </p:cNvSpPr>
          <p:nvPr>
            <p:ph type="pic" sz="quarter" idx="13" hasCustomPrompt="1"/>
          </p:nvPr>
        </p:nvSpPr>
        <p:spPr>
          <a:xfrm>
            <a:off x="1685114" y="1263134"/>
            <a:ext cx="5742094" cy="3474328"/>
          </a:xfrm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r>
              <a:rPr lang="en-GB" noProof="0" dirty="0">
                <a:effectLst/>
              </a:rPr>
              <a:t>«Image»</a:t>
            </a:r>
            <a:endParaRPr lang="en-GB" noProof="0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971550" y="4869160"/>
            <a:ext cx="7200900" cy="1439565"/>
          </a:xfrm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pPr lvl="0"/>
            <a:r>
              <a:rPr lang="en-GB" noProof="0">
                <a:effectLst/>
              </a:rPr>
              <a:t>«Text»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89892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enume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noProof="0">
                <a:effectLst/>
              </a:rPr>
              <a:t>«Title»</a:t>
            </a:r>
            <a:endParaRPr lang="en-GB" noProof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 hasCustomPrompt="1"/>
          </p:nvPr>
        </p:nvSpPr>
        <p:spPr>
          <a:xfrm>
            <a:off x="4716016" y="1268760"/>
            <a:ext cx="3960000" cy="5040560"/>
          </a:xfrm>
        </p:spPr>
        <p:txBody>
          <a:bodyPr anchor="ctr" anchorCtr="0"/>
          <a:lstStyle>
            <a:lvl1pPr>
              <a:defRPr sz="2800"/>
            </a:lvl1pPr>
            <a:lvl2pPr>
              <a:defRPr sz="2400" baseline="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6" name="5 Marcador de posición de imagen"/>
          <p:cNvSpPr>
            <a:spLocks noGrp="1"/>
          </p:cNvSpPr>
          <p:nvPr>
            <p:ph type="pic" sz="quarter" idx="13" hasCustomPrompt="1"/>
          </p:nvPr>
        </p:nvSpPr>
        <p:spPr>
          <a:xfrm>
            <a:off x="468313" y="1268413"/>
            <a:ext cx="3959225" cy="5040312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en-GB" noProof="0" dirty="0">
                <a:effectLst/>
              </a:rPr>
              <a:t>«Image»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9089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nume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noProof="0">
                <a:effectLst/>
              </a:rPr>
              <a:t>«Title»</a:t>
            </a:r>
            <a:endParaRPr lang="en-GB" noProof="0"/>
          </a:p>
        </p:txBody>
      </p:sp>
      <p:sp>
        <p:nvSpPr>
          <p:cNvPr id="3" name="2 Marcador de contenido"/>
          <p:cNvSpPr>
            <a:spLocks noGrp="1"/>
          </p:cNvSpPr>
          <p:nvPr>
            <p:ph idx="1" hasCustomPrompt="1"/>
          </p:nvPr>
        </p:nvSpPr>
        <p:spPr>
          <a:xfrm>
            <a:off x="457200" y="1268760"/>
            <a:ext cx="8229600" cy="5040560"/>
          </a:xfrm>
        </p:spPr>
        <p:txBody>
          <a:bodyPr anchor="ctr" anchorCtr="0"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42610"/>
            <a:ext cx="2133600" cy="365125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283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ble enume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noProof="0" dirty="0">
                <a:effectLst/>
              </a:rPr>
              <a:t>«Title»</a:t>
            </a:r>
            <a:endParaRPr lang="en-GB" noProof="0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 hasCustomPrompt="1"/>
          </p:nvPr>
        </p:nvSpPr>
        <p:spPr>
          <a:xfrm>
            <a:off x="457200" y="1268760"/>
            <a:ext cx="4038600" cy="5040560"/>
          </a:xfrm>
        </p:spPr>
        <p:txBody>
          <a:bodyPr anchor="ctr" anchorCtr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 hasCustomPrompt="1"/>
          </p:nvPr>
        </p:nvSpPr>
        <p:spPr>
          <a:xfrm>
            <a:off x="4648200" y="1268760"/>
            <a:ext cx="4038600" cy="5040560"/>
          </a:xfrm>
        </p:spPr>
        <p:txBody>
          <a:bodyPr anchor="ctr" anchorCtr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3905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noProof="0" dirty="0">
                <a:effectLst/>
              </a:rPr>
              <a:t>«Title»</a:t>
            </a:r>
            <a:endParaRPr lang="en-GB" noProof="0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6" name="5 Marcador de posición de imagen"/>
          <p:cNvSpPr>
            <a:spLocks noGrp="1"/>
          </p:cNvSpPr>
          <p:nvPr>
            <p:ph type="pic" sz="quarter" idx="13" hasCustomPrompt="1"/>
          </p:nvPr>
        </p:nvSpPr>
        <p:spPr>
          <a:xfrm>
            <a:off x="468313" y="1268413"/>
            <a:ext cx="3959225" cy="5040312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en-GB" noProof="0" dirty="0">
                <a:effectLst/>
              </a:rPr>
              <a:t>«Image»</a:t>
            </a:r>
            <a:endParaRPr lang="en-GB" noProof="0" dirty="0"/>
          </a:p>
        </p:txBody>
      </p:sp>
      <p:sp>
        <p:nvSpPr>
          <p:cNvPr id="8" name="5 Marcador de posición de imagen"/>
          <p:cNvSpPr>
            <a:spLocks noGrp="1"/>
          </p:cNvSpPr>
          <p:nvPr>
            <p:ph type="pic" sz="quarter" idx="14" hasCustomPrompt="1"/>
          </p:nvPr>
        </p:nvSpPr>
        <p:spPr>
          <a:xfrm>
            <a:off x="4716016" y="1268760"/>
            <a:ext cx="3959225" cy="5040312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en-GB" noProof="0" dirty="0">
                <a:effectLst/>
              </a:rPr>
              <a:t>«Image»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31163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 bwMode="blackGray">
          <a:xfrm>
            <a:off x="457200" y="274638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>
                <a:effectLst/>
              </a:rPr>
              <a:t>«</a:t>
            </a:r>
            <a:r>
              <a:rPr lang="en-GB" noProof="0" dirty="0"/>
              <a:t>Title</a:t>
            </a:r>
            <a:r>
              <a:rPr lang="en-GB" noProof="0" dirty="0">
                <a:effectLst/>
              </a:rPr>
              <a:t>»</a:t>
            </a:r>
            <a:endParaRPr lang="en-GB" noProof="0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 bwMode="blackGray">
          <a:xfrm>
            <a:off x="457200" y="1268760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First level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9B212C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467544" y="1087240"/>
            <a:ext cx="8208912" cy="0"/>
          </a:xfrm>
          <a:prstGeom prst="line">
            <a:avLst/>
          </a:prstGeom>
          <a:ln w="76200">
            <a:solidFill>
              <a:srgbClr val="99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 descr="Portada-Castellano-5_30"/>
          <p:cNvPicPr>
            <a:picLocks noChangeAspect="1" noChangeArrowheads="1"/>
          </p:cNvPicPr>
          <p:nvPr userDrawn="1"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008"/>
          <a:stretch/>
        </p:blipFill>
        <p:spPr bwMode="auto">
          <a:xfrm>
            <a:off x="3" y="6369051"/>
            <a:ext cx="3165891" cy="488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4613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6" r:id="rId9"/>
    <p:sldLayoutId id="2147483678" r:id="rId10"/>
    <p:sldLayoutId id="2147483683" r:id="rId11"/>
    <p:sldLayoutId id="2147483679" r:id="rId12"/>
    <p:sldLayoutId id="2147483680" r:id="rId13"/>
    <p:sldLayoutId id="2147483681" r:id="rId14"/>
    <p:sldLayoutId id="2147483682" r:id="rId15"/>
    <p:sldLayoutId id="2147483675" r:id="rId1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9933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kern="1200">
          <a:solidFill>
            <a:srgbClr val="99330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9933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rgbClr val="9933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rgbClr val="9933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9933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372222" y="188640"/>
            <a:ext cx="5400600" cy="1874639"/>
          </a:xfrm>
        </p:spPr>
        <p:txBody>
          <a:bodyPr/>
          <a:lstStyle/>
          <a:p>
            <a:r>
              <a:rPr lang="es-ES" sz="4400" dirty="0" err="1"/>
              <a:t>BeautifulSoup</a:t>
            </a:r>
            <a:r>
              <a:rPr lang="en-GB" dirty="0"/>
              <a:t> 3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3203848" y="1844824"/>
            <a:ext cx="5760640" cy="1536576"/>
          </a:xfrm>
        </p:spPr>
        <p:txBody>
          <a:bodyPr anchor="t" anchorCtr="0">
            <a:no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s-ES" sz="2400" dirty="0"/>
              <a:t>Examen</a:t>
            </a:r>
          </a:p>
          <a:p>
            <a:pPr marL="514350" indent="-514350" algn="l">
              <a:buFont typeface="+mj-lt"/>
              <a:buAutoNum type="arabicPeriod"/>
            </a:pPr>
            <a:r>
              <a:rPr lang="es-ES" sz="2400" dirty="0" err="1"/>
              <a:t>BeautifulSoup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984768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F9E93-DCF3-F0AC-C643-937658005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8C081DE6-F60A-7136-9222-06A6EE851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2222" y="188640"/>
            <a:ext cx="5400600" cy="1874639"/>
          </a:xfrm>
        </p:spPr>
        <p:txBody>
          <a:bodyPr/>
          <a:lstStyle/>
          <a:p>
            <a:r>
              <a:rPr lang="es-ES" sz="4400" dirty="0" err="1"/>
              <a:t>BeautifulSoup</a:t>
            </a:r>
            <a:r>
              <a:rPr lang="en-GB" dirty="0"/>
              <a:t> 3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558EE878-FE00-2833-B463-28B45EC63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3848" y="1844824"/>
            <a:ext cx="5760640" cy="1536576"/>
          </a:xfrm>
        </p:spPr>
        <p:txBody>
          <a:bodyPr anchor="t" anchorCtr="0">
            <a:no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s-ES" sz="2400" dirty="0">
                <a:solidFill>
                  <a:schemeClr val="tx1"/>
                </a:solidFill>
              </a:rPr>
              <a:t>Examen</a:t>
            </a:r>
          </a:p>
          <a:p>
            <a:pPr marL="514350" indent="-514350" algn="l">
              <a:buFont typeface="+mj-lt"/>
              <a:buAutoNum type="arabicPeriod"/>
            </a:pPr>
            <a:r>
              <a:rPr lang="es-ES" sz="2400" dirty="0" err="1"/>
              <a:t>BeautifulSoup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477056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89F42-1B9F-708B-B234-96A297E72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36CE1AC7-C776-306E-1847-954E0C1D4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36632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Examen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232A7D1D-5300-F449-4B92-BC35D5B8B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552" y="1412776"/>
            <a:ext cx="8435280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0" indent="-444500" algn="l" eaLnBrk="0" hangingPunct="0">
              <a:spcBef>
                <a:spcPct val="20000"/>
              </a:spcBef>
              <a:buFont typeface="Wingdings" panose="05000000000000000000" pitchFamily="2" charset="2"/>
              <a:buChar char="v"/>
              <a:tabLst>
                <a:tab pos="444500" algn="l"/>
                <a:tab pos="627063" algn="l"/>
                <a:tab pos="4127500" algn="l"/>
              </a:tabLst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627063" indent="273050" algn="l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444500" algn="l"/>
                <a:tab pos="627063" algn="l"/>
                <a:tab pos="4127500" algn="l"/>
              </a:tabLst>
              <a:defRPr sz="28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tabLst>
                <a:tab pos="444500" algn="l"/>
                <a:tab pos="627063" algn="l"/>
                <a:tab pos="412750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55600" indent="-342900" eaLnBrk="1" hangingPunct="1"/>
            <a:r>
              <a:rPr lang="es-ES" sz="2400" kern="1200" dirty="0">
                <a:solidFill>
                  <a:srgbClr val="993300"/>
                </a:solidFill>
                <a:effectLst/>
                <a:cs typeface="Arial" panose="020B0604020202020204" pitchFamily="34" charset="0"/>
              </a:rPr>
              <a:t>Llegad 10 minutos antes para poder empezar a la hora</a:t>
            </a:r>
          </a:p>
          <a:p>
            <a:pPr marL="355600" indent="-342900" eaLnBrk="1" hangingPunct="1"/>
            <a:r>
              <a:rPr lang="es-ES" sz="2400" dirty="0">
                <a:solidFill>
                  <a:srgbClr val="993300"/>
                </a:solidFill>
                <a:cs typeface="Arial" panose="020B0604020202020204" pitchFamily="34" charset="0"/>
              </a:rPr>
              <a:t>Empezad sacando los datos y haciendo las funciones de listado y filtrado, si queréis dejad </a:t>
            </a:r>
            <a:r>
              <a:rPr lang="es-ES" sz="2400" dirty="0" err="1">
                <a:solidFill>
                  <a:srgbClr val="993300"/>
                </a:solidFill>
                <a:cs typeface="Arial" panose="020B0604020202020204" pitchFamily="34" charset="0"/>
              </a:rPr>
              <a:t>tkinter</a:t>
            </a:r>
            <a:r>
              <a:rPr lang="es-ES" sz="2400" dirty="0">
                <a:solidFill>
                  <a:srgbClr val="993300"/>
                </a:solidFill>
                <a:cs typeface="Arial" panose="020B0604020202020204" pitchFamily="34" charset="0"/>
              </a:rPr>
              <a:t> para el final</a:t>
            </a:r>
          </a:p>
          <a:p>
            <a:pPr marL="355600" indent="-342900" eaLnBrk="1" hangingPunct="1"/>
            <a:r>
              <a:rPr lang="es-ES" sz="2400" dirty="0">
                <a:solidFill>
                  <a:srgbClr val="993300"/>
                </a:solidFill>
                <a:cs typeface="Arial" panose="020B0604020202020204" pitchFamily="34" charset="0"/>
              </a:rPr>
              <a:t>Es mejor tener un poco de todo que quedarse atascado en un ejercicio</a:t>
            </a:r>
          </a:p>
          <a:p>
            <a:pPr marL="355600" indent="-342900" eaLnBrk="1" hangingPunct="1"/>
            <a:r>
              <a:rPr lang="es-ES" sz="2400" kern="1200" dirty="0">
                <a:solidFill>
                  <a:srgbClr val="993300"/>
                </a:solidFill>
                <a:effectLst/>
                <a:cs typeface="Arial" panose="020B0604020202020204" pitchFamily="34" charset="0"/>
              </a:rPr>
              <a:t>Repasad expresiones regulares, habrá </a:t>
            </a:r>
            <a:r>
              <a:rPr lang="es-ES" sz="2400" dirty="0">
                <a:solidFill>
                  <a:srgbClr val="993300"/>
                </a:solidFill>
                <a:cs typeface="Arial" panose="020B0604020202020204" pitchFamily="34" charset="0"/>
              </a:rPr>
              <a:t>que usarlas en el examen  (nada muy difícil). También se podrá resolver filtrando a mano, pero será más complicado</a:t>
            </a:r>
          </a:p>
          <a:p>
            <a:pPr marL="355600" indent="-342900" eaLnBrk="1" hangingPunct="1"/>
            <a:endParaRPr lang="es-ES" sz="2400" dirty="0">
              <a:solidFill>
                <a:srgbClr val="9933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556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BCABF-79E9-5E88-3D64-AFA1C373C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8CCD44D6-2EE8-6466-3C06-437CECA65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2222" y="188640"/>
            <a:ext cx="5400600" cy="1874639"/>
          </a:xfrm>
        </p:spPr>
        <p:txBody>
          <a:bodyPr/>
          <a:lstStyle/>
          <a:p>
            <a:r>
              <a:rPr lang="es-ES" sz="4400" dirty="0" err="1"/>
              <a:t>BeautifulSoup</a:t>
            </a:r>
            <a:r>
              <a:rPr lang="en-GB" dirty="0"/>
              <a:t> 3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666F7AA9-1578-B9DD-C83E-E69642382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3848" y="1844824"/>
            <a:ext cx="5760640" cy="1536576"/>
          </a:xfrm>
        </p:spPr>
        <p:txBody>
          <a:bodyPr anchor="t" anchorCtr="0">
            <a:no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s-ES" sz="2400" dirty="0"/>
              <a:t>Examen</a:t>
            </a:r>
          </a:p>
          <a:p>
            <a:pPr marL="514350" indent="-514350" algn="l">
              <a:buFont typeface="+mj-lt"/>
              <a:buAutoNum type="arabicPeriod"/>
            </a:pPr>
            <a:r>
              <a:rPr lang="es-ES" sz="2400" dirty="0" err="1">
                <a:solidFill>
                  <a:schemeClr val="tx1"/>
                </a:solidFill>
              </a:rPr>
              <a:t>BeautifulSoup</a:t>
            </a:r>
            <a:endParaRPr lang="es-E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414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C072A-17CE-E085-AAE8-9A3B9032E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CFE06FBC-3CC3-4505-BD23-1F6CB1F3C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36632" cy="634082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BeautifulSoup</a:t>
            </a:r>
            <a:r>
              <a:rPr lang="en-GB" dirty="0"/>
              <a:t> - Strings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9B39D86C-8659-C056-EB35-01B2017B6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552" y="1412776"/>
            <a:ext cx="8435280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0" indent="-444500" algn="l" eaLnBrk="0" hangingPunct="0">
              <a:spcBef>
                <a:spcPct val="20000"/>
              </a:spcBef>
              <a:buFont typeface="Wingdings" panose="05000000000000000000" pitchFamily="2" charset="2"/>
              <a:buChar char="v"/>
              <a:tabLst>
                <a:tab pos="444500" algn="l"/>
                <a:tab pos="627063" algn="l"/>
                <a:tab pos="4127500" algn="l"/>
              </a:tabLst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627063" indent="273050" algn="l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444500" algn="l"/>
                <a:tab pos="627063" algn="l"/>
                <a:tab pos="4127500" algn="l"/>
              </a:tabLst>
              <a:defRPr sz="28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tabLst>
                <a:tab pos="444500" algn="l"/>
                <a:tab pos="627063" algn="l"/>
                <a:tab pos="412750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12700" indent="0" eaLnBrk="1" hangingPunct="1">
              <a:buNone/>
            </a:pPr>
            <a:r>
              <a:rPr lang="es-ES" sz="2400" kern="1200" dirty="0">
                <a:solidFill>
                  <a:srgbClr val="993300"/>
                </a:solidFill>
                <a:effectLst/>
                <a:cs typeface="Arial" panose="020B0604020202020204" pitchFamily="34" charset="0"/>
              </a:rPr>
              <a:t>Si la etiqueta tiene más de un campo </a:t>
            </a:r>
            <a:r>
              <a:rPr lang="es-ES" sz="2400" kern="1200" dirty="0" err="1">
                <a:solidFill>
                  <a:srgbClr val="993300"/>
                </a:solidFill>
                <a:effectLst/>
                <a:cs typeface="Arial" panose="020B0604020202020204" pitchFamily="34" charset="0"/>
              </a:rPr>
              <a:t>String</a:t>
            </a:r>
            <a:r>
              <a:rPr lang="es-ES" sz="2400" kern="1200" dirty="0">
                <a:solidFill>
                  <a:srgbClr val="993300"/>
                </a:solidFill>
                <a:effectLst/>
                <a:cs typeface="Arial" panose="020B0604020202020204" pitchFamily="34" charset="0"/>
              </a:rPr>
              <a:t> puede dar problemas a la hora de acceder a él. Tenemos varias alternativas	</a:t>
            </a:r>
            <a:endParaRPr lang="es-ES" sz="2400" dirty="0">
              <a:effectLst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7C5202B-97F2-B7F4-A30B-F4BA740AD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64904"/>
            <a:ext cx="9144000" cy="365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85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9673DD-708B-0DFE-7AFE-7A659546B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B7E7CF9A-C550-7302-CB5C-07A6F5019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36632" cy="634082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BeautifulSoup</a:t>
            </a:r>
            <a:r>
              <a:rPr lang="en-GB" dirty="0"/>
              <a:t> - Strings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99A0BD9-A8F7-83B6-3F37-82D43645B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5778"/>
            <a:ext cx="9144000" cy="342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064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F752BB-8DF6-A1BE-2A67-70188396E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353261B1-2340-61BF-955F-881D3F9B3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36632" cy="634082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BeautifulSoup</a:t>
            </a:r>
            <a:r>
              <a:rPr lang="en-GB" dirty="0"/>
              <a:t> – </a:t>
            </a:r>
            <a:r>
              <a:rPr lang="en-GB" dirty="0" err="1"/>
              <a:t>Acceso</a:t>
            </a:r>
            <a:r>
              <a:rPr lang="en-GB" dirty="0"/>
              <a:t> a </a:t>
            </a:r>
            <a:r>
              <a:rPr lang="en-GB" dirty="0" err="1"/>
              <a:t>contenido</a:t>
            </a:r>
            <a:endParaRPr lang="en-GB" dirty="0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B659A0F3-A739-E60E-ED55-5969C2BF7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552" y="1412776"/>
            <a:ext cx="8435280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0" indent="-444500" algn="l" eaLnBrk="0" hangingPunct="0">
              <a:spcBef>
                <a:spcPct val="20000"/>
              </a:spcBef>
              <a:buFont typeface="Wingdings" panose="05000000000000000000" pitchFamily="2" charset="2"/>
              <a:buChar char="v"/>
              <a:tabLst>
                <a:tab pos="444500" algn="l"/>
                <a:tab pos="627063" algn="l"/>
                <a:tab pos="4127500" algn="l"/>
              </a:tabLst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627063" indent="273050" algn="l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444500" algn="l"/>
                <a:tab pos="627063" algn="l"/>
                <a:tab pos="4127500" algn="l"/>
              </a:tabLst>
              <a:defRPr sz="28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tabLst>
                <a:tab pos="444500" algn="l"/>
                <a:tab pos="627063" algn="l"/>
                <a:tab pos="412750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12700" indent="0" eaLnBrk="1" hangingPunct="1">
              <a:buNone/>
            </a:pPr>
            <a:r>
              <a:rPr lang="es-ES" sz="2400" kern="1200" dirty="0">
                <a:solidFill>
                  <a:srgbClr val="993300"/>
                </a:solidFill>
                <a:effectLst/>
                <a:cs typeface="Arial" panose="020B0604020202020204" pitchFamily="34" charset="0"/>
              </a:rPr>
              <a:t>Si queremos acceder a un campo de la etiqueta en la que nos encontramo</a:t>
            </a:r>
            <a:r>
              <a:rPr lang="es-ES" sz="2400" dirty="0">
                <a:solidFill>
                  <a:srgbClr val="993300"/>
                </a:solidFill>
                <a:cs typeface="Arial" panose="020B0604020202020204" pitchFamily="34" charset="0"/>
              </a:rPr>
              <a:t>s ahora, podemos seleccionarlo poniendo ese campo entre corchetes []</a:t>
            </a:r>
            <a:r>
              <a:rPr lang="es-ES" sz="2400" kern="1200" dirty="0">
                <a:solidFill>
                  <a:srgbClr val="993300"/>
                </a:solidFill>
                <a:effectLst/>
                <a:cs typeface="Arial" panose="020B0604020202020204" pitchFamily="34" charset="0"/>
              </a:rPr>
              <a:t>	</a:t>
            </a:r>
            <a:endParaRPr lang="es-ES" sz="2400" dirty="0">
              <a:effectLst/>
              <a:cs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9B570DD-3A0B-73E2-B2B6-2B8933ABC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64904"/>
            <a:ext cx="9144000" cy="362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381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AE523D-E833-28B3-AC34-477EDF81BD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85F1ABEA-A19C-F377-0C1C-BECB988F0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36632" cy="634082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BeautifulSoup</a:t>
            </a:r>
            <a:r>
              <a:rPr lang="en-GB" dirty="0"/>
              <a:t> – </a:t>
            </a:r>
            <a:r>
              <a:rPr lang="en-GB" dirty="0" err="1"/>
              <a:t>Acceso</a:t>
            </a:r>
            <a:r>
              <a:rPr lang="en-GB" dirty="0"/>
              <a:t> a </a:t>
            </a:r>
            <a:r>
              <a:rPr lang="en-GB" dirty="0" err="1"/>
              <a:t>contenido</a:t>
            </a:r>
            <a:endParaRPr lang="en-GB" dirty="0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E3C53CA0-B63C-BE97-0B36-B4249DAAC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552" y="1412776"/>
            <a:ext cx="8435280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0" indent="-444500" algn="l" eaLnBrk="0" hangingPunct="0">
              <a:spcBef>
                <a:spcPct val="20000"/>
              </a:spcBef>
              <a:buFont typeface="Wingdings" panose="05000000000000000000" pitchFamily="2" charset="2"/>
              <a:buChar char="v"/>
              <a:tabLst>
                <a:tab pos="444500" algn="l"/>
                <a:tab pos="627063" algn="l"/>
                <a:tab pos="4127500" algn="l"/>
              </a:tabLst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627063" indent="273050" algn="l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444500" algn="l"/>
                <a:tab pos="627063" algn="l"/>
                <a:tab pos="4127500" algn="l"/>
              </a:tabLst>
              <a:defRPr sz="28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tabLst>
                <a:tab pos="444500" algn="l"/>
                <a:tab pos="627063" algn="l"/>
                <a:tab pos="412750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12700" indent="0" eaLnBrk="1" hangingPunct="1">
              <a:buNone/>
            </a:pPr>
            <a:r>
              <a:rPr lang="es-ES" sz="2400" kern="1200" dirty="0">
                <a:solidFill>
                  <a:srgbClr val="993300"/>
                </a:solidFill>
                <a:effectLst/>
                <a:cs typeface="Arial" panose="020B0604020202020204" pitchFamily="34" charset="0"/>
              </a:rPr>
              <a:t>Si queremos buscar una etiqueta con valores concretos en sus atributos podemos usar los siguiente</a:t>
            </a:r>
            <a:endParaRPr lang="es-ES" sz="2400" dirty="0">
              <a:effectLst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23C2588-E67D-8FBD-83CB-63F26B933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92896"/>
            <a:ext cx="9144000" cy="380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023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5AFEA6-77FA-763F-1081-C63EF1C93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58D776C9-C6C7-B50F-D67F-E22A963F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36632" cy="634082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BeautifulSoup</a:t>
            </a:r>
            <a:r>
              <a:rPr lang="en-GB" dirty="0"/>
              <a:t> – </a:t>
            </a:r>
            <a:r>
              <a:rPr lang="en-GB" dirty="0" err="1"/>
              <a:t>Acceso</a:t>
            </a:r>
            <a:r>
              <a:rPr lang="en-GB" dirty="0"/>
              <a:t> a </a:t>
            </a:r>
            <a:r>
              <a:rPr lang="en-GB" dirty="0" err="1"/>
              <a:t>contenido</a:t>
            </a:r>
            <a:endParaRPr lang="en-GB" dirty="0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5F436938-9D50-49D8-CF8F-F40D5260D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552" y="1412776"/>
            <a:ext cx="8435280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0" indent="-444500" algn="l" eaLnBrk="0" hangingPunct="0">
              <a:spcBef>
                <a:spcPct val="20000"/>
              </a:spcBef>
              <a:buFont typeface="Wingdings" panose="05000000000000000000" pitchFamily="2" charset="2"/>
              <a:buChar char="v"/>
              <a:tabLst>
                <a:tab pos="444500" algn="l"/>
                <a:tab pos="627063" algn="l"/>
                <a:tab pos="4127500" algn="l"/>
              </a:tabLst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627063" indent="273050" algn="l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444500" algn="l"/>
                <a:tab pos="627063" algn="l"/>
                <a:tab pos="4127500" algn="l"/>
              </a:tabLst>
              <a:defRPr sz="28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tabLst>
                <a:tab pos="444500" algn="l"/>
                <a:tab pos="627063" algn="l"/>
                <a:tab pos="412750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12700" indent="0" eaLnBrk="1" hangingPunct="1">
              <a:buNone/>
            </a:pPr>
            <a:r>
              <a:rPr lang="es-ES" sz="2400" kern="1200" dirty="0">
                <a:solidFill>
                  <a:srgbClr val="993300"/>
                </a:solidFill>
                <a:effectLst/>
                <a:cs typeface="Arial" panose="020B0604020202020204" pitchFamily="34" charset="0"/>
              </a:rPr>
              <a:t>Si queremos buscar una etiqueta con varias clases podéis poner cada clase como elemento de una lista:</a:t>
            </a:r>
          </a:p>
          <a:p>
            <a:pPr marL="12700" indent="0" eaLnBrk="1" hangingPunct="1">
              <a:buNone/>
            </a:pPr>
            <a:endParaRPr lang="es-ES" sz="2400" dirty="0">
              <a:solidFill>
                <a:srgbClr val="993300"/>
              </a:solidFill>
              <a:cs typeface="Arial" panose="020B0604020202020204" pitchFamily="34" charset="0"/>
            </a:endParaRPr>
          </a:p>
          <a:p>
            <a:pPr marL="12700" indent="0" eaLnBrk="1" hangingPunct="1">
              <a:buNone/>
            </a:pPr>
            <a:r>
              <a:rPr lang="en-US" sz="2400" dirty="0">
                <a:solidFill>
                  <a:srgbClr val="993300"/>
                </a:solidFill>
                <a:cs typeface="Arial" panose="020B0604020202020204" pitchFamily="34" charset="0"/>
              </a:rPr>
              <a:t>l = </a:t>
            </a:r>
            <a:r>
              <a:rPr lang="en-US" sz="2400" dirty="0" err="1">
                <a:solidFill>
                  <a:srgbClr val="993300"/>
                </a:solidFill>
                <a:cs typeface="Arial" panose="020B0604020202020204" pitchFamily="34" charset="0"/>
              </a:rPr>
              <a:t>s.find_all</a:t>
            </a:r>
            <a:r>
              <a:rPr lang="en-US" sz="2400" dirty="0">
                <a:solidFill>
                  <a:srgbClr val="993300"/>
                </a:solidFill>
                <a:cs typeface="Arial" panose="020B0604020202020204" pitchFamily="34" charset="0"/>
              </a:rPr>
              <a:t>("div", class_= ["</a:t>
            </a:r>
            <a:r>
              <a:rPr lang="en-US" sz="2400" dirty="0" err="1">
                <a:solidFill>
                  <a:srgbClr val="993300"/>
                </a:solidFill>
                <a:cs typeface="Arial" panose="020B0604020202020204" pitchFamily="34" charset="0"/>
              </a:rPr>
              <a:t>cont</a:t>
            </a:r>
            <a:r>
              <a:rPr lang="en-US" sz="2400" dirty="0">
                <a:solidFill>
                  <a:srgbClr val="993300"/>
                </a:solidFill>
                <a:cs typeface="Arial" panose="020B0604020202020204" pitchFamily="34" charset="0"/>
              </a:rPr>
              <a:t>-modulo","</a:t>
            </a:r>
            <a:r>
              <a:rPr lang="en-US" sz="2400" dirty="0" err="1">
                <a:solidFill>
                  <a:srgbClr val="993300"/>
                </a:solidFill>
                <a:cs typeface="Arial" panose="020B0604020202020204" pitchFamily="34" charset="0"/>
              </a:rPr>
              <a:t>resultados</a:t>
            </a:r>
            <a:r>
              <a:rPr lang="en-US" sz="2400" dirty="0">
                <a:solidFill>
                  <a:srgbClr val="993300"/>
                </a:solidFill>
                <a:cs typeface="Arial" panose="020B0604020202020204" pitchFamily="34" charset="0"/>
              </a:rPr>
              <a:t>"])</a:t>
            </a:r>
            <a:endParaRPr lang="es-ES" sz="2400" dirty="0">
              <a:solidFill>
                <a:srgbClr val="9933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299345"/>
      </p:ext>
    </p:extLst>
  </p:cSld>
  <p:clrMapOvr>
    <a:masterClrMapping/>
  </p:clrMapOvr>
</p:sld>
</file>

<file path=ppt/theme/theme1.xml><?xml version="1.0" encoding="utf-8"?>
<a:theme xmlns:a="http://schemas.openxmlformats.org/drawingml/2006/main" name="USE - English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800" dirty="0" err="1" smtClean="0">
            <a:solidFill>
              <a:srgbClr val="99330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USE - English</Template>
  <TotalTime>9893</TotalTime>
  <Words>212</Words>
  <Application>Microsoft Office PowerPoint</Application>
  <PresentationFormat>Presentación en pantalla (4:3)</PresentationFormat>
  <Paragraphs>34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Consolas</vt:lpstr>
      <vt:lpstr>USE - English</vt:lpstr>
      <vt:lpstr>BeautifulSoup 3</vt:lpstr>
      <vt:lpstr>BeautifulSoup 3</vt:lpstr>
      <vt:lpstr>Examen</vt:lpstr>
      <vt:lpstr>BeautifulSoup 3</vt:lpstr>
      <vt:lpstr>BeautifulSoup - Strings</vt:lpstr>
      <vt:lpstr>BeautifulSoup - Strings</vt:lpstr>
      <vt:lpstr>BeautifulSoup – Acceso a contenido</vt:lpstr>
      <vt:lpstr>BeautifulSoup – Acceso a contenido</vt:lpstr>
      <vt:lpstr>BeautifulSoup – Acceso a contenido</vt:lpstr>
    </vt:vector>
  </TitlesOfParts>
  <Company>University of Seville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Tittle</dc:title>
  <dc:creator>José Antonio Pérez Castellanos</dc:creator>
  <cp:lastModifiedBy>PABLO REINA JIMENEZ</cp:lastModifiedBy>
  <cp:revision>474</cp:revision>
  <dcterms:created xsi:type="dcterms:W3CDTF">2013-01-16T19:22:22Z</dcterms:created>
  <dcterms:modified xsi:type="dcterms:W3CDTF">2025-02-16T11:02:11Z</dcterms:modified>
</cp:coreProperties>
</file>