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2"/>
  </p:notesMasterIdLst>
  <p:handoutMasterIdLst>
    <p:handoutMasterId r:id="rId23"/>
  </p:handoutMasterIdLst>
  <p:sldIdLst>
    <p:sldId id="256" r:id="rId2"/>
    <p:sldId id="574" r:id="rId3"/>
    <p:sldId id="576" r:id="rId4"/>
    <p:sldId id="577" r:id="rId5"/>
    <p:sldId id="578" r:id="rId6"/>
    <p:sldId id="579" r:id="rId7"/>
    <p:sldId id="586" r:id="rId8"/>
    <p:sldId id="580" r:id="rId9"/>
    <p:sldId id="587" r:id="rId10"/>
    <p:sldId id="585" r:id="rId11"/>
    <p:sldId id="588" r:id="rId12"/>
    <p:sldId id="590" r:id="rId13"/>
    <p:sldId id="589" r:id="rId14"/>
    <p:sldId id="575" r:id="rId15"/>
    <p:sldId id="581" r:id="rId16"/>
    <p:sldId id="582" r:id="rId17"/>
    <p:sldId id="583" r:id="rId18"/>
    <p:sldId id="584" r:id="rId19"/>
    <p:sldId id="591" r:id="rId20"/>
    <p:sldId id="592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1B191"/>
    <a:srgbClr val="FFEABF"/>
    <a:srgbClr val="A6C761"/>
    <a:srgbClr val="578BC9"/>
    <a:srgbClr val="87212C"/>
    <a:srgbClr val="9B212C"/>
    <a:srgbClr val="7D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9158D4-17B1-49C4-BFBE-BA3D5AF97B52}" v="5" dt="2025-02-05T11:07:24.428"/>
    <p1510:client id="{F8ED4DC7-40F1-44E6-A8D9-7EB11BA0D8E7}" v="2" dt="2025-02-04T15:25:15.0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235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96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EINA JIMENEZ" userId="11481fb6-70c1-4284-90c0-f8ebfd404008" providerId="ADAL" clId="{5C32C6DA-1D41-4BD8-89B2-21C4E48653FB}"/>
    <pc:docChg chg="undo redo custSel addSld modSld">
      <pc:chgData name="PABLO REINA JIMENEZ" userId="11481fb6-70c1-4284-90c0-f8ebfd404008" providerId="ADAL" clId="{5C32C6DA-1D41-4BD8-89B2-21C4E48653FB}" dt="2025-01-31T10:01:39.212" v="848" actId="255"/>
      <pc:docMkLst>
        <pc:docMk/>
      </pc:docMkLst>
      <pc:sldChg chg="modSp mod">
        <pc:chgData name="PABLO REINA JIMENEZ" userId="11481fb6-70c1-4284-90c0-f8ebfd404008" providerId="ADAL" clId="{5C32C6DA-1D41-4BD8-89B2-21C4E48653FB}" dt="2025-01-31T10:01:39.212" v="848" actId="255"/>
        <pc:sldMkLst>
          <pc:docMk/>
          <pc:sldMk cId="1867639799" sldId="565"/>
        </pc:sldMkLst>
      </pc:sldChg>
      <pc:sldChg chg="modSp mod">
        <pc:chgData name="PABLO REINA JIMENEZ" userId="11481fb6-70c1-4284-90c0-f8ebfd404008" providerId="ADAL" clId="{5C32C6DA-1D41-4BD8-89B2-21C4E48653FB}" dt="2025-01-31T10:01:25.194" v="847" actId="113"/>
        <pc:sldMkLst>
          <pc:docMk/>
          <pc:sldMk cId="1641184878" sldId="568"/>
        </pc:sldMkLst>
      </pc:sldChg>
      <pc:sldChg chg="modSp mod">
        <pc:chgData name="PABLO REINA JIMENEZ" userId="11481fb6-70c1-4284-90c0-f8ebfd404008" providerId="ADAL" clId="{5C32C6DA-1D41-4BD8-89B2-21C4E48653FB}" dt="2025-01-31T10:01:16.611" v="841" actId="113"/>
        <pc:sldMkLst>
          <pc:docMk/>
          <pc:sldMk cId="2484712625" sldId="569"/>
        </pc:sldMkLst>
      </pc:sldChg>
      <pc:sldChg chg="modSp mod">
        <pc:chgData name="PABLO REINA JIMENEZ" userId="11481fb6-70c1-4284-90c0-f8ebfd404008" providerId="ADAL" clId="{5C32C6DA-1D41-4BD8-89B2-21C4E48653FB}" dt="2025-01-31T10:01:07.684" v="839" actId="113"/>
        <pc:sldMkLst>
          <pc:docMk/>
          <pc:sldMk cId="1281517545" sldId="570"/>
        </pc:sldMkLst>
      </pc:sldChg>
      <pc:sldChg chg="modSp mod">
        <pc:chgData name="PABLO REINA JIMENEZ" userId="11481fb6-70c1-4284-90c0-f8ebfd404008" providerId="ADAL" clId="{5C32C6DA-1D41-4BD8-89B2-21C4E48653FB}" dt="2025-01-31T09:42:37.714" v="0" actId="1076"/>
        <pc:sldMkLst>
          <pc:docMk/>
          <pc:sldMk cId="4234902774" sldId="571"/>
        </pc:sldMkLst>
      </pc:sldChg>
      <pc:sldChg chg="addSp delSp modSp add mod">
        <pc:chgData name="PABLO REINA JIMENEZ" userId="11481fb6-70c1-4284-90c0-f8ebfd404008" providerId="ADAL" clId="{5C32C6DA-1D41-4BD8-89B2-21C4E48653FB}" dt="2025-01-31T09:45:10.800" v="43" actId="1076"/>
        <pc:sldMkLst>
          <pc:docMk/>
          <pc:sldMk cId="2064718405" sldId="572"/>
        </pc:sldMkLst>
      </pc:sldChg>
      <pc:sldChg chg="addSp modSp add mod">
        <pc:chgData name="PABLO REINA JIMENEZ" userId="11481fb6-70c1-4284-90c0-f8ebfd404008" providerId="ADAL" clId="{5C32C6DA-1D41-4BD8-89B2-21C4E48653FB}" dt="2025-01-31T10:00:39.703" v="827" actId="113"/>
        <pc:sldMkLst>
          <pc:docMk/>
          <pc:sldMk cId="1934604075" sldId="573"/>
        </pc:sldMkLst>
      </pc:sldChg>
    </pc:docChg>
  </pc:docChgLst>
  <pc:docChgLst>
    <pc:chgData name="PABLO REINA JIMENEZ" userId="11481fb6-70c1-4284-90c0-f8ebfd404008" providerId="ADAL" clId="{90863787-6257-4528-A436-A397D5BB6BBE}"/>
    <pc:docChg chg="undo custSel addSld delSld modSld sldOrd">
      <pc:chgData name="PABLO REINA JIMENEZ" userId="11481fb6-70c1-4284-90c0-f8ebfd404008" providerId="ADAL" clId="{90863787-6257-4528-A436-A397D5BB6BBE}" dt="2025-01-30T09:13:03.467" v="6" actId="5793"/>
      <pc:docMkLst>
        <pc:docMk/>
      </pc:docMkLst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78409666" sldId="43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331483894" sldId="43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18132902" sldId="438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601330980" sldId="43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947400182" sldId="44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880833962" sldId="44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57239392" sldId="45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598059413" sldId="45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235037082" sldId="45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021773861" sldId="45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82116030" sldId="45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642820574" sldId="46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775688176" sldId="46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337093288" sldId="46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51787840" sldId="46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284447146" sldId="47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443607136" sldId="47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3720061" sldId="47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83660610" sldId="47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65875344" sldId="47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60511966" sldId="47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933894390" sldId="47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000286083" sldId="477"/>
        </pc:sldMkLst>
      </pc:sldChg>
      <pc:sldChg chg="add del modNotesTx">
        <pc:chgData name="PABLO REINA JIMENEZ" userId="11481fb6-70c1-4284-90c0-f8ebfd404008" providerId="ADAL" clId="{90863787-6257-4528-A436-A397D5BB6BBE}" dt="2025-01-30T09:13:03.467" v="6" actId="5793"/>
        <pc:sldMkLst>
          <pc:docMk/>
          <pc:sldMk cId="1661939280" sldId="47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118365286" sldId="48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1564781" sldId="48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52719293" sldId="48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60867835" sldId="48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706902641" sldId="48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928039418" sldId="48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94650274" sldId="48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789718515" sldId="488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003935506" sldId="48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819411923" sldId="49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38953606" sldId="49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229626940" sldId="49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95802243" sldId="493"/>
        </pc:sldMkLst>
      </pc:sldChg>
      <pc:sldChg chg="del ord">
        <pc:chgData name="PABLO REINA JIMENEZ" userId="11481fb6-70c1-4284-90c0-f8ebfd404008" providerId="ADAL" clId="{90863787-6257-4528-A436-A397D5BB6BBE}" dt="2025-01-30T09:12:54.224" v="2" actId="47"/>
        <pc:sldMkLst>
          <pc:docMk/>
          <pc:sldMk cId="2061133497" sldId="49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17204162" sldId="49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930735622" sldId="49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362604721" sldId="49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881293408" sldId="50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693569463" sldId="50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469213153" sldId="50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72857126" sldId="510"/>
        </pc:sldMkLst>
      </pc:sldChg>
      <pc:sldChg chg="modNotesTx">
        <pc:chgData name="PABLO REINA JIMENEZ" userId="11481fb6-70c1-4284-90c0-f8ebfd404008" providerId="ADAL" clId="{90863787-6257-4528-A436-A397D5BB6BBE}" dt="2025-01-30T09:12:58.713" v="3" actId="5793"/>
        <pc:sldMkLst>
          <pc:docMk/>
          <pc:sldMk cId="3712449722" sldId="51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785818016" sldId="51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58620009" sldId="51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203124456" sldId="51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126519610" sldId="51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859968552" sldId="51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513024772" sldId="51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11737693" sldId="51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558107900" sldId="52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107244" sldId="52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00403663" sldId="52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063731280" sldId="54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715445965" sldId="54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176003078" sldId="54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605973889" sldId="54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08945120" sldId="54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06510941" sldId="55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844130303" sldId="55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064555297" sldId="55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077738414" sldId="55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29694938" sldId="55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95631791" sldId="55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75184093" sldId="55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67611451" sldId="55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166792144" sldId="558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72186431" sldId="55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4502928" sldId="56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514372561" sldId="56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675110676" sldId="56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185184529" sldId="563"/>
        </pc:sldMkLst>
      </pc:sldChg>
    </pc:docChg>
  </pc:docChgLst>
  <pc:docChgLst>
    <pc:chgData name="PABLO REINA JIMENEZ" userId="11481fb6-70c1-4284-90c0-f8ebfd404008" providerId="ADAL" clId="{F8ED4DC7-40F1-44E6-A8D9-7EB11BA0D8E7}"/>
    <pc:docChg chg="custSel addSld modSld">
      <pc:chgData name="PABLO REINA JIMENEZ" userId="11481fb6-70c1-4284-90c0-f8ebfd404008" providerId="ADAL" clId="{F8ED4DC7-40F1-44E6-A8D9-7EB11BA0D8E7}" dt="2025-02-04T15:25:48.100" v="133" actId="20577"/>
      <pc:docMkLst>
        <pc:docMk/>
      </pc:docMkLst>
      <pc:sldChg chg="modSp mod">
        <pc:chgData name="PABLO REINA JIMENEZ" userId="11481fb6-70c1-4284-90c0-f8ebfd404008" providerId="ADAL" clId="{F8ED4DC7-40F1-44E6-A8D9-7EB11BA0D8E7}" dt="2025-02-04T15:25:48.100" v="133" actId="20577"/>
        <pc:sldMkLst>
          <pc:docMk/>
          <pc:sldMk cId="4271817502" sldId="578"/>
        </pc:sldMkLst>
        <pc:spChg chg="mod">
          <ac:chgData name="PABLO REINA JIMENEZ" userId="11481fb6-70c1-4284-90c0-f8ebfd404008" providerId="ADAL" clId="{F8ED4DC7-40F1-44E6-A8D9-7EB11BA0D8E7}" dt="2025-02-04T15:25:48.100" v="133" actId="20577"/>
          <ac:spMkLst>
            <pc:docMk/>
            <pc:sldMk cId="4271817502" sldId="578"/>
            <ac:spMk id="6" creationId="{FE6F34D8-135D-D1A1-73C8-781F6892B26B}"/>
          </ac:spMkLst>
        </pc:spChg>
      </pc:sldChg>
      <pc:sldChg chg="addSp modSp add mod">
        <pc:chgData name="PABLO REINA JIMENEZ" userId="11481fb6-70c1-4284-90c0-f8ebfd404008" providerId="ADAL" clId="{F8ED4DC7-40F1-44E6-A8D9-7EB11BA0D8E7}" dt="2025-02-04T15:24:57.524" v="118" actId="1076"/>
        <pc:sldMkLst>
          <pc:docMk/>
          <pc:sldMk cId="3287247328" sldId="589"/>
        </pc:sldMkLst>
        <pc:spChg chg="mod">
          <ac:chgData name="PABLO REINA JIMENEZ" userId="11481fb6-70c1-4284-90c0-f8ebfd404008" providerId="ADAL" clId="{F8ED4DC7-40F1-44E6-A8D9-7EB11BA0D8E7}" dt="2025-02-04T15:23:09.841" v="110" actId="20577"/>
          <ac:spMkLst>
            <pc:docMk/>
            <pc:sldMk cId="3287247328" sldId="589"/>
            <ac:spMk id="6" creationId="{2BEDA904-8FAB-4A57-E45D-FDEE796AF8F9}"/>
          </ac:spMkLst>
        </pc:spChg>
        <pc:picChg chg="add mod">
          <ac:chgData name="PABLO REINA JIMENEZ" userId="11481fb6-70c1-4284-90c0-f8ebfd404008" providerId="ADAL" clId="{F8ED4DC7-40F1-44E6-A8D9-7EB11BA0D8E7}" dt="2025-02-04T15:23:37.541" v="115" actId="1076"/>
          <ac:picMkLst>
            <pc:docMk/>
            <pc:sldMk cId="3287247328" sldId="589"/>
            <ac:picMk id="4" creationId="{695CD668-4DDD-81B6-8B92-CE46069F7857}"/>
          </ac:picMkLst>
        </pc:picChg>
        <pc:picChg chg="add mod">
          <ac:chgData name="PABLO REINA JIMENEZ" userId="11481fb6-70c1-4284-90c0-f8ebfd404008" providerId="ADAL" clId="{F8ED4DC7-40F1-44E6-A8D9-7EB11BA0D8E7}" dt="2025-02-04T15:24:57.524" v="118" actId="1076"/>
          <ac:picMkLst>
            <pc:docMk/>
            <pc:sldMk cId="3287247328" sldId="589"/>
            <ac:picMk id="7" creationId="{CE18F433-FD96-1340-D36F-689EE15698C9}"/>
          </ac:picMkLst>
        </pc:picChg>
      </pc:sldChg>
      <pc:sldChg chg="delSp add mod">
        <pc:chgData name="PABLO REINA JIMENEZ" userId="11481fb6-70c1-4284-90c0-f8ebfd404008" providerId="ADAL" clId="{F8ED4DC7-40F1-44E6-A8D9-7EB11BA0D8E7}" dt="2025-02-04T15:25:18.602" v="121" actId="478"/>
        <pc:sldMkLst>
          <pc:docMk/>
          <pc:sldMk cId="1129229261" sldId="590"/>
        </pc:sldMkLst>
        <pc:picChg chg="del">
          <ac:chgData name="PABLO REINA JIMENEZ" userId="11481fb6-70c1-4284-90c0-f8ebfd404008" providerId="ADAL" clId="{F8ED4DC7-40F1-44E6-A8D9-7EB11BA0D8E7}" dt="2025-02-04T15:25:18.602" v="121" actId="478"/>
          <ac:picMkLst>
            <pc:docMk/>
            <pc:sldMk cId="1129229261" sldId="590"/>
            <ac:picMk id="4" creationId="{99268922-0046-D945-3815-CF274A0FA7E9}"/>
          </ac:picMkLst>
        </pc:picChg>
        <pc:picChg chg="del">
          <ac:chgData name="PABLO REINA JIMENEZ" userId="11481fb6-70c1-4284-90c0-f8ebfd404008" providerId="ADAL" clId="{F8ED4DC7-40F1-44E6-A8D9-7EB11BA0D8E7}" dt="2025-02-04T15:25:18.082" v="120" actId="478"/>
          <ac:picMkLst>
            <pc:docMk/>
            <pc:sldMk cId="1129229261" sldId="590"/>
            <ac:picMk id="7" creationId="{A8158282-796D-E006-7B85-2B42C2A18ABC}"/>
          </ac:picMkLst>
        </pc:picChg>
      </pc:sldChg>
    </pc:docChg>
  </pc:docChgLst>
  <pc:docChgLst>
    <pc:chgData name="PABLO REINA JIMENEZ" userId="11481fb6-70c1-4284-90c0-f8ebfd404008" providerId="ADAL" clId="{C6EB64EC-3B5F-4F6A-B3C3-B340794772C8}"/>
    <pc:docChg chg="undo redo custSel addSld delSld modSld sldOrd">
      <pc:chgData name="PABLO REINA JIMENEZ" userId="11481fb6-70c1-4284-90c0-f8ebfd404008" providerId="ADAL" clId="{C6EB64EC-3B5F-4F6A-B3C3-B340794772C8}" dt="2025-01-30T12:30:56.446" v="4008" actId="47"/>
      <pc:docMkLst>
        <pc:docMk/>
      </pc:docMkLst>
      <pc:sldChg chg="modSp mod">
        <pc:chgData name="PABLO REINA JIMENEZ" userId="11481fb6-70c1-4284-90c0-f8ebfd404008" providerId="ADAL" clId="{C6EB64EC-3B5F-4F6A-B3C3-B340794772C8}" dt="2025-01-30T09:14:44.455" v="93" actId="20577"/>
        <pc:sldMkLst>
          <pc:docMk/>
          <pc:sldMk cId="984768743" sldId="256"/>
        </pc:sldMkLst>
        <pc:spChg chg="mod">
          <ac:chgData name="PABLO REINA JIMENEZ" userId="11481fb6-70c1-4284-90c0-f8ebfd404008" providerId="ADAL" clId="{C6EB64EC-3B5F-4F6A-B3C3-B340794772C8}" dt="2025-01-30T09:13:46.625" v="43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C6EB64EC-3B5F-4F6A-B3C3-B340794772C8}" dt="2025-01-30T09:14:44.455" v="93" actId="20577"/>
          <ac:spMkLst>
            <pc:docMk/>
            <pc:sldMk cId="984768743" sldId="256"/>
            <ac:spMk id="4" creationId="{00000000-0000-0000-0000-000000000000}"/>
          </ac:spMkLst>
        </pc:spChg>
      </pc:sldChg>
      <pc:sldChg chg="del">
        <pc:chgData name="PABLO REINA JIMENEZ" userId="11481fb6-70c1-4284-90c0-f8ebfd404008" providerId="ADAL" clId="{C6EB64EC-3B5F-4F6A-B3C3-B340794772C8}" dt="2025-01-30T12:30:55.417" v="4007" actId="47"/>
        <pc:sldMkLst>
          <pc:docMk/>
          <pc:sldMk cId="1661939280" sldId="479"/>
        </pc:sldMkLst>
      </pc:sldChg>
      <pc:sldChg chg="del">
        <pc:chgData name="PABLO REINA JIMENEZ" userId="11481fb6-70c1-4284-90c0-f8ebfd404008" providerId="ADAL" clId="{C6EB64EC-3B5F-4F6A-B3C3-B340794772C8}" dt="2025-01-30T12:30:56.446" v="4008" actId="47"/>
        <pc:sldMkLst>
          <pc:docMk/>
          <pc:sldMk cId="3712449722" sldId="511"/>
        </pc:sldMkLst>
      </pc:sldChg>
      <pc:sldChg chg="add del">
        <pc:chgData name="PABLO REINA JIMENEZ" userId="11481fb6-70c1-4284-90c0-f8ebfd404008" providerId="ADAL" clId="{C6EB64EC-3B5F-4F6A-B3C3-B340794772C8}" dt="2025-01-30T09:15:04.876" v="105" actId="47"/>
        <pc:sldMkLst>
          <pc:docMk/>
          <pc:sldMk cId="2900191858" sldId="548"/>
        </pc:sldMkLst>
      </pc:sldChg>
      <pc:sldChg chg="modSp add del mod">
        <pc:chgData name="PABLO REINA JIMENEZ" userId="11481fb6-70c1-4284-90c0-f8ebfd404008" providerId="ADAL" clId="{C6EB64EC-3B5F-4F6A-B3C3-B340794772C8}" dt="2025-01-30T09:15:10.805" v="106" actId="207"/>
        <pc:sldMkLst>
          <pc:docMk/>
          <pc:sldMk cId="2470262424" sldId="549"/>
        </pc:sldMkLst>
      </pc:sldChg>
      <pc:sldChg chg="addSp delSp modSp add del mod">
        <pc:chgData name="PABLO REINA JIMENEZ" userId="11481fb6-70c1-4284-90c0-f8ebfd404008" providerId="ADAL" clId="{C6EB64EC-3B5F-4F6A-B3C3-B340794772C8}" dt="2025-01-30T09:19:06.840" v="169" actId="22"/>
        <pc:sldMkLst>
          <pc:docMk/>
          <pc:sldMk cId="902652180" sldId="550"/>
        </pc:sldMkLst>
      </pc:sldChg>
      <pc:sldChg chg="modSp add del mod">
        <pc:chgData name="PABLO REINA JIMENEZ" userId="11481fb6-70c1-4284-90c0-f8ebfd404008" providerId="ADAL" clId="{C6EB64EC-3B5F-4F6A-B3C3-B340794772C8}" dt="2025-01-30T09:15:18.228" v="108" actId="207"/>
        <pc:sldMkLst>
          <pc:docMk/>
          <pc:sldMk cId="1292549238" sldId="551"/>
        </pc:sldMkLst>
      </pc:sldChg>
      <pc:sldChg chg="addSp delSp modSp add mod delAnim modAnim">
        <pc:chgData name="PABLO REINA JIMENEZ" userId="11481fb6-70c1-4284-90c0-f8ebfd404008" providerId="ADAL" clId="{C6EB64EC-3B5F-4F6A-B3C3-B340794772C8}" dt="2025-01-30T09:18:45.340" v="167" actId="1076"/>
        <pc:sldMkLst>
          <pc:docMk/>
          <pc:sldMk cId="2384813633" sldId="552"/>
        </pc:sldMkLst>
      </pc:sldChg>
      <pc:sldChg chg="addSp delSp modSp add mod">
        <pc:chgData name="PABLO REINA JIMENEZ" userId="11481fb6-70c1-4284-90c0-f8ebfd404008" providerId="ADAL" clId="{C6EB64EC-3B5F-4F6A-B3C3-B340794772C8}" dt="2025-01-30T09:25:44.945" v="191" actId="14100"/>
        <pc:sldMkLst>
          <pc:docMk/>
          <pc:sldMk cId="964277136" sldId="553"/>
        </pc:sldMkLst>
      </pc:sldChg>
      <pc:sldChg chg="addSp delSp modSp add mod">
        <pc:chgData name="PABLO REINA JIMENEZ" userId="11481fb6-70c1-4284-90c0-f8ebfd404008" providerId="ADAL" clId="{C6EB64EC-3B5F-4F6A-B3C3-B340794772C8}" dt="2025-01-30T09:27:25.242" v="417" actId="20577"/>
        <pc:sldMkLst>
          <pc:docMk/>
          <pc:sldMk cId="2168923100" sldId="554"/>
        </pc:sldMkLst>
      </pc:sldChg>
      <pc:sldChg chg="delSp modSp add mod">
        <pc:chgData name="PABLO REINA JIMENEZ" userId="11481fb6-70c1-4284-90c0-f8ebfd404008" providerId="ADAL" clId="{C6EB64EC-3B5F-4F6A-B3C3-B340794772C8}" dt="2025-01-30T10:10:01.018" v="926" actId="20577"/>
        <pc:sldMkLst>
          <pc:docMk/>
          <pc:sldMk cId="2451775957" sldId="555"/>
        </pc:sldMkLst>
      </pc:sldChg>
      <pc:sldChg chg="delSp add del">
        <pc:chgData name="PABLO REINA JIMENEZ" userId="11481fb6-70c1-4284-90c0-f8ebfd404008" providerId="ADAL" clId="{C6EB64EC-3B5F-4F6A-B3C3-B340794772C8}" dt="2025-01-30T10:36:07.320" v="948" actId="47"/>
        <pc:sldMkLst>
          <pc:docMk/>
          <pc:sldMk cId="3547666260" sldId="556"/>
        </pc:sldMkLst>
      </pc:sldChg>
      <pc:sldChg chg="addSp delSp modSp add mod ord">
        <pc:chgData name="PABLO REINA JIMENEZ" userId="11481fb6-70c1-4284-90c0-f8ebfd404008" providerId="ADAL" clId="{C6EB64EC-3B5F-4F6A-B3C3-B340794772C8}" dt="2025-01-30T10:11:09.868" v="947"/>
        <pc:sldMkLst>
          <pc:docMk/>
          <pc:sldMk cId="3212605193" sldId="557"/>
        </pc:sldMkLst>
      </pc:sldChg>
      <pc:sldChg chg="modSp new del mod">
        <pc:chgData name="PABLO REINA JIMENEZ" userId="11481fb6-70c1-4284-90c0-f8ebfd404008" providerId="ADAL" clId="{C6EB64EC-3B5F-4F6A-B3C3-B340794772C8}" dt="2025-01-30T12:01:58.068" v="2988" actId="47"/>
        <pc:sldMkLst>
          <pc:docMk/>
          <pc:sldMk cId="3400641881" sldId="558"/>
        </pc:sldMkLst>
      </pc:sldChg>
      <pc:sldChg chg="addSp delSp modSp add mod">
        <pc:chgData name="PABLO REINA JIMENEZ" userId="11481fb6-70c1-4284-90c0-f8ebfd404008" providerId="ADAL" clId="{C6EB64EC-3B5F-4F6A-B3C3-B340794772C8}" dt="2025-01-30T12:01:04.158" v="2987" actId="5793"/>
        <pc:sldMkLst>
          <pc:docMk/>
          <pc:sldMk cId="1836365560" sldId="559"/>
        </pc:sldMkLst>
      </pc:sldChg>
      <pc:sldChg chg="modSp add mod ord">
        <pc:chgData name="PABLO REINA JIMENEZ" userId="11481fb6-70c1-4284-90c0-f8ebfd404008" providerId="ADAL" clId="{C6EB64EC-3B5F-4F6A-B3C3-B340794772C8}" dt="2025-01-30T12:30:02.215" v="4004" actId="1076"/>
        <pc:sldMkLst>
          <pc:docMk/>
          <pc:sldMk cId="2752166506" sldId="560"/>
        </pc:sldMkLst>
      </pc:sldChg>
      <pc:sldChg chg="modSp add mod">
        <pc:chgData name="PABLO REINA JIMENEZ" userId="11481fb6-70c1-4284-90c0-f8ebfd404008" providerId="ADAL" clId="{C6EB64EC-3B5F-4F6A-B3C3-B340794772C8}" dt="2025-01-30T11:29:18.080" v="1775" actId="20577"/>
        <pc:sldMkLst>
          <pc:docMk/>
          <pc:sldMk cId="1164017122" sldId="561"/>
        </pc:sldMkLst>
      </pc:sldChg>
      <pc:sldChg chg="modSp add mod">
        <pc:chgData name="PABLO REINA JIMENEZ" userId="11481fb6-70c1-4284-90c0-f8ebfd404008" providerId="ADAL" clId="{C6EB64EC-3B5F-4F6A-B3C3-B340794772C8}" dt="2025-01-30T11:37:10.385" v="2095" actId="20577"/>
        <pc:sldMkLst>
          <pc:docMk/>
          <pc:sldMk cId="1180240901" sldId="562"/>
        </pc:sldMkLst>
      </pc:sldChg>
      <pc:sldChg chg="modSp add mod">
        <pc:chgData name="PABLO REINA JIMENEZ" userId="11481fb6-70c1-4284-90c0-f8ebfd404008" providerId="ADAL" clId="{C6EB64EC-3B5F-4F6A-B3C3-B340794772C8}" dt="2025-01-30T11:41:06.926" v="2283" actId="20577"/>
        <pc:sldMkLst>
          <pc:docMk/>
          <pc:sldMk cId="3676368063" sldId="563"/>
        </pc:sldMkLst>
      </pc:sldChg>
      <pc:sldChg chg="modSp add mod">
        <pc:chgData name="PABLO REINA JIMENEZ" userId="11481fb6-70c1-4284-90c0-f8ebfd404008" providerId="ADAL" clId="{C6EB64EC-3B5F-4F6A-B3C3-B340794772C8}" dt="2025-01-30T11:52:37.424" v="2945" actId="20577"/>
        <pc:sldMkLst>
          <pc:docMk/>
          <pc:sldMk cId="2964504569" sldId="564"/>
        </pc:sldMkLst>
      </pc:sldChg>
      <pc:sldChg chg="modSp add mod">
        <pc:chgData name="PABLO REINA JIMENEZ" userId="11481fb6-70c1-4284-90c0-f8ebfd404008" providerId="ADAL" clId="{C6EB64EC-3B5F-4F6A-B3C3-B340794772C8}" dt="2025-01-30T11:57:31.541" v="2954" actId="20577"/>
        <pc:sldMkLst>
          <pc:docMk/>
          <pc:sldMk cId="1867639799" sldId="565"/>
        </pc:sldMkLst>
      </pc:sldChg>
      <pc:sldChg chg="addSp delSp modSp add mod">
        <pc:chgData name="PABLO REINA JIMENEZ" userId="11481fb6-70c1-4284-90c0-f8ebfd404008" providerId="ADAL" clId="{C6EB64EC-3B5F-4F6A-B3C3-B340794772C8}" dt="2025-01-30T12:10:08.802" v="3103" actId="20577"/>
        <pc:sldMkLst>
          <pc:docMk/>
          <pc:sldMk cId="2737386185" sldId="566"/>
        </pc:sldMkLst>
      </pc:sldChg>
      <pc:sldChg chg="add del">
        <pc:chgData name="PABLO REINA JIMENEZ" userId="11481fb6-70c1-4284-90c0-f8ebfd404008" providerId="ADAL" clId="{C6EB64EC-3B5F-4F6A-B3C3-B340794772C8}" dt="2025-01-30T12:12:44.427" v="3106" actId="47"/>
        <pc:sldMkLst>
          <pc:docMk/>
          <pc:sldMk cId="4003666940" sldId="567"/>
        </pc:sldMkLst>
      </pc:sldChg>
      <pc:sldChg chg="modSp add mod">
        <pc:chgData name="PABLO REINA JIMENEZ" userId="11481fb6-70c1-4284-90c0-f8ebfd404008" providerId="ADAL" clId="{C6EB64EC-3B5F-4F6A-B3C3-B340794772C8}" dt="2025-01-30T12:14:30.165" v="3329" actId="20577"/>
        <pc:sldMkLst>
          <pc:docMk/>
          <pc:sldMk cId="1641184878" sldId="568"/>
        </pc:sldMkLst>
      </pc:sldChg>
      <pc:sldChg chg="modSp add mod">
        <pc:chgData name="PABLO REINA JIMENEZ" userId="11481fb6-70c1-4284-90c0-f8ebfd404008" providerId="ADAL" clId="{C6EB64EC-3B5F-4F6A-B3C3-B340794772C8}" dt="2025-01-30T12:16:26.405" v="3484" actId="255"/>
        <pc:sldMkLst>
          <pc:docMk/>
          <pc:sldMk cId="2484712625" sldId="569"/>
        </pc:sldMkLst>
      </pc:sldChg>
      <pc:sldChg chg="modSp add mod">
        <pc:chgData name="PABLO REINA JIMENEZ" userId="11481fb6-70c1-4284-90c0-f8ebfd404008" providerId="ADAL" clId="{C6EB64EC-3B5F-4F6A-B3C3-B340794772C8}" dt="2025-01-30T12:24:02.556" v="3972" actId="20577"/>
        <pc:sldMkLst>
          <pc:docMk/>
          <pc:sldMk cId="1281517545" sldId="570"/>
        </pc:sldMkLst>
      </pc:sldChg>
      <pc:sldChg chg="addSp delSp modSp add mod">
        <pc:chgData name="PABLO REINA JIMENEZ" userId="11481fb6-70c1-4284-90c0-f8ebfd404008" providerId="ADAL" clId="{C6EB64EC-3B5F-4F6A-B3C3-B340794772C8}" dt="2025-01-30T12:30:47.660" v="4006" actId="1076"/>
        <pc:sldMkLst>
          <pc:docMk/>
          <pc:sldMk cId="4234902774" sldId="571"/>
        </pc:sldMkLst>
      </pc:sldChg>
    </pc:docChg>
  </pc:docChgLst>
  <pc:docChgLst>
    <pc:chgData name="PABLO REINA JIMENEZ" userId="11481fb6-70c1-4284-90c0-f8ebfd404008" providerId="ADAL" clId="{3E9158D4-17B1-49C4-BFBE-BA3D5AF97B52}"/>
    <pc:docChg chg="undo redo custSel addSld delSld modSld sldOrd">
      <pc:chgData name="PABLO REINA JIMENEZ" userId="11481fb6-70c1-4284-90c0-f8ebfd404008" providerId="ADAL" clId="{3E9158D4-17B1-49C4-BFBE-BA3D5AF97B52}" dt="2025-02-05T11:15:37.426" v="2540" actId="20577"/>
      <pc:docMkLst>
        <pc:docMk/>
      </pc:docMkLst>
      <pc:sldChg chg="modSp mod">
        <pc:chgData name="PABLO REINA JIMENEZ" userId="11481fb6-70c1-4284-90c0-f8ebfd404008" providerId="ADAL" clId="{3E9158D4-17B1-49C4-BFBE-BA3D5AF97B52}" dt="2025-01-31T10:37:48.971" v="11" actId="20577"/>
        <pc:sldMkLst>
          <pc:docMk/>
          <pc:sldMk cId="984768743" sldId="256"/>
        </pc:sldMkLst>
        <pc:spChg chg="mod">
          <ac:chgData name="PABLO REINA JIMENEZ" userId="11481fb6-70c1-4284-90c0-f8ebfd404008" providerId="ADAL" clId="{3E9158D4-17B1-49C4-BFBE-BA3D5AF97B52}" dt="2025-01-31T10:37:48.971" v="11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3E9158D4-17B1-49C4-BFBE-BA3D5AF97B52}" dt="2025-01-31T10:37:34.479" v="10" actId="20577"/>
          <ac:spMkLst>
            <pc:docMk/>
            <pc:sldMk cId="984768743" sldId="256"/>
            <ac:spMk id="4" creationId="{00000000-0000-0000-0000-000000000000}"/>
          </ac:spMkLst>
        </pc:spChg>
      </pc:sldChg>
      <pc:sldChg chg="del ord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470262424" sldId="549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902652180" sldId="550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292549238" sldId="551"/>
        </pc:sldMkLst>
      </pc:sldChg>
      <pc:sldChg chg="addSp delSp modSp del mod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384813633" sldId="552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964277136" sldId="553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168923100" sldId="554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451775957" sldId="555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3212605193" sldId="557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836365560" sldId="559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752166506" sldId="560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164017122" sldId="561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180240901" sldId="562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3676368063" sldId="563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964504569" sldId="564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867639799" sldId="565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737386185" sldId="566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641184878" sldId="568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484712625" sldId="569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281517545" sldId="570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4234902774" sldId="571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064718405" sldId="572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934604075" sldId="573"/>
        </pc:sldMkLst>
      </pc:sldChg>
      <pc:sldChg chg="modSp add mod">
        <pc:chgData name="PABLO REINA JIMENEZ" userId="11481fb6-70c1-4284-90c0-f8ebfd404008" providerId="ADAL" clId="{3E9158D4-17B1-49C4-BFBE-BA3D5AF97B52}" dt="2025-01-31T10:38:51.843" v="14" actId="207"/>
        <pc:sldMkLst>
          <pc:docMk/>
          <pc:sldMk cId="456136041" sldId="574"/>
        </pc:sldMkLst>
        <pc:spChg chg="mod">
          <ac:chgData name="PABLO REINA JIMENEZ" userId="11481fb6-70c1-4284-90c0-f8ebfd404008" providerId="ADAL" clId="{3E9158D4-17B1-49C4-BFBE-BA3D5AF97B52}" dt="2025-01-31T10:38:51.843" v="14" actId="207"/>
          <ac:spMkLst>
            <pc:docMk/>
            <pc:sldMk cId="456136041" sldId="574"/>
            <ac:spMk id="4" creationId="{474C0338-C433-42AC-1B10-9400F12FC22F}"/>
          </ac:spMkLst>
        </pc:spChg>
      </pc:sldChg>
      <pc:sldChg chg="modSp add mod ord">
        <pc:chgData name="PABLO REINA JIMENEZ" userId="11481fb6-70c1-4284-90c0-f8ebfd404008" providerId="ADAL" clId="{3E9158D4-17B1-49C4-BFBE-BA3D5AF97B52}" dt="2025-01-31T11:08:49.315" v="1004"/>
        <pc:sldMkLst>
          <pc:docMk/>
          <pc:sldMk cId="3351670784" sldId="575"/>
        </pc:sldMkLst>
        <pc:spChg chg="mod">
          <ac:chgData name="PABLO REINA JIMENEZ" userId="11481fb6-70c1-4284-90c0-f8ebfd404008" providerId="ADAL" clId="{3E9158D4-17B1-49C4-BFBE-BA3D5AF97B52}" dt="2025-01-31T11:08:49.315" v="1004"/>
          <ac:spMkLst>
            <pc:docMk/>
            <pc:sldMk cId="3351670784" sldId="575"/>
            <ac:spMk id="4" creationId="{5B8D0ABD-23AA-05BA-2D43-DD9C76914CF5}"/>
          </ac:spMkLst>
        </pc:spChg>
      </pc:sldChg>
      <pc:sldChg chg="addSp delSp modSp add mod ord">
        <pc:chgData name="PABLO REINA JIMENEZ" userId="11481fb6-70c1-4284-90c0-f8ebfd404008" providerId="ADAL" clId="{3E9158D4-17B1-49C4-BFBE-BA3D5AF97B52}" dt="2025-01-31T10:42:33.878" v="41" actId="1076"/>
        <pc:sldMkLst>
          <pc:docMk/>
          <pc:sldMk cId="4081418511" sldId="576"/>
        </pc:sldMkLst>
        <pc:spChg chg="mod">
          <ac:chgData name="PABLO REINA JIMENEZ" userId="11481fb6-70c1-4284-90c0-f8ebfd404008" providerId="ADAL" clId="{3E9158D4-17B1-49C4-BFBE-BA3D5AF97B52}" dt="2025-01-31T10:39:54.984" v="25" actId="20577"/>
          <ac:spMkLst>
            <pc:docMk/>
            <pc:sldMk cId="4081418511" sldId="576"/>
            <ac:spMk id="2" creationId="{323B613E-8042-8ED3-F86F-B37BD17FCB72}"/>
          </ac:spMkLst>
        </pc:spChg>
        <pc:spChg chg="add mod">
          <ac:chgData name="PABLO REINA JIMENEZ" userId="11481fb6-70c1-4284-90c0-f8ebfd404008" providerId="ADAL" clId="{3E9158D4-17B1-49C4-BFBE-BA3D5AF97B52}" dt="2025-01-31T10:40:36.795" v="36"/>
          <ac:spMkLst>
            <pc:docMk/>
            <pc:sldMk cId="4081418511" sldId="576"/>
            <ac:spMk id="3" creationId="{25462074-4856-0F85-4AAF-80E062EA6AD4}"/>
          </ac:spMkLst>
        </pc:spChg>
        <pc:picChg chg="add mod">
          <ac:chgData name="PABLO REINA JIMENEZ" userId="11481fb6-70c1-4284-90c0-f8ebfd404008" providerId="ADAL" clId="{3E9158D4-17B1-49C4-BFBE-BA3D5AF97B52}" dt="2025-01-31T10:41:49.543" v="39" actId="1076"/>
          <ac:picMkLst>
            <pc:docMk/>
            <pc:sldMk cId="4081418511" sldId="576"/>
            <ac:picMk id="6" creationId="{D8CDE09A-265A-63BF-490B-8621AAA154B6}"/>
          </ac:picMkLst>
        </pc:picChg>
        <pc:picChg chg="add mod">
          <ac:chgData name="PABLO REINA JIMENEZ" userId="11481fb6-70c1-4284-90c0-f8ebfd404008" providerId="ADAL" clId="{3E9158D4-17B1-49C4-BFBE-BA3D5AF97B52}" dt="2025-01-31T10:42:33.878" v="41" actId="1076"/>
          <ac:picMkLst>
            <pc:docMk/>
            <pc:sldMk cId="4081418511" sldId="576"/>
            <ac:picMk id="8" creationId="{BE1235DC-10C4-7E12-9957-9B21F324D017}"/>
          </ac:picMkLst>
        </pc:picChg>
      </pc:sldChg>
      <pc:sldChg chg="modSp add mod">
        <pc:chgData name="PABLO REINA JIMENEZ" userId="11481fb6-70c1-4284-90c0-f8ebfd404008" providerId="ADAL" clId="{3E9158D4-17B1-49C4-BFBE-BA3D5AF97B52}" dt="2025-01-31T11:45:19.376" v="1582" actId="20577"/>
        <pc:sldMkLst>
          <pc:docMk/>
          <pc:sldMk cId="517470795" sldId="577"/>
        </pc:sldMkLst>
        <pc:spChg chg="mod">
          <ac:chgData name="PABLO REINA JIMENEZ" userId="11481fb6-70c1-4284-90c0-f8ebfd404008" providerId="ADAL" clId="{3E9158D4-17B1-49C4-BFBE-BA3D5AF97B52}" dt="2025-01-31T10:53:52.795" v="679"/>
          <ac:spMkLst>
            <pc:docMk/>
            <pc:sldMk cId="517470795" sldId="577"/>
            <ac:spMk id="2" creationId="{05975CB8-06CD-E004-4C50-C0693DD36864}"/>
          </ac:spMkLst>
        </pc:spChg>
        <pc:spChg chg="mod">
          <ac:chgData name="PABLO REINA JIMENEZ" userId="11481fb6-70c1-4284-90c0-f8ebfd404008" providerId="ADAL" clId="{3E9158D4-17B1-49C4-BFBE-BA3D5AF97B52}" dt="2025-01-31T11:45:19.376" v="1582" actId="20577"/>
          <ac:spMkLst>
            <pc:docMk/>
            <pc:sldMk cId="517470795" sldId="577"/>
            <ac:spMk id="6" creationId="{50A03331-1B84-3A7B-93A5-E2660C583426}"/>
          </ac:spMkLst>
        </pc:spChg>
      </pc:sldChg>
      <pc:sldChg chg="modSp add mod">
        <pc:chgData name="PABLO REINA JIMENEZ" userId="11481fb6-70c1-4284-90c0-f8ebfd404008" providerId="ADAL" clId="{3E9158D4-17B1-49C4-BFBE-BA3D5AF97B52}" dt="2025-01-31T11:45:13.202" v="1578" actId="21"/>
        <pc:sldMkLst>
          <pc:docMk/>
          <pc:sldMk cId="4271817502" sldId="578"/>
        </pc:sldMkLst>
        <pc:spChg chg="mod">
          <ac:chgData name="PABLO REINA JIMENEZ" userId="11481fb6-70c1-4284-90c0-f8ebfd404008" providerId="ADAL" clId="{3E9158D4-17B1-49C4-BFBE-BA3D5AF97B52}" dt="2025-01-31T10:53:55.751" v="680"/>
          <ac:spMkLst>
            <pc:docMk/>
            <pc:sldMk cId="4271817502" sldId="578"/>
            <ac:spMk id="2" creationId="{E831A4BF-F79F-8322-B0E2-FD929E9EE54F}"/>
          </ac:spMkLst>
        </pc:spChg>
        <pc:spChg chg="mod">
          <ac:chgData name="PABLO REINA JIMENEZ" userId="11481fb6-70c1-4284-90c0-f8ebfd404008" providerId="ADAL" clId="{3E9158D4-17B1-49C4-BFBE-BA3D5AF97B52}" dt="2025-01-31T11:45:13.202" v="1578" actId="21"/>
          <ac:spMkLst>
            <pc:docMk/>
            <pc:sldMk cId="4271817502" sldId="578"/>
            <ac:spMk id="6" creationId="{FE6F34D8-135D-D1A1-73C8-781F6892B26B}"/>
          </ac:spMkLst>
        </pc:spChg>
      </pc:sldChg>
      <pc:sldChg chg="addSp delSp modSp add mod">
        <pc:chgData name="PABLO REINA JIMENEZ" userId="11481fb6-70c1-4284-90c0-f8ebfd404008" providerId="ADAL" clId="{3E9158D4-17B1-49C4-BFBE-BA3D5AF97B52}" dt="2025-01-31T11:45:34.038" v="1585" actId="478"/>
        <pc:sldMkLst>
          <pc:docMk/>
          <pc:sldMk cId="1011732567" sldId="579"/>
        </pc:sldMkLst>
        <pc:spChg chg="mod">
          <ac:chgData name="PABLO REINA JIMENEZ" userId="11481fb6-70c1-4284-90c0-f8ebfd404008" providerId="ADAL" clId="{3E9158D4-17B1-49C4-BFBE-BA3D5AF97B52}" dt="2025-01-31T10:54:55.910" v="697" actId="20577"/>
          <ac:spMkLst>
            <pc:docMk/>
            <pc:sldMk cId="1011732567" sldId="579"/>
            <ac:spMk id="2" creationId="{3FFF3871-F227-33C9-6610-F0CC1FD3F6EE}"/>
          </ac:spMkLst>
        </pc:spChg>
        <pc:spChg chg="mod">
          <ac:chgData name="PABLO REINA JIMENEZ" userId="11481fb6-70c1-4284-90c0-f8ebfd404008" providerId="ADAL" clId="{3E9158D4-17B1-49C4-BFBE-BA3D5AF97B52}" dt="2025-01-31T10:56:42.243" v="844" actId="14100"/>
          <ac:spMkLst>
            <pc:docMk/>
            <pc:sldMk cId="1011732567" sldId="579"/>
            <ac:spMk id="6" creationId="{1BF0078B-6A42-F999-60B3-8BCDD44CC219}"/>
          </ac:spMkLst>
        </pc:spChg>
      </pc:sldChg>
      <pc:sldChg chg="addSp delSp modSp add mod">
        <pc:chgData name="PABLO REINA JIMENEZ" userId="11481fb6-70c1-4284-90c0-f8ebfd404008" providerId="ADAL" clId="{3E9158D4-17B1-49C4-BFBE-BA3D5AF97B52}" dt="2025-01-31T11:45:42.296" v="1588" actId="478"/>
        <pc:sldMkLst>
          <pc:docMk/>
          <pc:sldMk cId="593501276" sldId="580"/>
        </pc:sldMkLst>
        <pc:spChg chg="mod">
          <ac:chgData name="PABLO REINA JIMENEZ" userId="11481fb6-70c1-4284-90c0-f8ebfd404008" providerId="ADAL" clId="{3E9158D4-17B1-49C4-BFBE-BA3D5AF97B52}" dt="2025-01-31T11:00:59.666" v="990" actId="20577"/>
          <ac:spMkLst>
            <pc:docMk/>
            <pc:sldMk cId="593501276" sldId="580"/>
            <ac:spMk id="6" creationId="{BC1FE8CC-718A-1425-25F3-8BF8ED2B74CA}"/>
          </ac:spMkLst>
        </pc:spChg>
      </pc:sldChg>
      <pc:sldChg chg="delSp modSp add mod">
        <pc:chgData name="PABLO REINA JIMENEZ" userId="11481fb6-70c1-4284-90c0-f8ebfd404008" providerId="ADAL" clId="{3E9158D4-17B1-49C4-BFBE-BA3D5AF97B52}" dt="2025-01-31T11:46:49.608" v="1592" actId="20577"/>
        <pc:sldMkLst>
          <pc:docMk/>
          <pc:sldMk cId="129197731" sldId="581"/>
        </pc:sldMkLst>
        <pc:spChg chg="mod">
          <ac:chgData name="PABLO REINA JIMENEZ" userId="11481fb6-70c1-4284-90c0-f8ebfd404008" providerId="ADAL" clId="{3E9158D4-17B1-49C4-BFBE-BA3D5AF97B52}" dt="2025-01-31T11:08:51.444" v="1005"/>
          <ac:spMkLst>
            <pc:docMk/>
            <pc:sldMk cId="129197731" sldId="581"/>
            <ac:spMk id="2" creationId="{53FCE77E-6502-C59F-C94E-086F36FAC0CC}"/>
          </ac:spMkLst>
        </pc:spChg>
        <pc:spChg chg="mod">
          <ac:chgData name="PABLO REINA JIMENEZ" userId="11481fb6-70c1-4284-90c0-f8ebfd404008" providerId="ADAL" clId="{3E9158D4-17B1-49C4-BFBE-BA3D5AF97B52}" dt="2025-01-31T11:46:49.608" v="1592" actId="20577"/>
          <ac:spMkLst>
            <pc:docMk/>
            <pc:sldMk cId="129197731" sldId="581"/>
            <ac:spMk id="3" creationId="{398BDE5F-B632-B70F-3741-D224D74772F9}"/>
          </ac:spMkLst>
        </pc:spChg>
      </pc:sldChg>
      <pc:sldChg chg="modSp add mod">
        <pc:chgData name="PABLO REINA JIMENEZ" userId="11481fb6-70c1-4284-90c0-f8ebfd404008" providerId="ADAL" clId="{3E9158D4-17B1-49C4-BFBE-BA3D5AF97B52}" dt="2025-01-31T11:46:56.688" v="1593" actId="5793"/>
        <pc:sldMkLst>
          <pc:docMk/>
          <pc:sldMk cId="4078434267" sldId="582"/>
        </pc:sldMkLst>
        <pc:spChg chg="mod">
          <ac:chgData name="PABLO REINA JIMENEZ" userId="11481fb6-70c1-4284-90c0-f8ebfd404008" providerId="ADAL" clId="{3E9158D4-17B1-49C4-BFBE-BA3D5AF97B52}" dt="2025-01-31T11:12:12.740" v="1217" actId="20577"/>
          <ac:spMkLst>
            <pc:docMk/>
            <pc:sldMk cId="4078434267" sldId="582"/>
            <ac:spMk id="2" creationId="{1BA2EDA8-25F3-B3F2-9DF6-14AB8EA4FEE7}"/>
          </ac:spMkLst>
        </pc:spChg>
        <pc:spChg chg="mod">
          <ac:chgData name="PABLO REINA JIMENEZ" userId="11481fb6-70c1-4284-90c0-f8ebfd404008" providerId="ADAL" clId="{3E9158D4-17B1-49C4-BFBE-BA3D5AF97B52}" dt="2025-01-31T11:46:56.688" v="1593" actId="5793"/>
          <ac:spMkLst>
            <pc:docMk/>
            <pc:sldMk cId="4078434267" sldId="582"/>
            <ac:spMk id="3" creationId="{CA4FFDEE-AA85-6F4D-10AD-59EF79635C3E}"/>
          </ac:spMkLst>
        </pc:spChg>
      </pc:sldChg>
      <pc:sldChg chg="addSp delSp modSp add mod">
        <pc:chgData name="PABLO REINA JIMENEZ" userId="11481fb6-70c1-4284-90c0-f8ebfd404008" providerId="ADAL" clId="{3E9158D4-17B1-49C4-BFBE-BA3D5AF97B52}" dt="2025-01-31T11:21:19.108" v="1433" actId="1076"/>
        <pc:sldMkLst>
          <pc:docMk/>
          <pc:sldMk cId="39152347" sldId="583"/>
        </pc:sldMkLst>
        <pc:spChg chg="mod">
          <ac:chgData name="PABLO REINA JIMENEZ" userId="11481fb6-70c1-4284-90c0-f8ebfd404008" providerId="ADAL" clId="{3E9158D4-17B1-49C4-BFBE-BA3D5AF97B52}" dt="2025-01-31T11:17:33.166" v="1415" actId="20577"/>
          <ac:spMkLst>
            <pc:docMk/>
            <pc:sldMk cId="39152347" sldId="583"/>
            <ac:spMk id="2" creationId="{221EF300-0FEF-9AD0-6616-788809E34F17}"/>
          </ac:spMkLst>
        </pc:spChg>
        <pc:picChg chg="add mod">
          <ac:chgData name="PABLO REINA JIMENEZ" userId="11481fb6-70c1-4284-90c0-f8ebfd404008" providerId="ADAL" clId="{3E9158D4-17B1-49C4-BFBE-BA3D5AF97B52}" dt="2025-01-31T11:21:19.108" v="1433" actId="1076"/>
          <ac:picMkLst>
            <pc:docMk/>
            <pc:sldMk cId="39152347" sldId="583"/>
            <ac:picMk id="9" creationId="{590B4DC9-88D4-F578-57E4-48FA6D083A2F}"/>
          </ac:picMkLst>
        </pc:picChg>
      </pc:sldChg>
      <pc:sldChg chg="addSp delSp add mod">
        <pc:chgData name="PABLO REINA JIMENEZ" userId="11481fb6-70c1-4284-90c0-f8ebfd404008" providerId="ADAL" clId="{3E9158D4-17B1-49C4-BFBE-BA3D5AF97B52}" dt="2025-01-31T11:27:38.436" v="1438" actId="22"/>
        <pc:sldMkLst>
          <pc:docMk/>
          <pc:sldMk cId="1805186508" sldId="584"/>
        </pc:sldMkLst>
        <pc:picChg chg="add">
          <ac:chgData name="PABLO REINA JIMENEZ" userId="11481fb6-70c1-4284-90c0-f8ebfd404008" providerId="ADAL" clId="{3E9158D4-17B1-49C4-BFBE-BA3D5AF97B52}" dt="2025-01-31T11:27:38.436" v="1438" actId="22"/>
          <ac:picMkLst>
            <pc:docMk/>
            <pc:sldMk cId="1805186508" sldId="584"/>
            <ac:picMk id="6" creationId="{038B6350-2F25-BF37-9018-FCE90D96E5AD}"/>
          </ac:picMkLst>
        </pc:picChg>
      </pc:sldChg>
      <pc:sldChg chg="addSp delSp modSp add mod">
        <pc:chgData name="PABLO REINA JIMENEZ" userId="11481fb6-70c1-4284-90c0-f8ebfd404008" providerId="ADAL" clId="{3E9158D4-17B1-49C4-BFBE-BA3D5AF97B52}" dt="2025-01-31T11:45:47.095" v="1591" actId="478"/>
        <pc:sldMkLst>
          <pc:docMk/>
          <pc:sldMk cId="1871994187" sldId="585"/>
        </pc:sldMkLst>
        <pc:spChg chg="mod">
          <ac:chgData name="PABLO REINA JIMENEZ" userId="11481fb6-70c1-4284-90c0-f8ebfd404008" providerId="ADAL" clId="{3E9158D4-17B1-49C4-BFBE-BA3D5AF97B52}" dt="2025-01-31T11:29:49.739" v="1504" actId="20577"/>
          <ac:spMkLst>
            <pc:docMk/>
            <pc:sldMk cId="1871994187" sldId="585"/>
            <ac:spMk id="6" creationId="{4224DD88-CF07-8A59-CC71-0DB56B36C76E}"/>
          </ac:spMkLst>
        </pc:spChg>
      </pc:sldChg>
      <pc:sldChg chg="add">
        <pc:chgData name="PABLO REINA JIMENEZ" userId="11481fb6-70c1-4284-90c0-f8ebfd404008" providerId="ADAL" clId="{3E9158D4-17B1-49C4-BFBE-BA3D5AF97B52}" dt="2025-01-31T11:45:31.943" v="1583"/>
        <pc:sldMkLst>
          <pc:docMk/>
          <pc:sldMk cId="1757712166" sldId="586"/>
        </pc:sldMkLst>
      </pc:sldChg>
      <pc:sldChg chg="add">
        <pc:chgData name="PABLO REINA JIMENEZ" userId="11481fb6-70c1-4284-90c0-f8ebfd404008" providerId="ADAL" clId="{3E9158D4-17B1-49C4-BFBE-BA3D5AF97B52}" dt="2025-01-31T11:45:38.215" v="1586"/>
        <pc:sldMkLst>
          <pc:docMk/>
          <pc:sldMk cId="1178056277" sldId="587"/>
        </pc:sldMkLst>
      </pc:sldChg>
      <pc:sldChg chg="add">
        <pc:chgData name="PABLO REINA JIMENEZ" userId="11481fb6-70c1-4284-90c0-f8ebfd404008" providerId="ADAL" clId="{3E9158D4-17B1-49C4-BFBE-BA3D5AF97B52}" dt="2025-01-31T11:45:44.939" v="1589"/>
        <pc:sldMkLst>
          <pc:docMk/>
          <pc:sldMk cId="1114893376" sldId="588"/>
        </pc:sldMkLst>
      </pc:sldChg>
      <pc:sldChg chg="addSp delSp modSp add mod">
        <pc:chgData name="PABLO REINA JIMENEZ" userId="11481fb6-70c1-4284-90c0-f8ebfd404008" providerId="ADAL" clId="{3E9158D4-17B1-49C4-BFBE-BA3D5AF97B52}" dt="2025-02-05T11:06:56.060" v="1976" actId="20577"/>
        <pc:sldMkLst>
          <pc:docMk/>
          <pc:sldMk cId="4265131381" sldId="591"/>
        </pc:sldMkLst>
        <pc:spChg chg="add mod">
          <ac:chgData name="PABLO REINA JIMENEZ" userId="11481fb6-70c1-4284-90c0-f8ebfd404008" providerId="ADAL" clId="{3E9158D4-17B1-49C4-BFBE-BA3D5AF97B52}" dt="2025-02-05T11:04:43.797" v="1596"/>
          <ac:spMkLst>
            <pc:docMk/>
            <pc:sldMk cId="4265131381" sldId="591"/>
            <ac:spMk id="3" creationId="{8AE83D6F-FBE7-4D42-6EAA-D9BE13330AE1}"/>
          </ac:spMkLst>
        </pc:spChg>
        <pc:spChg chg="add mod">
          <ac:chgData name="PABLO REINA JIMENEZ" userId="11481fb6-70c1-4284-90c0-f8ebfd404008" providerId="ADAL" clId="{3E9158D4-17B1-49C4-BFBE-BA3D5AF97B52}" dt="2025-02-05T11:06:56.060" v="1976" actId="20577"/>
          <ac:spMkLst>
            <pc:docMk/>
            <pc:sldMk cId="4265131381" sldId="591"/>
            <ac:spMk id="4" creationId="{B1B37C8C-7274-DEFA-DDC1-7FAC536A8569}"/>
          </ac:spMkLst>
        </pc:spChg>
        <pc:picChg chg="add del">
          <ac:chgData name="PABLO REINA JIMENEZ" userId="11481fb6-70c1-4284-90c0-f8ebfd404008" providerId="ADAL" clId="{3E9158D4-17B1-49C4-BFBE-BA3D5AF97B52}" dt="2025-02-05T11:04:46.911" v="1598" actId="478"/>
          <ac:picMkLst>
            <pc:docMk/>
            <pc:sldMk cId="4265131381" sldId="591"/>
            <ac:picMk id="6" creationId="{5D5A13AE-F90F-3CFF-6306-8BE3234BD9AC}"/>
          </ac:picMkLst>
        </pc:picChg>
      </pc:sldChg>
      <pc:sldChg chg="modSp add mod">
        <pc:chgData name="PABLO REINA JIMENEZ" userId="11481fb6-70c1-4284-90c0-f8ebfd404008" providerId="ADAL" clId="{3E9158D4-17B1-49C4-BFBE-BA3D5AF97B52}" dt="2025-02-05T11:15:37.426" v="2540" actId="20577"/>
        <pc:sldMkLst>
          <pc:docMk/>
          <pc:sldMk cId="663312490" sldId="592"/>
        </pc:sldMkLst>
        <pc:spChg chg="mod">
          <ac:chgData name="PABLO REINA JIMENEZ" userId="11481fb6-70c1-4284-90c0-f8ebfd404008" providerId="ADAL" clId="{3E9158D4-17B1-49C4-BFBE-BA3D5AF97B52}" dt="2025-02-05T11:07:43.887" v="2016" actId="20577"/>
          <ac:spMkLst>
            <pc:docMk/>
            <pc:sldMk cId="663312490" sldId="592"/>
            <ac:spMk id="2" creationId="{83D4D2EF-29AF-2660-2A7F-BB788D692686}"/>
          </ac:spMkLst>
        </pc:spChg>
        <pc:spChg chg="mod">
          <ac:chgData name="PABLO REINA JIMENEZ" userId="11481fb6-70c1-4284-90c0-f8ebfd404008" providerId="ADAL" clId="{3E9158D4-17B1-49C4-BFBE-BA3D5AF97B52}" dt="2025-02-05T11:15:37.426" v="2540" actId="20577"/>
          <ac:spMkLst>
            <pc:docMk/>
            <pc:sldMk cId="663312490" sldId="592"/>
            <ac:spMk id="4" creationId="{51BA44A8-1491-A11B-7E16-B794661B4657}"/>
          </ac:spMkLst>
        </pc:spChg>
      </pc:sldChg>
    </pc:docChg>
  </pc:docChgLst>
  <pc:docChgLst>
    <pc:chgData name="PABLO REINA JIMENEZ" userId="11481fb6-70c1-4284-90c0-f8ebfd404008" providerId="ADAL" clId="{0A4BA090-5B15-4162-BB68-326BB5D0E2E2}"/>
    <pc:docChg chg="modSld">
      <pc:chgData name="PABLO REINA JIMENEZ" userId="11481fb6-70c1-4284-90c0-f8ebfd404008" providerId="ADAL" clId="{0A4BA090-5B15-4162-BB68-326BB5D0E2E2}" dt="2025-02-05T11:19:52.337" v="54" actId="20577"/>
      <pc:docMkLst>
        <pc:docMk/>
      </pc:docMkLst>
      <pc:sldChg chg="modSp mod">
        <pc:chgData name="PABLO REINA JIMENEZ" userId="11481fb6-70c1-4284-90c0-f8ebfd404008" providerId="ADAL" clId="{0A4BA090-5B15-4162-BB68-326BB5D0E2E2}" dt="2025-02-05T11:19:52.337" v="54" actId="20577"/>
        <pc:sldMkLst>
          <pc:docMk/>
          <pc:sldMk cId="4271817502" sldId="578"/>
        </pc:sldMkLst>
        <pc:spChg chg="mod">
          <ac:chgData name="PABLO REINA JIMENEZ" userId="11481fb6-70c1-4284-90c0-f8ebfd404008" providerId="ADAL" clId="{0A4BA090-5B15-4162-BB68-326BB5D0E2E2}" dt="2025-02-05T11:19:52.337" v="54" actId="20577"/>
          <ac:spMkLst>
            <pc:docMk/>
            <pc:sldMk cId="4271817502" sldId="578"/>
            <ac:spMk id="6" creationId="{FE6F34D8-135D-D1A1-73C8-781F6892B2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DBDD6-24E4-48DA-811F-BE554B7FD013}" type="datetimeFigureOut">
              <a:rPr lang="en-GB" smtClean="0"/>
              <a:t>05/02/2025</a:t>
            </a:fld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60321-4E56-4D2C-9F82-FDEE5E9050EE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121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9C83-C006-4ACA-B435-2854919B34D0}" type="datetimeFigureOut">
              <a:rPr lang="en-GB" smtClean="0"/>
              <a:pPr/>
              <a:t>05/02/2025</a:t>
            </a:fld>
            <a:endParaRPr lang="en-GB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A3BAB-630B-4E5F-8FE5-79B329F4CD46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3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3BAB-630B-4E5F-8FE5-79B329F4CD46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012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50BD-BEA0-95E1-D432-4E60EBEEA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0DE4E1C1-BABF-BD40-F227-BBE35922A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8ACB3230-0D09-4DD5-FC31-8FDB43BDC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204D82CA-3635-9E12-EBD1-B665D1FAC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40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90D3A-8557-35D7-E505-FC5E1518E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A13BD75-8B3C-E24D-F1B1-2059AD10B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F8C5CA5B-8366-BD9D-4741-2C7AD2CF6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3EBB2879-B0D9-E4E3-12B5-88DAAEC38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523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0FBF2-4B1B-11D3-5D1D-71FB783B2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A1755B9D-1F53-1350-40AB-D22FB05B4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83EEC4D6-3948-A2D3-F987-3719C8632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BE6D8017-62EA-B8BD-26EE-64288F60F9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4397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039D8-570D-4AEB-B0D6-00BD3A67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7EFA8E90-4F52-BC30-143A-D9AB85393C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21B229D7-1AC1-C6D3-14C1-D80837CA3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21C8D5F3-3342-242C-850C-8C2E839D8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9333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C2114-D8B3-5251-0F18-F2277D28C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B91C3633-98CB-9A7A-9A5F-C6B4D57F4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2CFA755E-5C30-BD7E-87E6-4E068E8B7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08AD052D-3FA2-2023-ED9D-3C9D9BFF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3BAB-630B-4E5F-8FE5-79B329F4CD46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263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C9DD8-5565-5324-926D-9A1EC324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D751044-B944-6FF3-57D5-17EE80A91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A1907900-FBAF-E421-E6A5-B3FA855A7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2E30FC95-0AEA-32FF-5AF3-4F350B0E59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042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C44A-6F94-73F2-A443-2E35299DC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6029BF94-C880-A693-0449-DD59034F9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718A0A7-E4CA-9D51-5DBD-84D4C174F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0D745E2C-34DD-8591-58B8-DBBED95E1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829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ACDF-C8E3-60D1-718F-86660EE8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BAD478E8-50AC-E64A-B8E7-39A15F1CA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D38BF18D-AF4C-2268-DDBE-4A4F43879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C77A8E57-BD13-969C-D774-26DD378AEB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1201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7CB56-6F8C-605B-A204-594F0DD5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023BDD7A-79ED-A46E-E9F9-C8044FCA7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6FA77CD7-3D15-7FFF-2FDB-6DD99F7B6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96BA2D0A-EF43-6339-4E77-F678CCFBD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3260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0D126-922F-0C0D-1933-A766DDED9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5C6D1EBC-653B-5248-A526-1AF7EBCDD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46F5CED7-7655-1BEF-A326-DD83FE64C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2587E5CC-E037-725A-6A4B-2EA40DB62C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29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2E3C9-C595-5EC9-BCBD-4268B9F5C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18A1044A-C532-0137-D363-818805D76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8E76E1E-2BBC-F762-587A-DA5C0816A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3ACA2208-A7ED-5ECC-0E01-231833B9C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3BAB-630B-4E5F-8FE5-79B329F4CD4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40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6BD0D-EEC1-029C-5D22-F98EBBBF0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69F5941C-6150-D5BD-F7B1-56C222B32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F58FE751-1DF2-424E-16DE-6EB3DFFA5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6D5A58E2-42AC-1D08-CD04-00B3CB251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46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E016C-C6CC-109E-C5D0-689EF9F9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1ADBCBC2-8D93-8EEF-3A90-AB38B0C91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4EF9EF7F-4C9D-BBFA-0DF4-846C9608D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27C30370-360B-E716-4291-23E9B26BF0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39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17FAB-2976-3E75-E5F1-D01C3D4EF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ADD763D5-2323-D403-004B-367E18822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238821EF-7068-4216-3758-A000611D8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D5052873-177B-00F2-F364-8A92434B1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5108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4DB36-F744-ADC0-E5BE-F74BDC2E9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04D2020E-5FED-70E0-D411-14F564A322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53E9FA0D-0017-9C31-16C9-3F75BFD19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16E5FF20-629D-D0EA-FED9-A60B6D9665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946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A9343-E1A4-6EE0-1755-ED49267FB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51962B24-8AAB-2FA3-D830-F7888A7B9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BBF1D67C-B887-9344-5EB9-8F0448FB1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7F9EF5A2-8071-0870-31B4-599ADF8A4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44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E4BC8-D45B-9273-AD1B-3C6F97BBF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5D7719E7-895F-B0DB-4F05-A375123A3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A13F521E-A903-5D5A-9E17-A9E60FE3E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28CF3269-BFCF-5425-D999-DE0CDCF55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91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9035-AC75-7D9C-A928-322A7F6D8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8E76A2BE-D37A-5846-E002-F91BD1295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1CA67D7C-6DE5-3769-9106-CEA8A4DF9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1F7167C7-3BEF-ABCE-3A56-B4FA317B6C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055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CCD04-EA42-4B03-B568-82D59D80E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73F1D203-820B-6CFC-8EDE-02ECFE031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C0481CDB-8F3D-0FAC-0F92-D50896BC5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79F77C72-3EEB-280E-D34C-77C41195D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263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ndo_titul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2699"/>
            <a:ext cx="9188451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47864" y="2130425"/>
            <a:ext cx="5400600" cy="1874639"/>
          </a:xfrm>
        </p:spPr>
        <p:txBody>
          <a:bodyPr lIns="36000" tIns="36000" rIns="36000" bIns="36000"/>
          <a:lstStyle>
            <a:lvl1pPr algn="ctr">
              <a:defRPr>
                <a:solidFill>
                  <a:srgbClr val="993300"/>
                </a:solidFill>
              </a:defRPr>
            </a:lvl1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347864" y="4365104"/>
            <a:ext cx="5400600" cy="1536576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>
                <a:solidFill>
                  <a:srgbClr val="99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Subtitle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86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(With cap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4320827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8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716016" y="1268760"/>
            <a:ext cx="3959225" cy="432048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467545" y="572386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16" hasCustomPrompt="1"/>
          </p:nvPr>
        </p:nvSpPr>
        <p:spPr>
          <a:xfrm>
            <a:off x="4716016" y="572463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40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programme (With cap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4320827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467545" y="572386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16" hasCustomPrompt="1"/>
          </p:nvPr>
        </p:nvSpPr>
        <p:spPr>
          <a:xfrm>
            <a:off x="4716016" y="572463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9" name="5 Marcador de texto"/>
          <p:cNvSpPr>
            <a:spLocks noGrp="1"/>
          </p:cNvSpPr>
          <p:nvPr>
            <p:ph type="body" sz="quarter" idx="17"/>
          </p:nvPr>
        </p:nvSpPr>
        <p:spPr>
          <a:xfrm>
            <a:off x="4716016" y="1268413"/>
            <a:ext cx="3959672" cy="4320827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035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image (With cap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467544" y="3140968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16" hasCustomPrompt="1"/>
          </p:nvPr>
        </p:nvSpPr>
        <p:spPr>
          <a:xfrm>
            <a:off x="4716016" y="3140968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9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1800547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11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716016" y="1268760"/>
            <a:ext cx="3959225" cy="18002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13" name="4 Marcador de contenido"/>
          <p:cNvSpPr>
            <a:spLocks noGrp="1"/>
          </p:cNvSpPr>
          <p:nvPr>
            <p:ph sz="quarter" idx="18" hasCustomPrompt="1"/>
          </p:nvPr>
        </p:nvSpPr>
        <p:spPr>
          <a:xfrm>
            <a:off x="2591780" y="5805264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4" name="5 Marcador de posición de imagen"/>
          <p:cNvSpPr>
            <a:spLocks noGrp="1"/>
          </p:cNvSpPr>
          <p:nvPr>
            <p:ph type="pic" sz="quarter" idx="19" hasCustomPrompt="1"/>
          </p:nvPr>
        </p:nvSpPr>
        <p:spPr>
          <a:xfrm>
            <a:off x="2592387" y="3789040"/>
            <a:ext cx="3959225" cy="1944216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870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68313" y="1268413"/>
            <a:ext cx="8207375" cy="5040312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2988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programme (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716016" y="1268413"/>
            <a:ext cx="3959672" cy="5040312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el estilo de texto del patrón</a:t>
            </a:r>
          </a:p>
        </p:txBody>
      </p:sp>
      <p:sp>
        <p:nvSpPr>
          <p:cNvPr id="7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68313" y="1268413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0084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869160"/>
            <a:ext cx="7200900" cy="1439565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0">
                <a:effectLst/>
              </a:rPr>
              <a:t>«Text»</a:t>
            </a:r>
            <a:endParaRPr lang="en-GB" noProof="0"/>
          </a:p>
        </p:txBody>
      </p:sp>
      <p:sp>
        <p:nvSpPr>
          <p:cNvPr id="8" name="5 Marcador de texto"/>
          <p:cNvSpPr>
            <a:spLocks noGrp="1"/>
          </p:cNvSpPr>
          <p:nvPr>
            <p:ph type="body" sz="quarter" idx="15"/>
          </p:nvPr>
        </p:nvSpPr>
        <p:spPr>
          <a:xfrm>
            <a:off x="1691680" y="1268413"/>
            <a:ext cx="5760640" cy="3456731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04259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0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ndo_titul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2699"/>
            <a:ext cx="9188451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47864" y="2130425"/>
            <a:ext cx="5400600" cy="578495"/>
          </a:xfrm>
        </p:spPr>
        <p:txBody>
          <a:bodyPr lIns="36000" tIns="36000" rIns="36000" bIns="36000"/>
          <a:lstStyle>
            <a:lvl1pPr algn="ctr">
              <a:defRPr b="1">
                <a:solidFill>
                  <a:srgbClr val="9B212C"/>
                </a:solidFill>
              </a:defRPr>
            </a:lvl1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Title</a:t>
            </a:r>
            <a:r>
              <a:rPr lang="en-GB" noProof="0" dirty="0">
                <a:effectLst/>
              </a:rPr>
              <a:t>»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347864" y="2924944"/>
            <a:ext cx="5400600" cy="2976736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>
                <a:solidFill>
                  <a:srgbClr val="9B21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Subtitle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54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ndo_titul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2699"/>
            <a:ext cx="9188451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47864" y="2130425"/>
            <a:ext cx="5400600" cy="578495"/>
          </a:xfrm>
        </p:spPr>
        <p:txBody>
          <a:bodyPr lIns="36000" tIns="36000" rIns="36000" bIns="36000"/>
          <a:lstStyle>
            <a:lvl1pPr algn="ctr">
              <a:defRPr>
                <a:solidFill>
                  <a:srgbClr val="9B212C"/>
                </a:solidFill>
              </a:defRPr>
            </a:lvl1pPr>
          </a:lstStyle>
          <a:p>
            <a:r>
              <a:rPr lang="en-GB" noProof="0">
                <a:effectLst/>
              </a:rPr>
              <a:t>«</a:t>
            </a:r>
            <a:r>
              <a:rPr lang="en-GB" noProof="0"/>
              <a:t>Thanks</a:t>
            </a:r>
            <a:r>
              <a:rPr lang="en-GB" noProof="0">
                <a:effectLst/>
              </a:rPr>
              <a:t>»</a:t>
            </a:r>
            <a:endParaRPr lang="en-GB" noProof="0"/>
          </a:p>
        </p:txBody>
      </p:sp>
      <p:sp>
        <p:nvSpPr>
          <p:cNvPr id="1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347864" y="2924944"/>
            <a:ext cx="5400600" cy="2976736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>
                <a:solidFill>
                  <a:srgbClr val="9B21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Subtitle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17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</a:t>
            </a:r>
            <a:r>
              <a:rPr lang="en-GB" noProof="0"/>
              <a:t>Title</a:t>
            </a:r>
            <a:r>
              <a:rPr lang="en-GB" noProof="0">
                <a:effectLst/>
              </a:rPr>
              <a:t>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1238734" y="1790760"/>
            <a:ext cx="6634854" cy="4014504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872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1685114" y="1263134"/>
            <a:ext cx="5742094" cy="3474328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869160"/>
            <a:ext cx="7200900" cy="1439565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0">
                <a:effectLst/>
              </a:rPr>
              <a:t>«Text»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8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716016" y="1268760"/>
            <a:ext cx="3960000" cy="5040560"/>
          </a:xfrm>
        </p:spPr>
        <p:txBody>
          <a:bodyPr anchor="ctr" anchorCtr="0"/>
          <a:lstStyle>
            <a:lvl1pPr>
              <a:defRPr sz="2800"/>
            </a:lvl1pPr>
            <a:lvl2pPr>
              <a:defRPr sz="24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08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57200" y="1268760"/>
            <a:ext cx="8229600" cy="5040560"/>
          </a:xfrm>
        </p:spPr>
        <p:txBody>
          <a:bodyPr anchor="ctr" anchorCtr="0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42610"/>
            <a:ext cx="2133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8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268760"/>
            <a:ext cx="4038600" cy="5040560"/>
          </a:xfrm>
        </p:spPr>
        <p:txBody>
          <a:bodyPr anchor="ctr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268760"/>
            <a:ext cx="4038600" cy="5040560"/>
          </a:xfrm>
        </p:spPr>
        <p:txBody>
          <a:bodyPr anchor="ctr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8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716016" y="1268760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11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 bwMode="blackGray"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 bwMode="blackGray">
          <a:xfrm>
            <a:off x="457200" y="126876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B212C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67544" y="1087240"/>
            <a:ext cx="8208912" cy="0"/>
          </a:xfrm>
          <a:prstGeom prst="line">
            <a:avLst/>
          </a:prstGeom>
          <a:ln w="76200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Portada-Castellano-5_30"/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08"/>
          <a:stretch/>
        </p:blipFill>
        <p:spPr bwMode="auto">
          <a:xfrm>
            <a:off x="3" y="6369051"/>
            <a:ext cx="3165891" cy="4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1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6" r:id="rId9"/>
    <p:sldLayoutId id="2147483678" r:id="rId10"/>
    <p:sldLayoutId id="2147483683" r:id="rId11"/>
    <p:sldLayoutId id="2147483679" r:id="rId12"/>
    <p:sldLayoutId id="2147483680" r:id="rId13"/>
    <p:sldLayoutId id="2147483681" r:id="rId14"/>
    <p:sldLayoutId id="2147483682" r:id="rId15"/>
    <p:sldLayoutId id="2147483675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99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993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99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993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99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72222" y="188640"/>
            <a:ext cx="5400600" cy="1874639"/>
          </a:xfrm>
        </p:spPr>
        <p:txBody>
          <a:bodyPr/>
          <a:lstStyle/>
          <a:p>
            <a:r>
              <a:rPr lang="en-GB" dirty="0"/>
              <a:t>Python 2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760640" cy="1536576"/>
          </a:xfrm>
        </p:spPr>
        <p:txBody>
          <a:bodyPr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 err="1"/>
              <a:t>Tkinter</a:t>
            </a:r>
            <a:endParaRPr lang="es-ES" sz="2400" dirty="0"/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98476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D73A0-C15B-57AF-86CB-10566374D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E4D363E-7EEC-9E25-1058-56B4F34B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224DD88-CF07-8A59-CC71-0DB56B36C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Crea una ventana que nos pida adivinar un número entre el 0 y el 10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9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424CF-5160-ABE3-D02F-39E83C84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D689D7C-A2D3-669B-D530-1D7316D7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E653929-D6D8-075E-5E95-182CDE77F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Crea una ventana que nos pida adivinar un número entre el 0 y el 10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7DD76C-A95C-04E3-86F9-6C216051C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1556792"/>
            <a:ext cx="7008453" cy="50920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5543F27-1146-7A46-C1C3-BB6CC3905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3284984"/>
            <a:ext cx="2565648" cy="164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9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F1022-2C27-EB1D-428A-4E4945A52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C1974F0-B0AC-00B8-7F8C-CB8CE876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4E385AF-7DE7-9BA4-75D1-9B0EF260B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Crea una ventana con un botón qu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e al pulsarlo nos muestre una lista de datos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22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332BC-B164-B1AF-FAB7-0695425C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C1DAC2D-B993-F72E-99B1-9C613052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BEDA904-8FAB-4A57-E45D-FDEE796AF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Crea una ventana con un botón qu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e al pulsarlo nos muestre una lista de datos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5CD668-4DDD-81B6-8B92-CE46069F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708920"/>
            <a:ext cx="2606982" cy="26456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18F433-FD96-1340-D36F-689EE1569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523383"/>
            <a:ext cx="5366970" cy="526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4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CBA61-2735-AFF8-73A7-7BAAAAE04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4B72333-3EEC-07BE-57A0-D2FAA3BDF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222" y="188640"/>
            <a:ext cx="5400600" cy="1874639"/>
          </a:xfrm>
        </p:spPr>
        <p:txBody>
          <a:bodyPr/>
          <a:lstStyle/>
          <a:p>
            <a:r>
              <a:rPr lang="en-GB" dirty="0"/>
              <a:t>Python 2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5B8D0ABD-23AA-05BA-2D43-DD9C76914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760640" cy="1536576"/>
          </a:xfrm>
        </p:spPr>
        <p:txBody>
          <a:bodyPr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 err="1"/>
              <a:t>Tkinter</a:t>
            </a:r>
            <a:endParaRPr lang="es-ES" sz="2400" dirty="0"/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>
                <a:solidFill>
                  <a:schemeClr val="tx1"/>
                </a:solidFill>
              </a:rPr>
              <a:t>SQLite3</a:t>
            </a:r>
          </a:p>
        </p:txBody>
      </p:sp>
    </p:spTree>
    <p:extLst>
      <p:ext uri="{BB962C8B-B14F-4D97-AF65-F5344CB8AC3E}">
        <p14:creationId xmlns:p14="http://schemas.microsoft.com/office/powerpoint/2010/main" val="3351670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A5B1F-56AB-B7FF-F8E6-02A3EF6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3FCE77E-6502-C59F-C94E-086F36FA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s-ES" dirty="0"/>
              <a:t>SQLite3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98BDE5F-B632-B70F-3741-D224D747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1438"/>
            <a:ext cx="8435280" cy="482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" altLang="es-ES" sz="2400" dirty="0">
                <a:solidFill>
                  <a:srgbClr val="993300"/>
                </a:solidFill>
              </a:rPr>
              <a:t>SQLite es un motor de base de datos ligero y embebido. La bese de datos es un simple archivo, no necesita de un servidor. Es ideal para pequeños proyectos. Para interactuar con la base de datos usamos comandos de SQL.</a:t>
            </a:r>
          </a:p>
        </p:txBody>
      </p:sp>
    </p:spTree>
    <p:extLst>
      <p:ext uri="{BB962C8B-B14F-4D97-AF65-F5344CB8AC3E}">
        <p14:creationId xmlns:p14="http://schemas.microsoft.com/office/powerpoint/2010/main" val="12919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088FC-4066-B70D-0216-C943829A0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1BA2EDA8-25F3-B3F2-9DF6-14AB8EA4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s-ES" dirty="0"/>
              <a:t>SQLite3 – Comandos SQL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A4FFDEE-AA85-6F4D-10AD-59EF79635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1438"/>
            <a:ext cx="8435280" cy="482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s-ES" altLang="es-ES" sz="2400" dirty="0">
                <a:solidFill>
                  <a:srgbClr val="993300"/>
                </a:solidFill>
              </a:rPr>
              <a:t>CREATE TABLE</a:t>
            </a:r>
          </a:p>
          <a:p>
            <a:pPr lvl="1" indent="0" eaLnBrk="1" hangingPunct="1">
              <a:buNone/>
            </a:pPr>
            <a:r>
              <a:rPr lang="en-US" altLang="es-ES" sz="2000" dirty="0">
                <a:solidFill>
                  <a:srgbClr val="993300"/>
                </a:solidFill>
              </a:rPr>
              <a:t>CREATE TABLE </a:t>
            </a:r>
            <a:r>
              <a:rPr lang="en-US" altLang="es-ES" sz="2000" dirty="0" err="1">
                <a:solidFill>
                  <a:srgbClr val="993300"/>
                </a:solidFill>
              </a:rPr>
              <a:t>estudiantes</a:t>
            </a:r>
            <a:r>
              <a:rPr lang="en-US" altLang="es-ES" sz="2000" dirty="0">
                <a:solidFill>
                  <a:srgbClr val="993300"/>
                </a:solidFill>
              </a:rPr>
              <a:t> (    </a:t>
            </a:r>
            <a:br>
              <a:rPr lang="en-US" altLang="es-ES" sz="2000" dirty="0">
                <a:solidFill>
                  <a:srgbClr val="993300"/>
                </a:solidFill>
              </a:rPr>
            </a:br>
            <a:r>
              <a:rPr lang="en-US" altLang="es-ES" sz="2000" dirty="0">
                <a:solidFill>
                  <a:srgbClr val="993300"/>
                </a:solidFill>
              </a:rPr>
              <a:t>id INTEGER PRIMARY KEY AUTOINCREMENT,    </a:t>
            </a:r>
            <a:br>
              <a:rPr lang="en-US" altLang="es-ES" sz="2000" dirty="0">
                <a:solidFill>
                  <a:srgbClr val="993300"/>
                </a:solidFill>
              </a:rPr>
            </a:br>
            <a:r>
              <a:rPr lang="en-US" altLang="es-ES" sz="2000" dirty="0" err="1">
                <a:solidFill>
                  <a:srgbClr val="993300"/>
                </a:solidFill>
              </a:rPr>
              <a:t>nombre</a:t>
            </a:r>
            <a:r>
              <a:rPr lang="en-US" altLang="es-ES" sz="2000" dirty="0">
                <a:solidFill>
                  <a:srgbClr val="993300"/>
                </a:solidFill>
              </a:rPr>
              <a:t> TEXT NOT NULL,   </a:t>
            </a:r>
            <a:br>
              <a:rPr lang="en-US" altLang="es-ES" sz="2000" dirty="0">
                <a:solidFill>
                  <a:srgbClr val="993300"/>
                </a:solidFill>
              </a:rPr>
            </a:br>
            <a:r>
              <a:rPr lang="en-US" altLang="es-ES" sz="2000" dirty="0" err="1">
                <a:solidFill>
                  <a:srgbClr val="993300"/>
                </a:solidFill>
              </a:rPr>
              <a:t>edad</a:t>
            </a:r>
            <a:r>
              <a:rPr lang="en-US" altLang="es-ES" sz="2000" dirty="0">
                <a:solidFill>
                  <a:srgbClr val="993300"/>
                </a:solidFill>
              </a:rPr>
              <a:t> INTEGER);</a:t>
            </a:r>
          </a:p>
          <a:p>
            <a:pPr eaLnBrk="1" hangingPunct="1"/>
            <a:r>
              <a:rPr lang="en-US" altLang="es-ES" sz="2400" dirty="0">
                <a:solidFill>
                  <a:srgbClr val="993300"/>
                </a:solidFill>
              </a:rPr>
              <a:t>INSERT INTO</a:t>
            </a:r>
          </a:p>
          <a:p>
            <a:pPr lvl="1" indent="0" eaLnBrk="1" hangingPunct="1">
              <a:buNone/>
            </a:pPr>
            <a:r>
              <a:rPr lang="es-ES" altLang="es-ES" sz="2000" dirty="0">
                <a:solidFill>
                  <a:srgbClr val="993300"/>
                </a:solidFill>
              </a:rPr>
              <a:t>INSERT INTO estudiantes (nombre, edad) VALUES ('Juan', 20);</a:t>
            </a:r>
          </a:p>
          <a:p>
            <a:pPr eaLnBrk="1" hangingPunct="1"/>
            <a:r>
              <a:rPr lang="es-ES" altLang="es-ES" sz="2400" dirty="0">
                <a:solidFill>
                  <a:srgbClr val="993300"/>
                </a:solidFill>
              </a:rPr>
              <a:t>SELECT</a:t>
            </a:r>
          </a:p>
          <a:p>
            <a:pPr lvl="1" indent="0" eaLnBrk="1" hangingPunct="1">
              <a:buNone/>
            </a:pPr>
            <a:r>
              <a:rPr lang="en-US" altLang="es-ES" sz="2000" dirty="0">
                <a:solidFill>
                  <a:srgbClr val="993300"/>
                </a:solidFill>
              </a:rPr>
              <a:t>SELECT * FROM </a:t>
            </a:r>
            <a:r>
              <a:rPr lang="en-US" altLang="es-ES" sz="2000" dirty="0" err="1">
                <a:solidFill>
                  <a:srgbClr val="993300"/>
                </a:solidFill>
              </a:rPr>
              <a:t>estudiantes</a:t>
            </a:r>
            <a:r>
              <a:rPr lang="en-US" altLang="es-ES" sz="2000" dirty="0">
                <a:solidFill>
                  <a:srgbClr val="993300"/>
                </a:solidFill>
              </a:rPr>
              <a:t>;</a:t>
            </a:r>
          </a:p>
          <a:p>
            <a:pPr lvl="1" indent="0" eaLnBrk="1" hangingPunct="1">
              <a:buNone/>
            </a:pPr>
            <a:r>
              <a:rPr lang="en-US" altLang="es-ES" sz="2000" dirty="0">
                <a:solidFill>
                  <a:srgbClr val="993300"/>
                </a:solidFill>
              </a:rPr>
              <a:t>SELECT * FROM </a:t>
            </a:r>
            <a:r>
              <a:rPr lang="en-US" altLang="es-ES" sz="2000" dirty="0" err="1">
                <a:solidFill>
                  <a:srgbClr val="993300"/>
                </a:solidFill>
              </a:rPr>
              <a:t>estudiantes</a:t>
            </a:r>
            <a:r>
              <a:rPr lang="en-US" altLang="es-ES" sz="2000" dirty="0">
                <a:solidFill>
                  <a:srgbClr val="993300"/>
                </a:solidFill>
              </a:rPr>
              <a:t> where </a:t>
            </a:r>
            <a:r>
              <a:rPr lang="en-US" altLang="es-ES" sz="2000" dirty="0" err="1">
                <a:solidFill>
                  <a:srgbClr val="993300"/>
                </a:solidFill>
              </a:rPr>
              <a:t>nombre</a:t>
            </a:r>
            <a:r>
              <a:rPr lang="en-US" altLang="es-ES" sz="2000" dirty="0">
                <a:solidFill>
                  <a:srgbClr val="993300"/>
                </a:solidFill>
              </a:rPr>
              <a:t> like %a%;</a:t>
            </a:r>
          </a:p>
          <a:p>
            <a:pPr eaLnBrk="1" hangingPunct="1"/>
            <a:r>
              <a:rPr lang="en-US" altLang="es-ES" sz="2400" dirty="0">
                <a:solidFill>
                  <a:srgbClr val="993300"/>
                </a:solidFill>
              </a:rPr>
              <a:t>DROP TABLE</a:t>
            </a:r>
          </a:p>
          <a:p>
            <a:pPr lvl="1" indent="0" eaLnBrk="1" hangingPunct="1">
              <a:buNone/>
            </a:pPr>
            <a:r>
              <a:rPr lang="en-US" altLang="es-ES" sz="2000" dirty="0">
                <a:solidFill>
                  <a:srgbClr val="993300"/>
                </a:solidFill>
              </a:rPr>
              <a:t>DROP TABLE IF EXISTS </a:t>
            </a:r>
            <a:r>
              <a:rPr lang="en-US" altLang="es-ES" sz="2000" dirty="0" err="1">
                <a:solidFill>
                  <a:srgbClr val="993300"/>
                </a:solidFill>
              </a:rPr>
              <a:t>estudiantes</a:t>
            </a:r>
            <a:r>
              <a:rPr lang="en-US" altLang="es-ES" sz="2000" dirty="0">
                <a:solidFill>
                  <a:srgbClr val="993300"/>
                </a:solidFill>
              </a:rPr>
              <a:t>;</a:t>
            </a:r>
            <a:endParaRPr lang="es-ES" altLang="es-ES" sz="20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3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85EC4-56A5-BE15-EC77-5B2B4156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21EF300-0FEF-9AD0-6616-788809E3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s-ES" dirty="0"/>
              <a:t>SQLite3 – Python</a:t>
            </a:r>
            <a:endParaRPr lang="en-GB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0B4DC9-88D4-F578-57E4-48FA6D08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88" y="932919"/>
            <a:ext cx="7416824" cy="500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B5882-8682-8DC7-E017-86632653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7694D25-F3FD-F450-C1B9-816ADBD85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s-ES" dirty="0"/>
              <a:t>SQLite3 – Python</a:t>
            </a: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8B6350-2F25-BF37-9018-FCE90D96E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341"/>
            <a:ext cx="9144000" cy="518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86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545F0-B2A1-ED99-C9D5-0A358BF35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B836359-3345-C7BF-D67F-0ABCEC2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s-ES" dirty="0"/>
              <a:t>SQLite3 – Python</a:t>
            </a:r>
            <a:endParaRPr lang="en-GB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B37C8C-7274-DEFA-DDC1-7FAC536A8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1438"/>
            <a:ext cx="8435280" cy="482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" altLang="es-ES" sz="2400" dirty="0">
                <a:solidFill>
                  <a:srgbClr val="993300"/>
                </a:solidFill>
              </a:rPr>
              <a:t>Para recorrer el resultado de un SELECT tenemos varias opciones:</a:t>
            </a:r>
          </a:p>
          <a:p>
            <a:pPr lvl="1" algn="just" eaLnBrk="1" hangingPunct="1"/>
            <a:r>
              <a:rPr lang="es-ES" altLang="es-ES" sz="2000" dirty="0">
                <a:solidFill>
                  <a:srgbClr val="993300"/>
                </a:solidFill>
              </a:rPr>
              <a:t>Hacer un </a:t>
            </a:r>
            <a:r>
              <a:rPr lang="es-ES" altLang="es-ES" sz="2000" dirty="0" err="1">
                <a:solidFill>
                  <a:srgbClr val="993300"/>
                </a:solidFill>
              </a:rPr>
              <a:t>for</a:t>
            </a:r>
            <a:r>
              <a:rPr lang="es-ES" altLang="es-ES" sz="2000" dirty="0">
                <a:solidFill>
                  <a:srgbClr val="993300"/>
                </a:solidFill>
              </a:rPr>
              <a:t> </a:t>
            </a:r>
            <a:r>
              <a:rPr lang="es-ES" altLang="es-ES" sz="2000" dirty="0" err="1">
                <a:solidFill>
                  <a:srgbClr val="993300"/>
                </a:solidFill>
              </a:rPr>
              <a:t>row</a:t>
            </a:r>
            <a:r>
              <a:rPr lang="es-ES" altLang="es-ES" sz="2000" dirty="0">
                <a:solidFill>
                  <a:srgbClr val="993300"/>
                </a:solidFill>
              </a:rPr>
              <a:t> in cursor como acabamos de ver</a:t>
            </a:r>
          </a:p>
          <a:p>
            <a:pPr lvl="1" algn="just" eaLnBrk="1" hangingPunct="1"/>
            <a:r>
              <a:rPr lang="es-ES" altLang="es-ES" sz="2000" dirty="0" err="1">
                <a:solidFill>
                  <a:srgbClr val="993300"/>
                </a:solidFill>
              </a:rPr>
              <a:t>cursor.fetchone</a:t>
            </a:r>
            <a:r>
              <a:rPr lang="es-ES" altLang="es-ES" sz="2000" dirty="0">
                <a:solidFill>
                  <a:srgbClr val="993300"/>
                </a:solidFill>
              </a:rPr>
              <a:t>() que nos devuelve una única fila en forma de tupla</a:t>
            </a:r>
          </a:p>
          <a:p>
            <a:pPr lvl="1" algn="just" eaLnBrk="1" hangingPunct="1"/>
            <a:r>
              <a:rPr lang="es-ES" altLang="es-ES" sz="2000" dirty="0" err="1">
                <a:solidFill>
                  <a:srgbClr val="993300"/>
                </a:solidFill>
              </a:rPr>
              <a:t>cursor.fetchall</a:t>
            </a:r>
            <a:r>
              <a:rPr lang="es-ES" altLang="es-ES" sz="2000" dirty="0">
                <a:solidFill>
                  <a:srgbClr val="993300"/>
                </a:solidFill>
              </a:rPr>
              <a:t>() devuelve todas las filas de la consulta como lista de tuplas</a:t>
            </a:r>
          </a:p>
          <a:p>
            <a:pPr lvl="1" algn="just" eaLnBrk="1" hangingPunct="1"/>
            <a:r>
              <a:rPr lang="es-ES" altLang="es-ES" sz="2000" dirty="0" err="1">
                <a:solidFill>
                  <a:srgbClr val="993300"/>
                </a:solidFill>
              </a:rPr>
              <a:t>cursor.fetchmany</a:t>
            </a:r>
            <a:r>
              <a:rPr lang="es-ES" altLang="es-ES" sz="2000" dirty="0">
                <a:solidFill>
                  <a:srgbClr val="993300"/>
                </a:solidFill>
              </a:rPr>
              <a:t>(n) devuelve las n primeras filas como lista de tuplas</a:t>
            </a:r>
          </a:p>
        </p:txBody>
      </p:sp>
    </p:spTree>
    <p:extLst>
      <p:ext uri="{BB962C8B-B14F-4D97-AF65-F5344CB8AC3E}">
        <p14:creationId xmlns:p14="http://schemas.microsoft.com/office/powerpoint/2010/main" val="426513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C85C-0FA2-61AC-3680-6090DD58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02BB6CF0-86D8-ECEA-77D4-9DCF794B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222" y="188640"/>
            <a:ext cx="5400600" cy="1874639"/>
          </a:xfrm>
        </p:spPr>
        <p:txBody>
          <a:bodyPr/>
          <a:lstStyle/>
          <a:p>
            <a:r>
              <a:rPr lang="en-GB" dirty="0"/>
              <a:t>Python 2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4C0338-C433-42AC-1B10-9400F12FC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760640" cy="1536576"/>
          </a:xfrm>
        </p:spPr>
        <p:txBody>
          <a:bodyPr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 err="1">
                <a:solidFill>
                  <a:schemeClr val="tx1"/>
                </a:solidFill>
              </a:rPr>
              <a:t>Tkinter</a:t>
            </a:r>
            <a:endParaRPr lang="es-ES" sz="24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56136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3B3A-6573-291C-468A-027AC59CA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3D4D2EF-29AF-2660-2A7F-BB788D692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s-ES" dirty="0"/>
              <a:t>SQLite3 – Python - Detalles</a:t>
            </a:r>
            <a:endParaRPr lang="en-GB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1BA44A8-1491-A11B-7E16-B794661B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1438"/>
            <a:ext cx="8435280" cy="482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" altLang="es-ES" sz="2400" dirty="0">
                <a:solidFill>
                  <a:srgbClr val="993300"/>
                </a:solidFill>
              </a:rPr>
              <a:t>El uso de cursor es opcional, únicamente nos es útil para las consultas que devuelve información (</a:t>
            </a:r>
            <a:r>
              <a:rPr lang="es-ES" altLang="es-ES" sz="2400" dirty="0" err="1">
                <a:solidFill>
                  <a:srgbClr val="993300"/>
                </a:solidFill>
              </a:rPr>
              <a:t>select</a:t>
            </a:r>
            <a:r>
              <a:rPr lang="es-ES" altLang="es-ES" sz="2400" dirty="0">
                <a:solidFill>
                  <a:srgbClr val="993300"/>
                </a:solidFill>
              </a:rPr>
              <a:t>) aunque es recomendable crearlo desde un inicio por limpieza de código. Al hacer un nuevo </a:t>
            </a:r>
            <a:r>
              <a:rPr lang="es-ES" altLang="es-ES" sz="2400" dirty="0" err="1">
                <a:solidFill>
                  <a:srgbClr val="993300"/>
                </a:solidFill>
              </a:rPr>
              <a:t>select</a:t>
            </a:r>
            <a:r>
              <a:rPr lang="es-ES" altLang="es-ES" sz="2400" dirty="0">
                <a:solidFill>
                  <a:srgbClr val="993300"/>
                </a:solidFill>
              </a:rPr>
              <a:t> </a:t>
            </a:r>
            <a:r>
              <a:rPr lang="es-ES" altLang="es-ES" sz="2400">
                <a:solidFill>
                  <a:srgbClr val="993300"/>
                </a:solidFill>
              </a:rPr>
              <a:t>se sobrescribe </a:t>
            </a:r>
            <a:r>
              <a:rPr lang="es-ES" altLang="es-ES" sz="2400" dirty="0">
                <a:solidFill>
                  <a:srgbClr val="993300"/>
                </a:solidFill>
              </a:rPr>
              <a:t>el contenido del cursor.</a:t>
            </a:r>
          </a:p>
          <a:p>
            <a:pPr marL="0" indent="0" algn="just" eaLnBrk="1" hangingPunct="1">
              <a:buNone/>
            </a:pPr>
            <a:endParaRPr lang="es-ES" altLang="es-ES" sz="2400" dirty="0">
              <a:solidFill>
                <a:srgbClr val="993300"/>
              </a:solidFill>
            </a:endParaRPr>
          </a:p>
          <a:p>
            <a:pPr marL="0" indent="0" algn="just" eaLnBrk="1" hangingPunct="1">
              <a:buNone/>
            </a:pPr>
            <a:r>
              <a:rPr lang="es-ES" altLang="es-ES" sz="2400" dirty="0">
                <a:solidFill>
                  <a:srgbClr val="993300"/>
                </a:solidFill>
              </a:rPr>
              <a:t>Para usar variables dentro de la consulta </a:t>
            </a:r>
            <a:r>
              <a:rPr lang="es-ES" altLang="es-ES" sz="2400" dirty="0" err="1">
                <a:solidFill>
                  <a:srgbClr val="993300"/>
                </a:solidFill>
              </a:rPr>
              <a:t>sql</a:t>
            </a:r>
            <a:r>
              <a:rPr lang="es-ES" altLang="es-ES" sz="2400" dirty="0">
                <a:solidFill>
                  <a:srgbClr val="993300"/>
                </a:solidFill>
              </a:rPr>
              <a:t> es recomendable usar ?, para evitar inyecciones de código.</a:t>
            </a:r>
          </a:p>
          <a:p>
            <a:pPr marL="0" indent="0" algn="just" eaLnBrk="1" hangingPunct="1">
              <a:buNone/>
            </a:pPr>
            <a:endParaRPr lang="es-ES" altLang="es-ES" sz="2400" dirty="0">
              <a:solidFill>
                <a:srgbClr val="993300"/>
              </a:solidFill>
            </a:endParaRPr>
          </a:p>
          <a:p>
            <a:pPr marL="0" indent="0" algn="just" eaLnBrk="1" hangingPunct="1">
              <a:buNone/>
            </a:pPr>
            <a:r>
              <a:rPr lang="es-ES" altLang="es-ES" sz="2400" dirty="0">
                <a:solidFill>
                  <a:srgbClr val="993300"/>
                </a:solidFill>
              </a:rPr>
              <a:t>Es conveniente añadir al inicio de la conexión </a:t>
            </a:r>
            <a:r>
              <a:rPr lang="es-ES" altLang="es-ES" sz="2400" dirty="0" err="1">
                <a:solidFill>
                  <a:srgbClr val="993300"/>
                </a:solidFill>
              </a:rPr>
              <a:t>conn.text_factory</a:t>
            </a:r>
            <a:r>
              <a:rPr lang="es-ES" altLang="es-ES" sz="2400" dirty="0">
                <a:solidFill>
                  <a:srgbClr val="993300"/>
                </a:solidFill>
              </a:rPr>
              <a:t> = </a:t>
            </a:r>
            <a:r>
              <a:rPr lang="es-ES" altLang="es-ES" sz="2400" dirty="0" err="1">
                <a:solidFill>
                  <a:srgbClr val="993300"/>
                </a:solidFill>
              </a:rPr>
              <a:t>str</a:t>
            </a:r>
            <a:r>
              <a:rPr lang="es-ES" altLang="es-ES" sz="2400" dirty="0">
                <a:solidFill>
                  <a:srgbClr val="993300"/>
                </a:solidFill>
              </a:rPr>
              <a:t> para evitar problemas con el conjunto de caracteres que maneja la base de datos.</a:t>
            </a:r>
          </a:p>
          <a:p>
            <a:pPr marL="0" indent="0" algn="just" eaLnBrk="1" hangingPunct="1">
              <a:buNone/>
            </a:pPr>
            <a:endParaRPr lang="es-ES" altLang="es-ES" sz="20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1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19736-77C8-7A0C-E229-1992BA11C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23B613E-8042-8ED3-F86F-B37BD17F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5462074-4856-0F85-4AAF-80E062EA6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1438"/>
            <a:ext cx="8435280" cy="4823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" altLang="es-ES" sz="2400" dirty="0" err="1">
                <a:solidFill>
                  <a:srgbClr val="993300"/>
                </a:solidFill>
              </a:rPr>
              <a:t>Tkinter</a:t>
            </a:r>
            <a:r>
              <a:rPr lang="es-ES" altLang="es-ES" sz="2400" dirty="0">
                <a:solidFill>
                  <a:srgbClr val="993300"/>
                </a:solidFill>
              </a:rPr>
              <a:t> es la biblioteca estándar de Python para crear interfaces gráficas (GUI). Permite crear ventanas, botones, etiquetas y otros elementos visuales sin necesidad de instalar librerías adicionales.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CDE09A-265A-63BF-490B-8621AAA15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2636912"/>
            <a:ext cx="5220072" cy="387714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E1235DC-10C4-7E12-9957-9B21F324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356380"/>
            <a:ext cx="267689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1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59F84-3E26-61EB-B224-37720615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05975CB8-06CD-E004-4C50-C0693DD3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Funciones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0A03331-1B84-3A7B-93A5-E2660C58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400" dirty="0" err="1">
                <a:solidFill>
                  <a:srgbClr val="993300"/>
                </a:solidFill>
              </a:rPr>
              <a:t>Tk</a:t>
            </a:r>
            <a:r>
              <a:rPr lang="es-ES" altLang="es-ES" sz="2400" dirty="0">
                <a:solidFill>
                  <a:srgbClr val="993300"/>
                </a:solidFill>
              </a:rPr>
              <a:t>() -&gt; Crea la ventana principal</a:t>
            </a:r>
          </a:p>
          <a:p>
            <a:pPr eaLnBrk="1" hangingPunct="1"/>
            <a:r>
              <a:rPr lang="es-ES" altLang="es-ES" sz="2400" dirty="0" err="1">
                <a:solidFill>
                  <a:srgbClr val="993300"/>
                </a:solidFill>
              </a:rPr>
              <a:t>Toplevel</a:t>
            </a:r>
            <a:r>
              <a:rPr lang="es-ES" altLang="es-ES" sz="2400" dirty="0">
                <a:solidFill>
                  <a:srgbClr val="993300"/>
                </a:solidFill>
              </a:rPr>
              <a:t>() -&gt; Crea una ventana secundaria</a:t>
            </a:r>
          </a:p>
          <a:p>
            <a:pPr eaLnBrk="1" hangingPunct="1"/>
            <a:r>
              <a:rPr lang="es-ES" altLang="es-ES" sz="2400" dirty="0" err="1">
                <a:solidFill>
                  <a:srgbClr val="993300"/>
                </a:solidFill>
              </a:rPr>
              <a:t>Label</a:t>
            </a:r>
            <a:r>
              <a:rPr lang="es-ES" altLang="es-ES" sz="2400" dirty="0">
                <a:solidFill>
                  <a:srgbClr val="993300"/>
                </a:solidFill>
              </a:rPr>
              <a:t>(padre, texto) -&gt; Muestra un texto</a:t>
            </a:r>
          </a:p>
          <a:p>
            <a:pPr eaLnBrk="1" hangingPunct="1"/>
            <a:r>
              <a:rPr lang="es-ES" altLang="es-ES" sz="2400" dirty="0" err="1">
                <a:solidFill>
                  <a:srgbClr val="993300"/>
                </a:solidFill>
              </a:rPr>
              <a:t>Button</a:t>
            </a:r>
            <a:r>
              <a:rPr lang="es-ES" altLang="es-ES" sz="2400" dirty="0">
                <a:solidFill>
                  <a:srgbClr val="993300"/>
                </a:solidFill>
              </a:rPr>
              <a:t>(padre, texto, comando) -&gt; Crea un botón con una función asignada</a:t>
            </a:r>
          </a:p>
          <a:p>
            <a:pPr eaLnBrk="1" hangingPunct="1"/>
            <a:r>
              <a:rPr lang="es-ES" altLang="es-ES" sz="2400" dirty="0" err="1">
                <a:solidFill>
                  <a:srgbClr val="993300"/>
                </a:solidFill>
              </a:rPr>
              <a:t>Entry</a:t>
            </a:r>
            <a:r>
              <a:rPr lang="es-ES" altLang="es-ES" sz="2400" dirty="0">
                <a:solidFill>
                  <a:srgbClr val="993300"/>
                </a:solidFill>
              </a:rPr>
              <a:t>(padre, variable) -&gt; Almacena un texto de entrada en una variable</a:t>
            </a:r>
          </a:p>
          <a:p>
            <a:pPr eaLnBrk="1" hangingPunct="1"/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pack(dirección) -&gt; Agrupa elementos en una dirección </a:t>
            </a:r>
          </a:p>
        </p:txBody>
      </p:sp>
    </p:spTree>
    <p:extLst>
      <p:ext uri="{BB962C8B-B14F-4D97-AF65-F5344CB8AC3E}">
        <p14:creationId xmlns:p14="http://schemas.microsoft.com/office/powerpoint/2010/main" val="517470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EA577-7488-C62E-2DA3-18128EC0B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E831A4BF-F79F-8322-B0E2-FD929E9EE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Funciones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E6F34D8-135D-D1A1-73C8-781F6892B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457200" eaLnBrk="1" hangingPunct="1"/>
            <a:r>
              <a:rPr lang="es-ES" sz="2400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Scrollbar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(padre, desplazamiento) -&gt; Barra de desplazamiento vertical u horizontal</a:t>
            </a:r>
            <a:endParaRPr lang="es-ES" sz="2400" dirty="0">
              <a:effectLst/>
              <a:cs typeface="Arial" panose="020B0604020202020204" pitchFamily="34" charset="0"/>
            </a:endParaRPr>
          </a:p>
          <a:p>
            <a:pPr marL="457200" eaLnBrk="1" hangingPunct="1"/>
            <a:r>
              <a:rPr lang="es-ES" sz="2400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messagebox.askyesno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(titulo, mensaje) -&gt; Ventana de confirmación de sí o no </a:t>
            </a:r>
            <a:endParaRPr lang="es-ES" sz="2400" dirty="0">
              <a:effectLst/>
              <a:cs typeface="Arial" panose="020B0604020202020204" pitchFamily="34" charset="0"/>
            </a:endParaRPr>
          </a:p>
          <a:p>
            <a:pPr marL="457200" eaLnBrk="1" hangingPunct="1"/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L</a:t>
            </a:r>
            <a:r>
              <a:rPr lang="es-ES" sz="2400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istbox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(padre) -&gt; Crea una lista de elementos</a:t>
            </a:r>
          </a:p>
          <a:p>
            <a:pPr marL="457200" eaLnBrk="1" hangingPunct="1"/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messagebox.showinfo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(mensaje) -&gt; Muestra una ventana con </a:t>
            </a:r>
            <a:r>
              <a:rPr lang="es-ES" sz="2400">
                <a:solidFill>
                  <a:srgbClr val="993300"/>
                </a:solidFill>
                <a:cs typeface="Arial" panose="020B0604020202020204" pitchFamily="34" charset="0"/>
              </a:rPr>
              <a:t>un mensaje</a:t>
            </a:r>
            <a:endParaRPr lang="es-ES" sz="2400" dirty="0">
              <a:solidFill>
                <a:srgbClr val="993300"/>
              </a:solidFill>
              <a:cs typeface="Arial" panose="020B0604020202020204" pitchFamily="34" charset="0"/>
            </a:endParaRPr>
          </a:p>
          <a:p>
            <a:pPr marL="457200" eaLnBrk="1" hangingPunct="1"/>
            <a:r>
              <a:rPr lang="es-ES" sz="2400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mainloop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() -&gt; Bucle principal para mantener abierta la aplicación	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81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3B981-68AA-DC33-3C4A-513E52E5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FFF3871-F227-33C9-6610-F0CC1FD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F0078B-6A42-F999-60B3-8BCDD44CC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Crear una ventana con 4 botones, agrupados horizontalmente y cada uno asociado a una función	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73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DF634-02DA-C6CD-7656-9F834E0C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22E456E-0278-0C96-131B-16192FED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3FA8E7C-071D-13CC-C950-DBA1B728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Crear una ventana con 4 botones, agrupados horizontalmente y cada uno asociado a una función	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8460A21-4EAB-702B-D9E7-220C2B1FE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556792"/>
            <a:ext cx="4296362" cy="530120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686FDD7-55CC-9A43-7A7D-47FCC5D4F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2849579"/>
            <a:ext cx="355332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1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5671F-7C8A-192D-031E-C524DBA9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2068AF0-4B5A-BD9F-E2EB-0BF341E9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C1FE8CC-718A-1425-25F3-8BF8ED2B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Crea una ventana pida dos números y muestre su suma en una nueva pantalla	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50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75653-7BAC-1BCB-C5F1-D394AF63B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EE647CE-D226-3537-9F5E-47E06FA1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3FBEF59-6477-0783-E154-A44C08694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54" y="1124744"/>
            <a:ext cx="8435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Crea una ventana pida dos números y muestre su suma en una nueva pantalla	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CBFEF1-8CA1-AB27-96E3-00621FF03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1556792"/>
            <a:ext cx="6599151" cy="50977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241B5B1-2E71-A556-49A8-D9BD1A4BC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110" y="3012105"/>
            <a:ext cx="2743438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56277"/>
      </p:ext>
    </p:extLst>
  </p:cSld>
  <p:clrMapOvr>
    <a:masterClrMapping/>
  </p:clrMapOvr>
</p:sld>
</file>

<file path=ppt/theme/theme1.xml><?xml version="1.0" encoding="utf-8"?>
<a:theme xmlns:a="http://schemas.openxmlformats.org/drawingml/2006/main" name="USE - English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rgbClr val="9933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USE - English</Template>
  <TotalTime>9549</TotalTime>
  <Words>631</Words>
  <Application>Microsoft Office PowerPoint</Application>
  <PresentationFormat>Presentación en pantalla (4:3)</PresentationFormat>
  <Paragraphs>86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Consolas</vt:lpstr>
      <vt:lpstr>USE - English</vt:lpstr>
      <vt:lpstr>Python 2</vt:lpstr>
      <vt:lpstr>Python 2</vt:lpstr>
      <vt:lpstr>Tkinter</vt:lpstr>
      <vt:lpstr>Tkinter - Funciones</vt:lpstr>
      <vt:lpstr>Tkinter - Funciones</vt:lpstr>
      <vt:lpstr>Tkinter - Ejemplos</vt:lpstr>
      <vt:lpstr>Tkinter - Ejemplos</vt:lpstr>
      <vt:lpstr>Tkinter - Ejemplos</vt:lpstr>
      <vt:lpstr>Tkinter - Ejemplos</vt:lpstr>
      <vt:lpstr>Tkinter - Ejemplos</vt:lpstr>
      <vt:lpstr>Tkinter - Ejemplos</vt:lpstr>
      <vt:lpstr>Tkinter - Ejemplos</vt:lpstr>
      <vt:lpstr>Tkinter - Ejemplos</vt:lpstr>
      <vt:lpstr>Python 2</vt:lpstr>
      <vt:lpstr>SQLite3</vt:lpstr>
      <vt:lpstr>SQLite3 – Comandos SQL</vt:lpstr>
      <vt:lpstr>SQLite3 – Python</vt:lpstr>
      <vt:lpstr>SQLite3 – Python</vt:lpstr>
      <vt:lpstr>SQLite3 – Python</vt:lpstr>
      <vt:lpstr>SQLite3 – Python - Detalles</vt:lpstr>
    </vt:vector>
  </TitlesOfParts>
  <Company>University of Seville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</dc:title>
  <dc:creator>José Antonio Pérez Castellanos</dc:creator>
  <cp:lastModifiedBy>PABLO REINA JIMENEZ</cp:lastModifiedBy>
  <cp:revision>474</cp:revision>
  <dcterms:created xsi:type="dcterms:W3CDTF">2013-01-16T19:22:22Z</dcterms:created>
  <dcterms:modified xsi:type="dcterms:W3CDTF">2025-02-05T11:19:54Z</dcterms:modified>
</cp:coreProperties>
</file>