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5"/>
  </p:notesMasterIdLst>
  <p:handoutMasterIdLst>
    <p:handoutMasterId r:id="rId26"/>
  </p:handoutMasterIdLst>
  <p:sldIdLst>
    <p:sldId id="256" r:id="rId2"/>
    <p:sldId id="549" r:id="rId3"/>
    <p:sldId id="552" r:id="rId4"/>
    <p:sldId id="550" r:id="rId5"/>
    <p:sldId id="553" r:id="rId6"/>
    <p:sldId id="554" r:id="rId7"/>
    <p:sldId id="551" r:id="rId8"/>
    <p:sldId id="555" r:id="rId9"/>
    <p:sldId id="557" r:id="rId10"/>
    <p:sldId id="561" r:id="rId11"/>
    <p:sldId id="560" r:id="rId12"/>
    <p:sldId id="562" r:id="rId13"/>
    <p:sldId id="559" r:id="rId14"/>
    <p:sldId id="563" r:id="rId15"/>
    <p:sldId id="564" r:id="rId16"/>
    <p:sldId id="565" r:id="rId17"/>
    <p:sldId id="566" r:id="rId18"/>
    <p:sldId id="568" r:id="rId19"/>
    <p:sldId id="569" r:id="rId20"/>
    <p:sldId id="570" r:id="rId21"/>
    <p:sldId id="573" r:id="rId22"/>
    <p:sldId id="571" r:id="rId23"/>
    <p:sldId id="572"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C1B191"/>
    <a:srgbClr val="FFEABF"/>
    <a:srgbClr val="A6C761"/>
    <a:srgbClr val="578BC9"/>
    <a:srgbClr val="87212C"/>
    <a:srgbClr val="9B212C"/>
    <a:srgbClr val="7D21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EB64EC-3B5F-4F6A-B3C3-B340794772C8}" v="99" dt="2025-01-30T12:30:02.21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8235" autoAdjust="0"/>
  </p:normalViewPr>
  <p:slideViewPr>
    <p:cSldViewPr>
      <p:cViewPr varScale="1">
        <p:scale>
          <a:sx n="160" d="100"/>
          <a:sy n="160" d="100"/>
        </p:scale>
        <p:origin x="1824" y="13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796"/>
    </p:cViewPr>
  </p:sorterViewPr>
  <p:notesViewPr>
    <p:cSldViewPr showGuides="1">
      <p:cViewPr varScale="1">
        <p:scale>
          <a:sx n="82" d="100"/>
          <a:sy n="82" d="100"/>
        </p:scale>
        <p:origin x="-31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REINA JIMENEZ" userId="11481fb6-70c1-4284-90c0-f8ebfd404008" providerId="ADAL" clId="{5C32C6DA-1D41-4BD8-89B2-21C4E48653FB}"/>
    <pc:docChg chg="undo redo custSel addSld modSld">
      <pc:chgData name="PABLO REINA JIMENEZ" userId="11481fb6-70c1-4284-90c0-f8ebfd404008" providerId="ADAL" clId="{5C32C6DA-1D41-4BD8-89B2-21C4E48653FB}" dt="2025-01-31T10:01:39.212" v="848" actId="255"/>
      <pc:docMkLst>
        <pc:docMk/>
      </pc:docMkLst>
      <pc:sldChg chg="modSp mod">
        <pc:chgData name="PABLO REINA JIMENEZ" userId="11481fb6-70c1-4284-90c0-f8ebfd404008" providerId="ADAL" clId="{5C32C6DA-1D41-4BD8-89B2-21C4E48653FB}" dt="2025-01-31T10:01:39.212" v="848" actId="255"/>
        <pc:sldMkLst>
          <pc:docMk/>
          <pc:sldMk cId="1867639799" sldId="565"/>
        </pc:sldMkLst>
        <pc:spChg chg="mod">
          <ac:chgData name="PABLO REINA JIMENEZ" userId="11481fb6-70c1-4284-90c0-f8ebfd404008" providerId="ADAL" clId="{5C32C6DA-1D41-4BD8-89B2-21C4E48653FB}" dt="2025-01-31T10:01:39.212" v="848" actId="255"/>
          <ac:spMkLst>
            <pc:docMk/>
            <pc:sldMk cId="1867639799" sldId="565"/>
            <ac:spMk id="6" creationId="{5836FBD5-95D8-C20D-EEC4-152810833A74}"/>
          </ac:spMkLst>
        </pc:spChg>
      </pc:sldChg>
      <pc:sldChg chg="modSp mod">
        <pc:chgData name="PABLO REINA JIMENEZ" userId="11481fb6-70c1-4284-90c0-f8ebfd404008" providerId="ADAL" clId="{5C32C6DA-1D41-4BD8-89B2-21C4E48653FB}" dt="2025-01-31T10:01:25.194" v="847" actId="113"/>
        <pc:sldMkLst>
          <pc:docMk/>
          <pc:sldMk cId="1641184878" sldId="568"/>
        </pc:sldMkLst>
        <pc:spChg chg="mod">
          <ac:chgData name="PABLO REINA JIMENEZ" userId="11481fb6-70c1-4284-90c0-f8ebfd404008" providerId="ADAL" clId="{5C32C6DA-1D41-4BD8-89B2-21C4E48653FB}" dt="2025-01-31T10:01:25.194" v="847" actId="113"/>
          <ac:spMkLst>
            <pc:docMk/>
            <pc:sldMk cId="1641184878" sldId="568"/>
            <ac:spMk id="6" creationId="{B5B12BC9-7C3C-3D2F-1701-234517E5F190}"/>
          </ac:spMkLst>
        </pc:spChg>
      </pc:sldChg>
      <pc:sldChg chg="modSp mod">
        <pc:chgData name="PABLO REINA JIMENEZ" userId="11481fb6-70c1-4284-90c0-f8ebfd404008" providerId="ADAL" clId="{5C32C6DA-1D41-4BD8-89B2-21C4E48653FB}" dt="2025-01-31T10:01:16.611" v="841" actId="113"/>
        <pc:sldMkLst>
          <pc:docMk/>
          <pc:sldMk cId="2484712625" sldId="569"/>
        </pc:sldMkLst>
        <pc:spChg chg="mod">
          <ac:chgData name="PABLO REINA JIMENEZ" userId="11481fb6-70c1-4284-90c0-f8ebfd404008" providerId="ADAL" clId="{5C32C6DA-1D41-4BD8-89B2-21C4E48653FB}" dt="2025-01-31T10:01:16.611" v="841" actId="113"/>
          <ac:spMkLst>
            <pc:docMk/>
            <pc:sldMk cId="2484712625" sldId="569"/>
            <ac:spMk id="6" creationId="{CFE25E09-7FD9-B4C3-9F2C-615393C542B8}"/>
          </ac:spMkLst>
        </pc:spChg>
      </pc:sldChg>
      <pc:sldChg chg="modSp mod">
        <pc:chgData name="PABLO REINA JIMENEZ" userId="11481fb6-70c1-4284-90c0-f8ebfd404008" providerId="ADAL" clId="{5C32C6DA-1D41-4BD8-89B2-21C4E48653FB}" dt="2025-01-31T10:01:07.684" v="839" actId="113"/>
        <pc:sldMkLst>
          <pc:docMk/>
          <pc:sldMk cId="1281517545" sldId="570"/>
        </pc:sldMkLst>
        <pc:spChg chg="mod">
          <ac:chgData name="PABLO REINA JIMENEZ" userId="11481fb6-70c1-4284-90c0-f8ebfd404008" providerId="ADAL" clId="{5C32C6DA-1D41-4BD8-89B2-21C4E48653FB}" dt="2025-01-31T10:01:07.684" v="839" actId="113"/>
          <ac:spMkLst>
            <pc:docMk/>
            <pc:sldMk cId="1281517545" sldId="570"/>
            <ac:spMk id="6" creationId="{B729660C-431C-9832-B083-A27DA47C611B}"/>
          </ac:spMkLst>
        </pc:spChg>
      </pc:sldChg>
      <pc:sldChg chg="modSp mod">
        <pc:chgData name="PABLO REINA JIMENEZ" userId="11481fb6-70c1-4284-90c0-f8ebfd404008" providerId="ADAL" clId="{5C32C6DA-1D41-4BD8-89B2-21C4E48653FB}" dt="2025-01-31T09:42:37.714" v="0" actId="1076"/>
        <pc:sldMkLst>
          <pc:docMk/>
          <pc:sldMk cId="4234902774" sldId="571"/>
        </pc:sldMkLst>
        <pc:picChg chg="mod">
          <ac:chgData name="PABLO REINA JIMENEZ" userId="11481fb6-70c1-4284-90c0-f8ebfd404008" providerId="ADAL" clId="{5C32C6DA-1D41-4BD8-89B2-21C4E48653FB}" dt="2025-01-31T09:42:37.714" v="0" actId="1076"/>
          <ac:picMkLst>
            <pc:docMk/>
            <pc:sldMk cId="4234902774" sldId="571"/>
            <ac:picMk id="4" creationId="{860614E8-CD12-A85B-113C-A5308595001D}"/>
          </ac:picMkLst>
        </pc:picChg>
      </pc:sldChg>
      <pc:sldChg chg="addSp delSp modSp add mod">
        <pc:chgData name="PABLO REINA JIMENEZ" userId="11481fb6-70c1-4284-90c0-f8ebfd404008" providerId="ADAL" clId="{5C32C6DA-1D41-4BD8-89B2-21C4E48653FB}" dt="2025-01-31T09:45:10.800" v="43" actId="1076"/>
        <pc:sldMkLst>
          <pc:docMk/>
          <pc:sldMk cId="2064718405" sldId="572"/>
        </pc:sldMkLst>
        <pc:spChg chg="mod">
          <ac:chgData name="PABLO REINA JIMENEZ" userId="11481fb6-70c1-4284-90c0-f8ebfd404008" providerId="ADAL" clId="{5C32C6DA-1D41-4BD8-89B2-21C4E48653FB}" dt="2025-01-31T09:42:47.142" v="7" actId="20577"/>
          <ac:spMkLst>
            <pc:docMk/>
            <pc:sldMk cId="2064718405" sldId="572"/>
            <ac:spMk id="2" creationId="{FA34D0B0-0A84-E024-45DD-DE79182E0161}"/>
          </ac:spMkLst>
        </pc:spChg>
        <pc:spChg chg="add mod">
          <ac:chgData name="PABLO REINA JIMENEZ" userId="11481fb6-70c1-4284-90c0-f8ebfd404008" providerId="ADAL" clId="{5C32C6DA-1D41-4BD8-89B2-21C4E48653FB}" dt="2025-01-31T09:43:38.167" v="28" actId="14100"/>
          <ac:spMkLst>
            <pc:docMk/>
            <pc:sldMk cId="2064718405" sldId="572"/>
            <ac:spMk id="3" creationId="{97394C4F-EEAF-4ED6-D86D-6489E2EC3524}"/>
          </ac:spMkLst>
        </pc:spChg>
        <pc:picChg chg="add mod">
          <ac:chgData name="PABLO REINA JIMENEZ" userId="11481fb6-70c1-4284-90c0-f8ebfd404008" providerId="ADAL" clId="{5C32C6DA-1D41-4BD8-89B2-21C4E48653FB}" dt="2025-01-31T09:45:08.839" v="42" actId="1076"/>
          <ac:picMkLst>
            <pc:docMk/>
            <pc:sldMk cId="2064718405" sldId="572"/>
            <ac:picMk id="8" creationId="{7B57E581-DBAE-9875-8062-D11E1FF597DE}"/>
          </ac:picMkLst>
        </pc:picChg>
        <pc:picChg chg="add mod">
          <ac:chgData name="PABLO REINA JIMENEZ" userId="11481fb6-70c1-4284-90c0-f8ebfd404008" providerId="ADAL" clId="{5C32C6DA-1D41-4BD8-89B2-21C4E48653FB}" dt="2025-01-31T09:45:10.800" v="43" actId="1076"/>
          <ac:picMkLst>
            <pc:docMk/>
            <pc:sldMk cId="2064718405" sldId="572"/>
            <ac:picMk id="10" creationId="{AA19801A-80C8-3998-EE0F-D96DB132E38E}"/>
          </ac:picMkLst>
        </pc:picChg>
      </pc:sldChg>
      <pc:sldChg chg="addSp modSp add mod">
        <pc:chgData name="PABLO REINA JIMENEZ" userId="11481fb6-70c1-4284-90c0-f8ebfd404008" providerId="ADAL" clId="{5C32C6DA-1D41-4BD8-89B2-21C4E48653FB}" dt="2025-01-31T10:00:39.703" v="827" actId="113"/>
        <pc:sldMkLst>
          <pc:docMk/>
          <pc:sldMk cId="1934604075" sldId="573"/>
        </pc:sldMkLst>
        <pc:spChg chg="add mod">
          <ac:chgData name="PABLO REINA JIMENEZ" userId="11481fb6-70c1-4284-90c0-f8ebfd404008" providerId="ADAL" clId="{5C32C6DA-1D41-4BD8-89B2-21C4E48653FB}" dt="2025-01-31T10:00:35.347" v="826" actId="113"/>
          <ac:spMkLst>
            <pc:docMk/>
            <pc:sldMk cId="1934604075" sldId="573"/>
            <ac:spMk id="3" creationId="{0745C283-EBE0-1FAF-9B62-4910BF1E48D0}"/>
          </ac:spMkLst>
        </pc:spChg>
        <pc:spChg chg="add mod">
          <ac:chgData name="PABLO REINA JIMENEZ" userId="11481fb6-70c1-4284-90c0-f8ebfd404008" providerId="ADAL" clId="{5C32C6DA-1D41-4BD8-89B2-21C4E48653FB}" dt="2025-01-31T10:00:39.703" v="827" actId="113"/>
          <ac:spMkLst>
            <pc:docMk/>
            <pc:sldMk cId="1934604075" sldId="573"/>
            <ac:spMk id="4" creationId="{C73D3BB3-9BC0-C55A-D3D6-769DF0BDC532}"/>
          </ac:spMkLst>
        </pc:spChg>
        <pc:spChg chg="mod">
          <ac:chgData name="PABLO REINA JIMENEZ" userId="11481fb6-70c1-4284-90c0-f8ebfd404008" providerId="ADAL" clId="{5C32C6DA-1D41-4BD8-89B2-21C4E48653FB}" dt="2025-01-31T09:58:35.615" v="620" actId="120"/>
          <ac:spMkLst>
            <pc:docMk/>
            <pc:sldMk cId="1934604075" sldId="573"/>
            <ac:spMk id="6" creationId="{44FC113E-896C-FC26-B171-9D69EAC7C5D5}"/>
          </ac:spMkLst>
        </pc:spChg>
      </pc:sldChg>
    </pc:docChg>
  </pc:docChgLst>
  <pc:docChgLst>
    <pc:chgData name="PABLO REINA JIMENEZ" userId="11481fb6-70c1-4284-90c0-f8ebfd404008" providerId="ADAL" clId="{90863787-6257-4528-A436-A397D5BB6BBE}"/>
    <pc:docChg chg="undo custSel addSld delSld modSld sldOrd">
      <pc:chgData name="PABLO REINA JIMENEZ" userId="11481fb6-70c1-4284-90c0-f8ebfd404008" providerId="ADAL" clId="{90863787-6257-4528-A436-A397D5BB6BBE}" dt="2025-01-30T09:13:03.467" v="6" actId="5793"/>
      <pc:docMkLst>
        <pc:docMk/>
      </pc:docMkLst>
      <pc:sldChg chg="del">
        <pc:chgData name="PABLO REINA JIMENEZ" userId="11481fb6-70c1-4284-90c0-f8ebfd404008" providerId="ADAL" clId="{90863787-6257-4528-A436-A397D5BB6BBE}" dt="2025-01-30T09:12:54.224" v="2" actId="47"/>
        <pc:sldMkLst>
          <pc:docMk/>
          <pc:sldMk cId="3278409666" sldId="436"/>
        </pc:sldMkLst>
      </pc:sldChg>
      <pc:sldChg chg="del">
        <pc:chgData name="PABLO REINA JIMENEZ" userId="11481fb6-70c1-4284-90c0-f8ebfd404008" providerId="ADAL" clId="{90863787-6257-4528-A436-A397D5BB6BBE}" dt="2025-01-30T09:12:54.224" v="2" actId="47"/>
        <pc:sldMkLst>
          <pc:docMk/>
          <pc:sldMk cId="2331483894" sldId="437"/>
        </pc:sldMkLst>
      </pc:sldChg>
      <pc:sldChg chg="del">
        <pc:chgData name="PABLO REINA JIMENEZ" userId="11481fb6-70c1-4284-90c0-f8ebfd404008" providerId="ADAL" clId="{90863787-6257-4528-A436-A397D5BB6BBE}" dt="2025-01-30T09:12:54.224" v="2" actId="47"/>
        <pc:sldMkLst>
          <pc:docMk/>
          <pc:sldMk cId="2218132902" sldId="438"/>
        </pc:sldMkLst>
      </pc:sldChg>
      <pc:sldChg chg="del">
        <pc:chgData name="PABLO REINA JIMENEZ" userId="11481fb6-70c1-4284-90c0-f8ebfd404008" providerId="ADAL" clId="{90863787-6257-4528-A436-A397D5BB6BBE}" dt="2025-01-30T09:12:54.224" v="2" actId="47"/>
        <pc:sldMkLst>
          <pc:docMk/>
          <pc:sldMk cId="1601330980" sldId="439"/>
        </pc:sldMkLst>
      </pc:sldChg>
      <pc:sldChg chg="del">
        <pc:chgData name="PABLO REINA JIMENEZ" userId="11481fb6-70c1-4284-90c0-f8ebfd404008" providerId="ADAL" clId="{90863787-6257-4528-A436-A397D5BB6BBE}" dt="2025-01-30T09:12:54.224" v="2" actId="47"/>
        <pc:sldMkLst>
          <pc:docMk/>
          <pc:sldMk cId="3947400182" sldId="440"/>
        </pc:sldMkLst>
      </pc:sldChg>
      <pc:sldChg chg="del">
        <pc:chgData name="PABLO REINA JIMENEZ" userId="11481fb6-70c1-4284-90c0-f8ebfd404008" providerId="ADAL" clId="{90863787-6257-4528-A436-A397D5BB6BBE}" dt="2025-01-30T09:12:54.224" v="2" actId="47"/>
        <pc:sldMkLst>
          <pc:docMk/>
          <pc:sldMk cId="1880833962" sldId="441"/>
        </pc:sldMkLst>
      </pc:sldChg>
      <pc:sldChg chg="del">
        <pc:chgData name="PABLO REINA JIMENEZ" userId="11481fb6-70c1-4284-90c0-f8ebfd404008" providerId="ADAL" clId="{90863787-6257-4528-A436-A397D5BB6BBE}" dt="2025-01-30T09:12:54.224" v="2" actId="47"/>
        <pc:sldMkLst>
          <pc:docMk/>
          <pc:sldMk cId="3257239392" sldId="451"/>
        </pc:sldMkLst>
      </pc:sldChg>
      <pc:sldChg chg="del">
        <pc:chgData name="PABLO REINA JIMENEZ" userId="11481fb6-70c1-4284-90c0-f8ebfd404008" providerId="ADAL" clId="{90863787-6257-4528-A436-A397D5BB6BBE}" dt="2025-01-30T09:12:54.224" v="2" actId="47"/>
        <pc:sldMkLst>
          <pc:docMk/>
          <pc:sldMk cId="3598059413" sldId="452"/>
        </pc:sldMkLst>
      </pc:sldChg>
      <pc:sldChg chg="del">
        <pc:chgData name="PABLO REINA JIMENEZ" userId="11481fb6-70c1-4284-90c0-f8ebfd404008" providerId="ADAL" clId="{90863787-6257-4528-A436-A397D5BB6BBE}" dt="2025-01-30T09:12:54.224" v="2" actId="47"/>
        <pc:sldMkLst>
          <pc:docMk/>
          <pc:sldMk cId="1235037082" sldId="453"/>
        </pc:sldMkLst>
      </pc:sldChg>
      <pc:sldChg chg="del">
        <pc:chgData name="PABLO REINA JIMENEZ" userId="11481fb6-70c1-4284-90c0-f8ebfd404008" providerId="ADAL" clId="{90863787-6257-4528-A436-A397D5BB6BBE}" dt="2025-01-30T09:12:54.224" v="2" actId="47"/>
        <pc:sldMkLst>
          <pc:docMk/>
          <pc:sldMk cId="4021773861" sldId="454"/>
        </pc:sldMkLst>
      </pc:sldChg>
      <pc:sldChg chg="del">
        <pc:chgData name="PABLO REINA JIMENEZ" userId="11481fb6-70c1-4284-90c0-f8ebfd404008" providerId="ADAL" clId="{90863787-6257-4528-A436-A397D5BB6BBE}" dt="2025-01-30T09:12:54.224" v="2" actId="47"/>
        <pc:sldMkLst>
          <pc:docMk/>
          <pc:sldMk cId="2282116030" sldId="459"/>
        </pc:sldMkLst>
      </pc:sldChg>
      <pc:sldChg chg="del">
        <pc:chgData name="PABLO REINA JIMENEZ" userId="11481fb6-70c1-4284-90c0-f8ebfd404008" providerId="ADAL" clId="{90863787-6257-4528-A436-A397D5BB6BBE}" dt="2025-01-30T09:12:54.224" v="2" actId="47"/>
        <pc:sldMkLst>
          <pc:docMk/>
          <pc:sldMk cId="642820574" sldId="460"/>
        </pc:sldMkLst>
      </pc:sldChg>
      <pc:sldChg chg="del">
        <pc:chgData name="PABLO REINA JIMENEZ" userId="11481fb6-70c1-4284-90c0-f8ebfd404008" providerId="ADAL" clId="{90863787-6257-4528-A436-A397D5BB6BBE}" dt="2025-01-30T09:12:54.224" v="2" actId="47"/>
        <pc:sldMkLst>
          <pc:docMk/>
          <pc:sldMk cId="775688176" sldId="462"/>
        </pc:sldMkLst>
      </pc:sldChg>
      <pc:sldChg chg="del">
        <pc:chgData name="PABLO REINA JIMENEZ" userId="11481fb6-70c1-4284-90c0-f8ebfd404008" providerId="ADAL" clId="{90863787-6257-4528-A436-A397D5BB6BBE}" dt="2025-01-30T09:12:54.224" v="2" actId="47"/>
        <pc:sldMkLst>
          <pc:docMk/>
          <pc:sldMk cId="3337093288" sldId="464"/>
        </pc:sldMkLst>
      </pc:sldChg>
      <pc:sldChg chg="del">
        <pc:chgData name="PABLO REINA JIMENEZ" userId="11481fb6-70c1-4284-90c0-f8ebfd404008" providerId="ADAL" clId="{90863787-6257-4528-A436-A397D5BB6BBE}" dt="2025-01-30T09:12:54.224" v="2" actId="47"/>
        <pc:sldMkLst>
          <pc:docMk/>
          <pc:sldMk cId="2251787840" sldId="465"/>
        </pc:sldMkLst>
      </pc:sldChg>
      <pc:sldChg chg="del">
        <pc:chgData name="PABLO REINA JIMENEZ" userId="11481fb6-70c1-4284-90c0-f8ebfd404008" providerId="ADAL" clId="{90863787-6257-4528-A436-A397D5BB6BBE}" dt="2025-01-30T09:12:54.224" v="2" actId="47"/>
        <pc:sldMkLst>
          <pc:docMk/>
          <pc:sldMk cId="4284447146" sldId="470"/>
        </pc:sldMkLst>
      </pc:sldChg>
      <pc:sldChg chg="del">
        <pc:chgData name="PABLO REINA JIMENEZ" userId="11481fb6-70c1-4284-90c0-f8ebfd404008" providerId="ADAL" clId="{90863787-6257-4528-A436-A397D5BB6BBE}" dt="2025-01-30T09:12:54.224" v="2" actId="47"/>
        <pc:sldMkLst>
          <pc:docMk/>
          <pc:sldMk cId="1443607136" sldId="471"/>
        </pc:sldMkLst>
      </pc:sldChg>
      <pc:sldChg chg="del">
        <pc:chgData name="PABLO REINA JIMENEZ" userId="11481fb6-70c1-4284-90c0-f8ebfd404008" providerId="ADAL" clId="{90863787-6257-4528-A436-A397D5BB6BBE}" dt="2025-01-30T09:12:54.224" v="2" actId="47"/>
        <pc:sldMkLst>
          <pc:docMk/>
          <pc:sldMk cId="83720061" sldId="472"/>
        </pc:sldMkLst>
      </pc:sldChg>
      <pc:sldChg chg="del">
        <pc:chgData name="PABLO REINA JIMENEZ" userId="11481fb6-70c1-4284-90c0-f8ebfd404008" providerId="ADAL" clId="{90863787-6257-4528-A436-A397D5BB6BBE}" dt="2025-01-30T09:12:54.224" v="2" actId="47"/>
        <pc:sldMkLst>
          <pc:docMk/>
          <pc:sldMk cId="483660610" sldId="473"/>
        </pc:sldMkLst>
      </pc:sldChg>
      <pc:sldChg chg="del">
        <pc:chgData name="PABLO REINA JIMENEZ" userId="11481fb6-70c1-4284-90c0-f8ebfd404008" providerId="ADAL" clId="{90863787-6257-4528-A436-A397D5BB6BBE}" dt="2025-01-30T09:12:54.224" v="2" actId="47"/>
        <pc:sldMkLst>
          <pc:docMk/>
          <pc:sldMk cId="1065875344" sldId="474"/>
        </pc:sldMkLst>
      </pc:sldChg>
      <pc:sldChg chg="del">
        <pc:chgData name="PABLO REINA JIMENEZ" userId="11481fb6-70c1-4284-90c0-f8ebfd404008" providerId="ADAL" clId="{90863787-6257-4528-A436-A397D5BB6BBE}" dt="2025-01-30T09:12:54.224" v="2" actId="47"/>
        <pc:sldMkLst>
          <pc:docMk/>
          <pc:sldMk cId="260511966" sldId="475"/>
        </pc:sldMkLst>
      </pc:sldChg>
      <pc:sldChg chg="del">
        <pc:chgData name="PABLO REINA JIMENEZ" userId="11481fb6-70c1-4284-90c0-f8ebfd404008" providerId="ADAL" clId="{90863787-6257-4528-A436-A397D5BB6BBE}" dt="2025-01-30T09:12:54.224" v="2" actId="47"/>
        <pc:sldMkLst>
          <pc:docMk/>
          <pc:sldMk cId="3933894390" sldId="476"/>
        </pc:sldMkLst>
      </pc:sldChg>
      <pc:sldChg chg="del">
        <pc:chgData name="PABLO REINA JIMENEZ" userId="11481fb6-70c1-4284-90c0-f8ebfd404008" providerId="ADAL" clId="{90863787-6257-4528-A436-A397D5BB6BBE}" dt="2025-01-30T09:12:54.224" v="2" actId="47"/>
        <pc:sldMkLst>
          <pc:docMk/>
          <pc:sldMk cId="3000286083" sldId="477"/>
        </pc:sldMkLst>
      </pc:sldChg>
      <pc:sldChg chg="add del modNotesTx">
        <pc:chgData name="PABLO REINA JIMENEZ" userId="11481fb6-70c1-4284-90c0-f8ebfd404008" providerId="ADAL" clId="{90863787-6257-4528-A436-A397D5BB6BBE}" dt="2025-01-30T09:13:03.467" v="6" actId="5793"/>
        <pc:sldMkLst>
          <pc:docMk/>
          <pc:sldMk cId="1661939280" sldId="479"/>
        </pc:sldMkLst>
      </pc:sldChg>
      <pc:sldChg chg="del">
        <pc:chgData name="PABLO REINA JIMENEZ" userId="11481fb6-70c1-4284-90c0-f8ebfd404008" providerId="ADAL" clId="{90863787-6257-4528-A436-A397D5BB6BBE}" dt="2025-01-30T09:12:54.224" v="2" actId="47"/>
        <pc:sldMkLst>
          <pc:docMk/>
          <pc:sldMk cId="2118365286" sldId="480"/>
        </pc:sldMkLst>
      </pc:sldChg>
      <pc:sldChg chg="del">
        <pc:chgData name="PABLO REINA JIMENEZ" userId="11481fb6-70c1-4284-90c0-f8ebfd404008" providerId="ADAL" clId="{90863787-6257-4528-A436-A397D5BB6BBE}" dt="2025-01-30T09:12:54.224" v="2" actId="47"/>
        <pc:sldMkLst>
          <pc:docMk/>
          <pc:sldMk cId="251564781" sldId="481"/>
        </pc:sldMkLst>
      </pc:sldChg>
      <pc:sldChg chg="del">
        <pc:chgData name="PABLO REINA JIMENEZ" userId="11481fb6-70c1-4284-90c0-f8ebfd404008" providerId="ADAL" clId="{90863787-6257-4528-A436-A397D5BB6BBE}" dt="2025-01-30T09:12:54.224" v="2" actId="47"/>
        <pc:sldMkLst>
          <pc:docMk/>
          <pc:sldMk cId="852719293" sldId="482"/>
        </pc:sldMkLst>
      </pc:sldChg>
      <pc:sldChg chg="del">
        <pc:chgData name="PABLO REINA JIMENEZ" userId="11481fb6-70c1-4284-90c0-f8ebfd404008" providerId="ADAL" clId="{90863787-6257-4528-A436-A397D5BB6BBE}" dt="2025-01-30T09:12:54.224" v="2" actId="47"/>
        <pc:sldMkLst>
          <pc:docMk/>
          <pc:sldMk cId="860867835" sldId="483"/>
        </pc:sldMkLst>
      </pc:sldChg>
      <pc:sldChg chg="del">
        <pc:chgData name="PABLO REINA JIMENEZ" userId="11481fb6-70c1-4284-90c0-f8ebfd404008" providerId="ADAL" clId="{90863787-6257-4528-A436-A397D5BB6BBE}" dt="2025-01-30T09:12:54.224" v="2" actId="47"/>
        <pc:sldMkLst>
          <pc:docMk/>
          <pc:sldMk cId="2706902641" sldId="484"/>
        </pc:sldMkLst>
      </pc:sldChg>
      <pc:sldChg chg="del">
        <pc:chgData name="PABLO REINA JIMENEZ" userId="11481fb6-70c1-4284-90c0-f8ebfd404008" providerId="ADAL" clId="{90863787-6257-4528-A436-A397D5BB6BBE}" dt="2025-01-30T09:12:54.224" v="2" actId="47"/>
        <pc:sldMkLst>
          <pc:docMk/>
          <pc:sldMk cId="928039418" sldId="486"/>
        </pc:sldMkLst>
      </pc:sldChg>
      <pc:sldChg chg="del">
        <pc:chgData name="PABLO REINA JIMENEZ" userId="11481fb6-70c1-4284-90c0-f8ebfd404008" providerId="ADAL" clId="{90863787-6257-4528-A436-A397D5BB6BBE}" dt="2025-01-30T09:12:54.224" v="2" actId="47"/>
        <pc:sldMkLst>
          <pc:docMk/>
          <pc:sldMk cId="3294650274" sldId="487"/>
        </pc:sldMkLst>
      </pc:sldChg>
      <pc:sldChg chg="del">
        <pc:chgData name="PABLO REINA JIMENEZ" userId="11481fb6-70c1-4284-90c0-f8ebfd404008" providerId="ADAL" clId="{90863787-6257-4528-A436-A397D5BB6BBE}" dt="2025-01-30T09:12:54.224" v="2" actId="47"/>
        <pc:sldMkLst>
          <pc:docMk/>
          <pc:sldMk cId="1789718515" sldId="488"/>
        </pc:sldMkLst>
      </pc:sldChg>
      <pc:sldChg chg="del">
        <pc:chgData name="PABLO REINA JIMENEZ" userId="11481fb6-70c1-4284-90c0-f8ebfd404008" providerId="ADAL" clId="{90863787-6257-4528-A436-A397D5BB6BBE}" dt="2025-01-30T09:12:54.224" v="2" actId="47"/>
        <pc:sldMkLst>
          <pc:docMk/>
          <pc:sldMk cId="4003935506" sldId="489"/>
        </pc:sldMkLst>
      </pc:sldChg>
      <pc:sldChg chg="del">
        <pc:chgData name="PABLO REINA JIMENEZ" userId="11481fb6-70c1-4284-90c0-f8ebfd404008" providerId="ADAL" clId="{90863787-6257-4528-A436-A397D5BB6BBE}" dt="2025-01-30T09:12:54.224" v="2" actId="47"/>
        <pc:sldMkLst>
          <pc:docMk/>
          <pc:sldMk cId="2819411923" sldId="490"/>
        </pc:sldMkLst>
      </pc:sldChg>
      <pc:sldChg chg="del">
        <pc:chgData name="PABLO REINA JIMENEZ" userId="11481fb6-70c1-4284-90c0-f8ebfd404008" providerId="ADAL" clId="{90863787-6257-4528-A436-A397D5BB6BBE}" dt="2025-01-30T09:12:54.224" v="2" actId="47"/>
        <pc:sldMkLst>
          <pc:docMk/>
          <pc:sldMk cId="1038953606" sldId="491"/>
        </pc:sldMkLst>
      </pc:sldChg>
      <pc:sldChg chg="del">
        <pc:chgData name="PABLO REINA JIMENEZ" userId="11481fb6-70c1-4284-90c0-f8ebfd404008" providerId="ADAL" clId="{90863787-6257-4528-A436-A397D5BB6BBE}" dt="2025-01-30T09:12:54.224" v="2" actId="47"/>
        <pc:sldMkLst>
          <pc:docMk/>
          <pc:sldMk cId="4229626940" sldId="492"/>
        </pc:sldMkLst>
      </pc:sldChg>
      <pc:sldChg chg="del">
        <pc:chgData name="PABLO REINA JIMENEZ" userId="11481fb6-70c1-4284-90c0-f8ebfd404008" providerId="ADAL" clId="{90863787-6257-4528-A436-A397D5BB6BBE}" dt="2025-01-30T09:12:54.224" v="2" actId="47"/>
        <pc:sldMkLst>
          <pc:docMk/>
          <pc:sldMk cId="395802243" sldId="493"/>
        </pc:sldMkLst>
      </pc:sldChg>
      <pc:sldChg chg="del ord">
        <pc:chgData name="PABLO REINA JIMENEZ" userId="11481fb6-70c1-4284-90c0-f8ebfd404008" providerId="ADAL" clId="{90863787-6257-4528-A436-A397D5BB6BBE}" dt="2025-01-30T09:12:54.224" v="2" actId="47"/>
        <pc:sldMkLst>
          <pc:docMk/>
          <pc:sldMk cId="2061133497" sldId="494"/>
        </pc:sldMkLst>
      </pc:sldChg>
      <pc:sldChg chg="del">
        <pc:chgData name="PABLO REINA JIMENEZ" userId="11481fb6-70c1-4284-90c0-f8ebfd404008" providerId="ADAL" clId="{90863787-6257-4528-A436-A397D5BB6BBE}" dt="2025-01-30T09:12:54.224" v="2" actId="47"/>
        <pc:sldMkLst>
          <pc:docMk/>
          <pc:sldMk cId="2217204162" sldId="495"/>
        </pc:sldMkLst>
      </pc:sldChg>
      <pc:sldChg chg="del">
        <pc:chgData name="PABLO REINA JIMENEZ" userId="11481fb6-70c1-4284-90c0-f8ebfd404008" providerId="ADAL" clId="{90863787-6257-4528-A436-A397D5BB6BBE}" dt="2025-01-30T09:12:54.224" v="2" actId="47"/>
        <pc:sldMkLst>
          <pc:docMk/>
          <pc:sldMk cId="1930735622" sldId="496"/>
        </pc:sldMkLst>
      </pc:sldChg>
      <pc:sldChg chg="del">
        <pc:chgData name="PABLO REINA JIMENEZ" userId="11481fb6-70c1-4284-90c0-f8ebfd404008" providerId="ADAL" clId="{90863787-6257-4528-A436-A397D5BB6BBE}" dt="2025-01-30T09:12:54.224" v="2" actId="47"/>
        <pc:sldMkLst>
          <pc:docMk/>
          <pc:sldMk cId="1362604721" sldId="497"/>
        </pc:sldMkLst>
      </pc:sldChg>
      <pc:sldChg chg="del">
        <pc:chgData name="PABLO REINA JIMENEZ" userId="11481fb6-70c1-4284-90c0-f8ebfd404008" providerId="ADAL" clId="{90863787-6257-4528-A436-A397D5BB6BBE}" dt="2025-01-30T09:12:54.224" v="2" actId="47"/>
        <pc:sldMkLst>
          <pc:docMk/>
          <pc:sldMk cId="3881293408" sldId="501"/>
        </pc:sldMkLst>
      </pc:sldChg>
      <pc:sldChg chg="del">
        <pc:chgData name="PABLO REINA JIMENEZ" userId="11481fb6-70c1-4284-90c0-f8ebfd404008" providerId="ADAL" clId="{90863787-6257-4528-A436-A397D5BB6BBE}" dt="2025-01-30T09:12:54.224" v="2" actId="47"/>
        <pc:sldMkLst>
          <pc:docMk/>
          <pc:sldMk cId="3693569463" sldId="502"/>
        </pc:sldMkLst>
      </pc:sldChg>
      <pc:sldChg chg="del">
        <pc:chgData name="PABLO REINA JIMENEZ" userId="11481fb6-70c1-4284-90c0-f8ebfd404008" providerId="ADAL" clId="{90863787-6257-4528-A436-A397D5BB6BBE}" dt="2025-01-30T09:12:54.224" v="2" actId="47"/>
        <pc:sldMkLst>
          <pc:docMk/>
          <pc:sldMk cId="2469213153" sldId="503"/>
        </pc:sldMkLst>
      </pc:sldChg>
      <pc:sldChg chg="del">
        <pc:chgData name="PABLO REINA JIMENEZ" userId="11481fb6-70c1-4284-90c0-f8ebfd404008" providerId="ADAL" clId="{90863787-6257-4528-A436-A397D5BB6BBE}" dt="2025-01-30T09:12:54.224" v="2" actId="47"/>
        <pc:sldMkLst>
          <pc:docMk/>
          <pc:sldMk cId="2572857126" sldId="510"/>
        </pc:sldMkLst>
      </pc:sldChg>
      <pc:sldChg chg="modNotesTx">
        <pc:chgData name="PABLO REINA JIMENEZ" userId="11481fb6-70c1-4284-90c0-f8ebfd404008" providerId="ADAL" clId="{90863787-6257-4528-A436-A397D5BB6BBE}" dt="2025-01-30T09:12:58.713" v="3" actId="5793"/>
        <pc:sldMkLst>
          <pc:docMk/>
          <pc:sldMk cId="3712449722" sldId="511"/>
        </pc:sldMkLst>
      </pc:sldChg>
      <pc:sldChg chg="del">
        <pc:chgData name="PABLO REINA JIMENEZ" userId="11481fb6-70c1-4284-90c0-f8ebfd404008" providerId="ADAL" clId="{90863787-6257-4528-A436-A397D5BB6BBE}" dt="2025-01-30T09:12:54.224" v="2" actId="47"/>
        <pc:sldMkLst>
          <pc:docMk/>
          <pc:sldMk cId="3785818016" sldId="512"/>
        </pc:sldMkLst>
      </pc:sldChg>
      <pc:sldChg chg="del">
        <pc:chgData name="PABLO REINA JIMENEZ" userId="11481fb6-70c1-4284-90c0-f8ebfd404008" providerId="ADAL" clId="{90863787-6257-4528-A436-A397D5BB6BBE}" dt="2025-01-30T09:12:54.224" v="2" actId="47"/>
        <pc:sldMkLst>
          <pc:docMk/>
          <pc:sldMk cId="1058620009" sldId="513"/>
        </pc:sldMkLst>
      </pc:sldChg>
      <pc:sldChg chg="del">
        <pc:chgData name="PABLO REINA JIMENEZ" userId="11481fb6-70c1-4284-90c0-f8ebfd404008" providerId="ADAL" clId="{90863787-6257-4528-A436-A397D5BB6BBE}" dt="2025-01-30T09:12:54.224" v="2" actId="47"/>
        <pc:sldMkLst>
          <pc:docMk/>
          <pc:sldMk cId="1203124456" sldId="514"/>
        </pc:sldMkLst>
      </pc:sldChg>
      <pc:sldChg chg="del">
        <pc:chgData name="PABLO REINA JIMENEZ" userId="11481fb6-70c1-4284-90c0-f8ebfd404008" providerId="ADAL" clId="{90863787-6257-4528-A436-A397D5BB6BBE}" dt="2025-01-30T09:12:54.224" v="2" actId="47"/>
        <pc:sldMkLst>
          <pc:docMk/>
          <pc:sldMk cId="3126519610" sldId="515"/>
        </pc:sldMkLst>
      </pc:sldChg>
      <pc:sldChg chg="del">
        <pc:chgData name="PABLO REINA JIMENEZ" userId="11481fb6-70c1-4284-90c0-f8ebfd404008" providerId="ADAL" clId="{90863787-6257-4528-A436-A397D5BB6BBE}" dt="2025-01-30T09:12:54.224" v="2" actId="47"/>
        <pc:sldMkLst>
          <pc:docMk/>
          <pc:sldMk cId="1859968552" sldId="516"/>
        </pc:sldMkLst>
      </pc:sldChg>
      <pc:sldChg chg="del">
        <pc:chgData name="PABLO REINA JIMENEZ" userId="11481fb6-70c1-4284-90c0-f8ebfd404008" providerId="ADAL" clId="{90863787-6257-4528-A436-A397D5BB6BBE}" dt="2025-01-30T09:12:54.224" v="2" actId="47"/>
        <pc:sldMkLst>
          <pc:docMk/>
          <pc:sldMk cId="513024772" sldId="517"/>
        </pc:sldMkLst>
      </pc:sldChg>
      <pc:sldChg chg="del">
        <pc:chgData name="PABLO REINA JIMENEZ" userId="11481fb6-70c1-4284-90c0-f8ebfd404008" providerId="ADAL" clId="{90863787-6257-4528-A436-A397D5BB6BBE}" dt="2025-01-30T09:12:54.224" v="2" actId="47"/>
        <pc:sldMkLst>
          <pc:docMk/>
          <pc:sldMk cId="1011737693" sldId="519"/>
        </pc:sldMkLst>
      </pc:sldChg>
      <pc:sldChg chg="del">
        <pc:chgData name="PABLO REINA JIMENEZ" userId="11481fb6-70c1-4284-90c0-f8ebfd404008" providerId="ADAL" clId="{90863787-6257-4528-A436-A397D5BB6BBE}" dt="2025-01-30T09:12:54.224" v="2" actId="47"/>
        <pc:sldMkLst>
          <pc:docMk/>
          <pc:sldMk cId="558107900" sldId="520"/>
        </pc:sldMkLst>
      </pc:sldChg>
      <pc:sldChg chg="del">
        <pc:chgData name="PABLO REINA JIMENEZ" userId="11481fb6-70c1-4284-90c0-f8ebfd404008" providerId="ADAL" clId="{90863787-6257-4528-A436-A397D5BB6BBE}" dt="2025-01-30T09:12:54.224" v="2" actId="47"/>
        <pc:sldMkLst>
          <pc:docMk/>
          <pc:sldMk cId="4107244" sldId="521"/>
        </pc:sldMkLst>
      </pc:sldChg>
      <pc:sldChg chg="del">
        <pc:chgData name="PABLO REINA JIMENEZ" userId="11481fb6-70c1-4284-90c0-f8ebfd404008" providerId="ADAL" clId="{90863787-6257-4528-A436-A397D5BB6BBE}" dt="2025-01-30T09:12:54.224" v="2" actId="47"/>
        <pc:sldMkLst>
          <pc:docMk/>
          <pc:sldMk cId="2500403663" sldId="522"/>
        </pc:sldMkLst>
      </pc:sldChg>
      <pc:sldChg chg="del">
        <pc:chgData name="PABLO REINA JIMENEZ" userId="11481fb6-70c1-4284-90c0-f8ebfd404008" providerId="ADAL" clId="{90863787-6257-4528-A436-A397D5BB6BBE}" dt="2025-01-30T09:12:54.224" v="2" actId="47"/>
        <pc:sldMkLst>
          <pc:docMk/>
          <pc:sldMk cId="3063731280" sldId="544"/>
        </pc:sldMkLst>
      </pc:sldChg>
      <pc:sldChg chg="del">
        <pc:chgData name="PABLO REINA JIMENEZ" userId="11481fb6-70c1-4284-90c0-f8ebfd404008" providerId="ADAL" clId="{90863787-6257-4528-A436-A397D5BB6BBE}" dt="2025-01-30T09:12:54.224" v="2" actId="47"/>
        <pc:sldMkLst>
          <pc:docMk/>
          <pc:sldMk cId="715445965" sldId="545"/>
        </pc:sldMkLst>
      </pc:sldChg>
      <pc:sldChg chg="del">
        <pc:chgData name="PABLO REINA JIMENEZ" userId="11481fb6-70c1-4284-90c0-f8ebfd404008" providerId="ADAL" clId="{90863787-6257-4528-A436-A397D5BB6BBE}" dt="2025-01-30T09:12:54.224" v="2" actId="47"/>
        <pc:sldMkLst>
          <pc:docMk/>
          <pc:sldMk cId="1176003078" sldId="546"/>
        </pc:sldMkLst>
      </pc:sldChg>
      <pc:sldChg chg="del">
        <pc:chgData name="PABLO REINA JIMENEZ" userId="11481fb6-70c1-4284-90c0-f8ebfd404008" providerId="ADAL" clId="{90863787-6257-4528-A436-A397D5BB6BBE}" dt="2025-01-30T09:12:54.224" v="2" actId="47"/>
        <pc:sldMkLst>
          <pc:docMk/>
          <pc:sldMk cId="605973889" sldId="547"/>
        </pc:sldMkLst>
      </pc:sldChg>
      <pc:sldChg chg="del">
        <pc:chgData name="PABLO REINA JIMENEZ" userId="11481fb6-70c1-4284-90c0-f8ebfd404008" providerId="ADAL" clId="{90863787-6257-4528-A436-A397D5BB6BBE}" dt="2025-01-30T09:12:54.224" v="2" actId="47"/>
        <pc:sldMkLst>
          <pc:docMk/>
          <pc:sldMk cId="208945120" sldId="549"/>
        </pc:sldMkLst>
      </pc:sldChg>
      <pc:sldChg chg="del">
        <pc:chgData name="PABLO REINA JIMENEZ" userId="11481fb6-70c1-4284-90c0-f8ebfd404008" providerId="ADAL" clId="{90863787-6257-4528-A436-A397D5BB6BBE}" dt="2025-01-30T09:12:54.224" v="2" actId="47"/>
        <pc:sldMkLst>
          <pc:docMk/>
          <pc:sldMk cId="2506510941" sldId="550"/>
        </pc:sldMkLst>
      </pc:sldChg>
      <pc:sldChg chg="del">
        <pc:chgData name="PABLO REINA JIMENEZ" userId="11481fb6-70c1-4284-90c0-f8ebfd404008" providerId="ADAL" clId="{90863787-6257-4528-A436-A397D5BB6BBE}" dt="2025-01-30T09:12:54.224" v="2" actId="47"/>
        <pc:sldMkLst>
          <pc:docMk/>
          <pc:sldMk cId="1844130303" sldId="551"/>
        </pc:sldMkLst>
      </pc:sldChg>
      <pc:sldChg chg="del">
        <pc:chgData name="PABLO REINA JIMENEZ" userId="11481fb6-70c1-4284-90c0-f8ebfd404008" providerId="ADAL" clId="{90863787-6257-4528-A436-A397D5BB6BBE}" dt="2025-01-30T09:12:54.224" v="2" actId="47"/>
        <pc:sldMkLst>
          <pc:docMk/>
          <pc:sldMk cId="3064555297" sldId="552"/>
        </pc:sldMkLst>
      </pc:sldChg>
      <pc:sldChg chg="del">
        <pc:chgData name="PABLO REINA JIMENEZ" userId="11481fb6-70c1-4284-90c0-f8ebfd404008" providerId="ADAL" clId="{90863787-6257-4528-A436-A397D5BB6BBE}" dt="2025-01-30T09:12:54.224" v="2" actId="47"/>
        <pc:sldMkLst>
          <pc:docMk/>
          <pc:sldMk cId="2077738414" sldId="553"/>
        </pc:sldMkLst>
      </pc:sldChg>
      <pc:sldChg chg="del">
        <pc:chgData name="PABLO REINA JIMENEZ" userId="11481fb6-70c1-4284-90c0-f8ebfd404008" providerId="ADAL" clId="{90863787-6257-4528-A436-A397D5BB6BBE}" dt="2025-01-30T09:12:54.224" v="2" actId="47"/>
        <pc:sldMkLst>
          <pc:docMk/>
          <pc:sldMk cId="1029694938" sldId="554"/>
        </pc:sldMkLst>
      </pc:sldChg>
      <pc:sldChg chg="del">
        <pc:chgData name="PABLO REINA JIMENEZ" userId="11481fb6-70c1-4284-90c0-f8ebfd404008" providerId="ADAL" clId="{90863787-6257-4528-A436-A397D5BB6BBE}" dt="2025-01-30T09:12:54.224" v="2" actId="47"/>
        <pc:sldMkLst>
          <pc:docMk/>
          <pc:sldMk cId="95631791" sldId="555"/>
        </pc:sldMkLst>
      </pc:sldChg>
      <pc:sldChg chg="del">
        <pc:chgData name="PABLO REINA JIMENEZ" userId="11481fb6-70c1-4284-90c0-f8ebfd404008" providerId="ADAL" clId="{90863787-6257-4528-A436-A397D5BB6BBE}" dt="2025-01-30T09:12:54.224" v="2" actId="47"/>
        <pc:sldMkLst>
          <pc:docMk/>
          <pc:sldMk cId="3275184093" sldId="556"/>
        </pc:sldMkLst>
      </pc:sldChg>
      <pc:sldChg chg="del">
        <pc:chgData name="PABLO REINA JIMENEZ" userId="11481fb6-70c1-4284-90c0-f8ebfd404008" providerId="ADAL" clId="{90863787-6257-4528-A436-A397D5BB6BBE}" dt="2025-01-30T09:12:54.224" v="2" actId="47"/>
        <pc:sldMkLst>
          <pc:docMk/>
          <pc:sldMk cId="2267611451" sldId="557"/>
        </pc:sldMkLst>
      </pc:sldChg>
      <pc:sldChg chg="del">
        <pc:chgData name="PABLO REINA JIMENEZ" userId="11481fb6-70c1-4284-90c0-f8ebfd404008" providerId="ADAL" clId="{90863787-6257-4528-A436-A397D5BB6BBE}" dt="2025-01-30T09:12:54.224" v="2" actId="47"/>
        <pc:sldMkLst>
          <pc:docMk/>
          <pc:sldMk cId="2166792144" sldId="558"/>
        </pc:sldMkLst>
      </pc:sldChg>
      <pc:sldChg chg="del">
        <pc:chgData name="PABLO REINA JIMENEZ" userId="11481fb6-70c1-4284-90c0-f8ebfd404008" providerId="ADAL" clId="{90863787-6257-4528-A436-A397D5BB6BBE}" dt="2025-01-30T09:12:54.224" v="2" actId="47"/>
        <pc:sldMkLst>
          <pc:docMk/>
          <pc:sldMk cId="872186431" sldId="559"/>
        </pc:sldMkLst>
      </pc:sldChg>
      <pc:sldChg chg="del">
        <pc:chgData name="PABLO REINA JIMENEZ" userId="11481fb6-70c1-4284-90c0-f8ebfd404008" providerId="ADAL" clId="{90863787-6257-4528-A436-A397D5BB6BBE}" dt="2025-01-30T09:12:54.224" v="2" actId="47"/>
        <pc:sldMkLst>
          <pc:docMk/>
          <pc:sldMk cId="254502928" sldId="560"/>
        </pc:sldMkLst>
      </pc:sldChg>
      <pc:sldChg chg="del">
        <pc:chgData name="PABLO REINA JIMENEZ" userId="11481fb6-70c1-4284-90c0-f8ebfd404008" providerId="ADAL" clId="{90863787-6257-4528-A436-A397D5BB6BBE}" dt="2025-01-30T09:12:54.224" v="2" actId="47"/>
        <pc:sldMkLst>
          <pc:docMk/>
          <pc:sldMk cId="514372561" sldId="561"/>
        </pc:sldMkLst>
      </pc:sldChg>
      <pc:sldChg chg="del">
        <pc:chgData name="PABLO REINA JIMENEZ" userId="11481fb6-70c1-4284-90c0-f8ebfd404008" providerId="ADAL" clId="{90863787-6257-4528-A436-A397D5BB6BBE}" dt="2025-01-30T09:12:54.224" v="2" actId="47"/>
        <pc:sldMkLst>
          <pc:docMk/>
          <pc:sldMk cId="2675110676" sldId="562"/>
        </pc:sldMkLst>
      </pc:sldChg>
      <pc:sldChg chg="del">
        <pc:chgData name="PABLO REINA JIMENEZ" userId="11481fb6-70c1-4284-90c0-f8ebfd404008" providerId="ADAL" clId="{90863787-6257-4528-A436-A397D5BB6BBE}" dt="2025-01-30T09:12:54.224" v="2" actId="47"/>
        <pc:sldMkLst>
          <pc:docMk/>
          <pc:sldMk cId="2185184529" sldId="563"/>
        </pc:sldMkLst>
      </pc:sldChg>
    </pc:docChg>
  </pc:docChgLst>
  <pc:docChgLst>
    <pc:chgData name="PABLO REINA JIMENEZ" userId="11481fb6-70c1-4284-90c0-f8ebfd404008" providerId="ADAL" clId="{C6EB64EC-3B5F-4F6A-B3C3-B340794772C8}"/>
    <pc:docChg chg="undo redo custSel addSld delSld modSld sldOrd">
      <pc:chgData name="PABLO REINA JIMENEZ" userId="11481fb6-70c1-4284-90c0-f8ebfd404008" providerId="ADAL" clId="{C6EB64EC-3B5F-4F6A-B3C3-B340794772C8}" dt="2025-02-03T11:18:06.016" v="4079" actId="20577"/>
      <pc:docMkLst>
        <pc:docMk/>
      </pc:docMkLst>
      <pc:sldChg chg="modSp mod">
        <pc:chgData name="PABLO REINA JIMENEZ" userId="11481fb6-70c1-4284-90c0-f8ebfd404008" providerId="ADAL" clId="{C6EB64EC-3B5F-4F6A-B3C3-B340794772C8}" dt="2025-01-30T09:14:44.455" v="93" actId="20577"/>
        <pc:sldMkLst>
          <pc:docMk/>
          <pc:sldMk cId="984768743" sldId="256"/>
        </pc:sldMkLst>
        <pc:spChg chg="mod">
          <ac:chgData name="PABLO REINA JIMENEZ" userId="11481fb6-70c1-4284-90c0-f8ebfd404008" providerId="ADAL" clId="{C6EB64EC-3B5F-4F6A-B3C3-B340794772C8}" dt="2025-01-30T09:13:46.625" v="43" actId="20577"/>
          <ac:spMkLst>
            <pc:docMk/>
            <pc:sldMk cId="984768743" sldId="256"/>
            <ac:spMk id="2" creationId="{00000000-0000-0000-0000-000000000000}"/>
          </ac:spMkLst>
        </pc:spChg>
        <pc:spChg chg="mod">
          <ac:chgData name="PABLO REINA JIMENEZ" userId="11481fb6-70c1-4284-90c0-f8ebfd404008" providerId="ADAL" clId="{C6EB64EC-3B5F-4F6A-B3C3-B340794772C8}" dt="2025-01-30T09:14:44.455" v="93" actId="20577"/>
          <ac:spMkLst>
            <pc:docMk/>
            <pc:sldMk cId="984768743" sldId="256"/>
            <ac:spMk id="4" creationId="{00000000-0000-0000-0000-000000000000}"/>
          </ac:spMkLst>
        </pc:spChg>
      </pc:sldChg>
      <pc:sldChg chg="del">
        <pc:chgData name="PABLO REINA JIMENEZ" userId="11481fb6-70c1-4284-90c0-f8ebfd404008" providerId="ADAL" clId="{C6EB64EC-3B5F-4F6A-B3C3-B340794772C8}" dt="2025-01-30T12:30:55.417" v="4007" actId="47"/>
        <pc:sldMkLst>
          <pc:docMk/>
          <pc:sldMk cId="1661939280" sldId="479"/>
        </pc:sldMkLst>
      </pc:sldChg>
      <pc:sldChg chg="del">
        <pc:chgData name="PABLO REINA JIMENEZ" userId="11481fb6-70c1-4284-90c0-f8ebfd404008" providerId="ADAL" clId="{C6EB64EC-3B5F-4F6A-B3C3-B340794772C8}" dt="2025-01-30T12:30:56.446" v="4008" actId="47"/>
        <pc:sldMkLst>
          <pc:docMk/>
          <pc:sldMk cId="3712449722" sldId="511"/>
        </pc:sldMkLst>
      </pc:sldChg>
      <pc:sldChg chg="add del">
        <pc:chgData name="PABLO REINA JIMENEZ" userId="11481fb6-70c1-4284-90c0-f8ebfd404008" providerId="ADAL" clId="{C6EB64EC-3B5F-4F6A-B3C3-B340794772C8}" dt="2025-01-30T09:15:04.876" v="105" actId="47"/>
        <pc:sldMkLst>
          <pc:docMk/>
          <pc:sldMk cId="2900191858" sldId="548"/>
        </pc:sldMkLst>
      </pc:sldChg>
      <pc:sldChg chg="modSp add del mod">
        <pc:chgData name="PABLO REINA JIMENEZ" userId="11481fb6-70c1-4284-90c0-f8ebfd404008" providerId="ADAL" clId="{C6EB64EC-3B5F-4F6A-B3C3-B340794772C8}" dt="2025-01-30T09:15:10.805" v="106" actId="207"/>
        <pc:sldMkLst>
          <pc:docMk/>
          <pc:sldMk cId="2470262424" sldId="549"/>
        </pc:sldMkLst>
        <pc:spChg chg="mod">
          <ac:chgData name="PABLO REINA JIMENEZ" userId="11481fb6-70c1-4284-90c0-f8ebfd404008" providerId="ADAL" clId="{C6EB64EC-3B5F-4F6A-B3C3-B340794772C8}" dt="2025-01-30T09:15:10.805" v="106" actId="207"/>
          <ac:spMkLst>
            <pc:docMk/>
            <pc:sldMk cId="2470262424" sldId="549"/>
            <ac:spMk id="4" creationId="{04A9E1CC-6CE6-BB94-78B0-60F685961274}"/>
          </ac:spMkLst>
        </pc:spChg>
      </pc:sldChg>
      <pc:sldChg chg="addSp delSp modSp add del mod">
        <pc:chgData name="PABLO REINA JIMENEZ" userId="11481fb6-70c1-4284-90c0-f8ebfd404008" providerId="ADAL" clId="{C6EB64EC-3B5F-4F6A-B3C3-B340794772C8}" dt="2025-01-30T09:19:06.840" v="169" actId="22"/>
        <pc:sldMkLst>
          <pc:docMk/>
          <pc:sldMk cId="902652180" sldId="550"/>
        </pc:sldMkLst>
        <pc:spChg chg="mod">
          <ac:chgData name="PABLO REINA JIMENEZ" userId="11481fb6-70c1-4284-90c0-f8ebfd404008" providerId="ADAL" clId="{C6EB64EC-3B5F-4F6A-B3C3-B340794772C8}" dt="2025-01-30T09:15:13.842" v="107" actId="207"/>
          <ac:spMkLst>
            <pc:docMk/>
            <pc:sldMk cId="902652180" sldId="550"/>
            <ac:spMk id="4" creationId="{8F86B98E-64C8-BE1D-C452-23C176D36984}"/>
          </ac:spMkLst>
        </pc:spChg>
      </pc:sldChg>
      <pc:sldChg chg="modSp add del mod">
        <pc:chgData name="PABLO REINA JIMENEZ" userId="11481fb6-70c1-4284-90c0-f8ebfd404008" providerId="ADAL" clId="{C6EB64EC-3B5F-4F6A-B3C3-B340794772C8}" dt="2025-01-30T09:15:18.228" v="108" actId="207"/>
        <pc:sldMkLst>
          <pc:docMk/>
          <pc:sldMk cId="1292549238" sldId="551"/>
        </pc:sldMkLst>
        <pc:spChg chg="mod">
          <ac:chgData name="PABLO REINA JIMENEZ" userId="11481fb6-70c1-4284-90c0-f8ebfd404008" providerId="ADAL" clId="{C6EB64EC-3B5F-4F6A-B3C3-B340794772C8}" dt="2025-01-30T09:15:18.228" v="108" actId="207"/>
          <ac:spMkLst>
            <pc:docMk/>
            <pc:sldMk cId="1292549238" sldId="551"/>
            <ac:spMk id="4" creationId="{96B668A6-06AA-C67C-DA36-EE6B745354F6}"/>
          </ac:spMkLst>
        </pc:spChg>
      </pc:sldChg>
      <pc:sldChg chg="addSp delSp modSp add mod delAnim modAnim">
        <pc:chgData name="PABLO REINA JIMENEZ" userId="11481fb6-70c1-4284-90c0-f8ebfd404008" providerId="ADAL" clId="{C6EB64EC-3B5F-4F6A-B3C3-B340794772C8}" dt="2025-01-30T09:18:45.340" v="167" actId="1076"/>
        <pc:sldMkLst>
          <pc:docMk/>
          <pc:sldMk cId="2384813633" sldId="552"/>
        </pc:sldMkLst>
        <pc:spChg chg="mod">
          <ac:chgData name="PABLO REINA JIMENEZ" userId="11481fb6-70c1-4284-90c0-f8ebfd404008" providerId="ADAL" clId="{C6EB64EC-3B5F-4F6A-B3C3-B340794772C8}" dt="2025-01-30T09:15:30.129" v="125" actId="20577"/>
          <ac:spMkLst>
            <pc:docMk/>
            <pc:sldMk cId="2384813633" sldId="552"/>
            <ac:spMk id="2" creationId="{75222BE4-89F1-D27A-5042-D6295EC98291}"/>
          </ac:spMkLst>
        </pc:spChg>
        <pc:spChg chg="mod">
          <ac:chgData name="PABLO REINA JIMENEZ" userId="11481fb6-70c1-4284-90c0-f8ebfd404008" providerId="ADAL" clId="{C6EB64EC-3B5F-4F6A-B3C3-B340794772C8}" dt="2025-01-30T09:15:56.007" v="140" actId="14100"/>
          <ac:spMkLst>
            <pc:docMk/>
            <pc:sldMk cId="2384813633" sldId="552"/>
            <ac:spMk id="4" creationId="{3107AA18-6C94-3DEF-AEE0-33093F4636C5}"/>
          </ac:spMkLst>
        </pc:spChg>
        <pc:spChg chg="add mod">
          <ac:chgData name="PABLO REINA JIMENEZ" userId="11481fb6-70c1-4284-90c0-f8ebfd404008" providerId="ADAL" clId="{C6EB64EC-3B5F-4F6A-B3C3-B340794772C8}" dt="2025-01-30T09:18:26.535" v="159" actId="1076"/>
          <ac:spMkLst>
            <pc:docMk/>
            <pc:sldMk cId="2384813633" sldId="552"/>
            <ac:spMk id="9" creationId="{8407FE0B-56FC-5A41-4595-169B4FD8E3B6}"/>
          </ac:spMkLst>
        </pc:spChg>
        <pc:picChg chg="add mod">
          <ac:chgData name="PABLO REINA JIMENEZ" userId="11481fb6-70c1-4284-90c0-f8ebfd404008" providerId="ADAL" clId="{C6EB64EC-3B5F-4F6A-B3C3-B340794772C8}" dt="2025-01-30T09:18:39.356" v="166" actId="1076"/>
          <ac:picMkLst>
            <pc:docMk/>
            <pc:sldMk cId="2384813633" sldId="552"/>
            <ac:picMk id="11" creationId="{6F89D317-A718-7BA0-0973-C47E99CBFE16}"/>
          </ac:picMkLst>
        </pc:picChg>
        <pc:picChg chg="add mod">
          <ac:chgData name="PABLO REINA JIMENEZ" userId="11481fb6-70c1-4284-90c0-f8ebfd404008" providerId="ADAL" clId="{C6EB64EC-3B5F-4F6A-B3C3-B340794772C8}" dt="2025-01-30T09:18:45.340" v="167" actId="1076"/>
          <ac:picMkLst>
            <pc:docMk/>
            <pc:sldMk cId="2384813633" sldId="552"/>
            <ac:picMk id="13" creationId="{65FC22C0-A4FF-3E78-647F-FE54D8218B53}"/>
          </ac:picMkLst>
        </pc:picChg>
      </pc:sldChg>
      <pc:sldChg chg="addSp delSp modSp add mod">
        <pc:chgData name="PABLO REINA JIMENEZ" userId="11481fb6-70c1-4284-90c0-f8ebfd404008" providerId="ADAL" clId="{C6EB64EC-3B5F-4F6A-B3C3-B340794772C8}" dt="2025-01-30T09:25:44.945" v="191" actId="14100"/>
        <pc:sldMkLst>
          <pc:docMk/>
          <pc:sldMk cId="964277136" sldId="553"/>
        </pc:sldMkLst>
        <pc:spChg chg="mod">
          <ac:chgData name="PABLO REINA JIMENEZ" userId="11481fb6-70c1-4284-90c0-f8ebfd404008" providerId="ADAL" clId="{C6EB64EC-3B5F-4F6A-B3C3-B340794772C8}" dt="2025-01-30T09:19:15.623" v="180" actId="20577"/>
          <ac:spMkLst>
            <pc:docMk/>
            <pc:sldMk cId="964277136" sldId="553"/>
            <ac:spMk id="2" creationId="{5B75F582-16F2-84AA-29D6-695DA08F3C95}"/>
          </ac:spMkLst>
        </pc:spChg>
        <pc:picChg chg="add mod">
          <ac:chgData name="PABLO REINA JIMENEZ" userId="11481fb6-70c1-4284-90c0-f8ebfd404008" providerId="ADAL" clId="{C6EB64EC-3B5F-4F6A-B3C3-B340794772C8}" dt="2025-01-30T09:25:44.945" v="191" actId="14100"/>
          <ac:picMkLst>
            <pc:docMk/>
            <pc:sldMk cId="964277136" sldId="553"/>
            <ac:picMk id="7" creationId="{33C5A255-EB24-82B8-ECA4-CF82C2F7B0A3}"/>
          </ac:picMkLst>
        </pc:picChg>
      </pc:sldChg>
      <pc:sldChg chg="addSp delSp modSp add mod">
        <pc:chgData name="PABLO REINA JIMENEZ" userId="11481fb6-70c1-4284-90c0-f8ebfd404008" providerId="ADAL" clId="{C6EB64EC-3B5F-4F6A-B3C3-B340794772C8}" dt="2025-01-30T09:27:25.242" v="417" actId="20577"/>
        <pc:sldMkLst>
          <pc:docMk/>
          <pc:sldMk cId="2168923100" sldId="554"/>
        </pc:sldMkLst>
        <pc:spChg chg="add mod">
          <ac:chgData name="PABLO REINA JIMENEZ" userId="11481fb6-70c1-4284-90c0-f8ebfd404008" providerId="ADAL" clId="{C6EB64EC-3B5F-4F6A-B3C3-B340794772C8}" dt="2025-01-30T09:27:25.242" v="417" actId="20577"/>
          <ac:spMkLst>
            <pc:docMk/>
            <pc:sldMk cId="2168923100" sldId="554"/>
            <ac:spMk id="3" creationId="{848BE042-7C8D-3D2B-38E9-1F39CCCFB7B4}"/>
          </ac:spMkLst>
        </pc:spChg>
      </pc:sldChg>
      <pc:sldChg chg="delSp modSp add mod">
        <pc:chgData name="PABLO REINA JIMENEZ" userId="11481fb6-70c1-4284-90c0-f8ebfd404008" providerId="ADAL" clId="{C6EB64EC-3B5F-4F6A-B3C3-B340794772C8}" dt="2025-02-03T11:16:29.601" v="4070" actId="20577"/>
        <pc:sldMkLst>
          <pc:docMk/>
          <pc:sldMk cId="2451775957" sldId="555"/>
        </pc:sldMkLst>
        <pc:spChg chg="mod">
          <ac:chgData name="PABLO REINA JIMENEZ" userId="11481fb6-70c1-4284-90c0-f8ebfd404008" providerId="ADAL" clId="{C6EB64EC-3B5F-4F6A-B3C3-B340794772C8}" dt="2025-01-30T10:05:21.249" v="439" actId="20577"/>
          <ac:spMkLst>
            <pc:docMk/>
            <pc:sldMk cId="2451775957" sldId="555"/>
            <ac:spMk id="2" creationId="{F2E17D34-7476-3859-502B-91C4180B5075}"/>
          </ac:spMkLst>
        </pc:spChg>
        <pc:spChg chg="mod">
          <ac:chgData name="PABLO REINA JIMENEZ" userId="11481fb6-70c1-4284-90c0-f8ebfd404008" providerId="ADAL" clId="{C6EB64EC-3B5F-4F6A-B3C3-B340794772C8}" dt="2025-02-03T11:16:29.601" v="4070" actId="20577"/>
          <ac:spMkLst>
            <pc:docMk/>
            <pc:sldMk cId="2451775957" sldId="555"/>
            <ac:spMk id="4" creationId="{9867C8D2-F58A-B6A8-E851-D5CAE953A061}"/>
          </ac:spMkLst>
        </pc:spChg>
      </pc:sldChg>
      <pc:sldChg chg="delSp add del">
        <pc:chgData name="PABLO REINA JIMENEZ" userId="11481fb6-70c1-4284-90c0-f8ebfd404008" providerId="ADAL" clId="{C6EB64EC-3B5F-4F6A-B3C3-B340794772C8}" dt="2025-01-30T10:36:07.320" v="948" actId="47"/>
        <pc:sldMkLst>
          <pc:docMk/>
          <pc:sldMk cId="3547666260" sldId="556"/>
        </pc:sldMkLst>
      </pc:sldChg>
      <pc:sldChg chg="addSp delSp modSp add mod ord">
        <pc:chgData name="PABLO REINA JIMENEZ" userId="11481fb6-70c1-4284-90c0-f8ebfd404008" providerId="ADAL" clId="{C6EB64EC-3B5F-4F6A-B3C3-B340794772C8}" dt="2025-01-30T10:11:09.868" v="947"/>
        <pc:sldMkLst>
          <pc:docMk/>
          <pc:sldMk cId="3212605193" sldId="557"/>
        </pc:sldMkLst>
        <pc:spChg chg="add del mod">
          <ac:chgData name="PABLO REINA JIMENEZ" userId="11481fb6-70c1-4284-90c0-f8ebfd404008" providerId="ADAL" clId="{C6EB64EC-3B5F-4F6A-B3C3-B340794772C8}" dt="2025-01-30T10:11:05.768" v="945" actId="1076"/>
          <ac:spMkLst>
            <pc:docMk/>
            <pc:sldMk cId="3212605193" sldId="557"/>
            <ac:spMk id="4" creationId="{6151C3A3-D3CC-F2EC-C97F-08D06AD48F14}"/>
          </ac:spMkLst>
        </pc:spChg>
      </pc:sldChg>
      <pc:sldChg chg="modSp new del mod">
        <pc:chgData name="PABLO REINA JIMENEZ" userId="11481fb6-70c1-4284-90c0-f8ebfd404008" providerId="ADAL" clId="{C6EB64EC-3B5F-4F6A-B3C3-B340794772C8}" dt="2025-01-30T12:01:58.068" v="2988" actId="47"/>
        <pc:sldMkLst>
          <pc:docMk/>
          <pc:sldMk cId="3400641881" sldId="558"/>
        </pc:sldMkLst>
      </pc:sldChg>
      <pc:sldChg chg="addSp delSp modSp add mod">
        <pc:chgData name="PABLO REINA JIMENEZ" userId="11481fb6-70c1-4284-90c0-f8ebfd404008" providerId="ADAL" clId="{C6EB64EC-3B5F-4F6A-B3C3-B340794772C8}" dt="2025-01-30T12:01:04.158" v="2987" actId="5793"/>
        <pc:sldMkLst>
          <pc:docMk/>
          <pc:sldMk cId="1836365560" sldId="559"/>
        </pc:sldMkLst>
        <pc:spChg chg="mod">
          <ac:chgData name="PABLO REINA JIMENEZ" userId="11481fb6-70c1-4284-90c0-f8ebfd404008" providerId="ADAL" clId="{C6EB64EC-3B5F-4F6A-B3C3-B340794772C8}" dt="2025-01-30T11:21:55.291" v="971" actId="20577"/>
          <ac:spMkLst>
            <pc:docMk/>
            <pc:sldMk cId="1836365560" sldId="559"/>
            <ac:spMk id="2" creationId="{26EBDDC1-ED4B-E053-EB98-AA9282E2CBFC}"/>
          </ac:spMkLst>
        </pc:spChg>
        <pc:spChg chg="add mod">
          <ac:chgData name="PABLO REINA JIMENEZ" userId="11481fb6-70c1-4284-90c0-f8ebfd404008" providerId="ADAL" clId="{C6EB64EC-3B5F-4F6A-B3C3-B340794772C8}" dt="2025-01-30T12:01:04.158" v="2987" actId="5793"/>
          <ac:spMkLst>
            <pc:docMk/>
            <pc:sldMk cId="1836365560" sldId="559"/>
            <ac:spMk id="6" creationId="{0A410F7D-61D5-9EFB-F2DA-9F8D03E3A2B7}"/>
          </ac:spMkLst>
        </pc:spChg>
      </pc:sldChg>
      <pc:sldChg chg="modSp add mod ord">
        <pc:chgData name="PABLO REINA JIMENEZ" userId="11481fb6-70c1-4284-90c0-f8ebfd404008" providerId="ADAL" clId="{C6EB64EC-3B5F-4F6A-B3C3-B340794772C8}" dt="2025-01-30T12:30:02.215" v="4004" actId="1076"/>
        <pc:sldMkLst>
          <pc:docMk/>
          <pc:sldMk cId="2752166506" sldId="560"/>
        </pc:sldMkLst>
        <pc:spChg chg="mod">
          <ac:chgData name="PABLO REINA JIMENEZ" userId="11481fb6-70c1-4284-90c0-f8ebfd404008" providerId="ADAL" clId="{C6EB64EC-3B5F-4F6A-B3C3-B340794772C8}" dt="2025-01-30T12:30:02.215" v="4004" actId="1076"/>
          <ac:spMkLst>
            <pc:docMk/>
            <pc:sldMk cId="2752166506" sldId="560"/>
            <ac:spMk id="6" creationId="{A4ACC721-A978-3919-8067-09E5B5541FC6}"/>
          </ac:spMkLst>
        </pc:spChg>
      </pc:sldChg>
      <pc:sldChg chg="modSp add mod">
        <pc:chgData name="PABLO REINA JIMENEZ" userId="11481fb6-70c1-4284-90c0-f8ebfd404008" providerId="ADAL" clId="{C6EB64EC-3B5F-4F6A-B3C3-B340794772C8}" dt="2025-01-30T11:29:18.080" v="1775" actId="20577"/>
        <pc:sldMkLst>
          <pc:docMk/>
          <pc:sldMk cId="1164017122" sldId="561"/>
        </pc:sldMkLst>
        <pc:spChg chg="mod">
          <ac:chgData name="PABLO REINA JIMENEZ" userId="11481fb6-70c1-4284-90c0-f8ebfd404008" providerId="ADAL" clId="{C6EB64EC-3B5F-4F6A-B3C3-B340794772C8}" dt="2025-01-30T11:29:18.080" v="1775" actId="20577"/>
          <ac:spMkLst>
            <pc:docMk/>
            <pc:sldMk cId="1164017122" sldId="561"/>
            <ac:spMk id="6" creationId="{4C8F1D00-E517-685A-ECF0-B87F62D5EF55}"/>
          </ac:spMkLst>
        </pc:spChg>
      </pc:sldChg>
      <pc:sldChg chg="modSp add mod">
        <pc:chgData name="PABLO REINA JIMENEZ" userId="11481fb6-70c1-4284-90c0-f8ebfd404008" providerId="ADAL" clId="{C6EB64EC-3B5F-4F6A-B3C3-B340794772C8}" dt="2025-01-30T11:37:10.385" v="2095" actId="20577"/>
        <pc:sldMkLst>
          <pc:docMk/>
          <pc:sldMk cId="1180240901" sldId="562"/>
        </pc:sldMkLst>
        <pc:spChg chg="mod">
          <ac:chgData name="PABLO REINA JIMENEZ" userId="11481fb6-70c1-4284-90c0-f8ebfd404008" providerId="ADAL" clId="{C6EB64EC-3B5F-4F6A-B3C3-B340794772C8}" dt="2025-01-30T11:37:10.385" v="2095" actId="20577"/>
          <ac:spMkLst>
            <pc:docMk/>
            <pc:sldMk cId="1180240901" sldId="562"/>
            <ac:spMk id="6" creationId="{BF10BC7E-117B-0C61-9682-3075469C2D5A}"/>
          </ac:spMkLst>
        </pc:spChg>
      </pc:sldChg>
      <pc:sldChg chg="modSp add mod">
        <pc:chgData name="PABLO REINA JIMENEZ" userId="11481fb6-70c1-4284-90c0-f8ebfd404008" providerId="ADAL" clId="{C6EB64EC-3B5F-4F6A-B3C3-B340794772C8}" dt="2025-02-03T11:18:06.016" v="4079" actId="20577"/>
        <pc:sldMkLst>
          <pc:docMk/>
          <pc:sldMk cId="3676368063" sldId="563"/>
        </pc:sldMkLst>
        <pc:spChg chg="mod">
          <ac:chgData name="PABLO REINA JIMENEZ" userId="11481fb6-70c1-4284-90c0-f8ebfd404008" providerId="ADAL" clId="{C6EB64EC-3B5F-4F6A-B3C3-B340794772C8}" dt="2025-02-03T11:18:06.016" v="4079" actId="20577"/>
          <ac:spMkLst>
            <pc:docMk/>
            <pc:sldMk cId="3676368063" sldId="563"/>
            <ac:spMk id="6" creationId="{FFA4FBE1-2793-36D9-F355-EE2B09EFC7A9}"/>
          </ac:spMkLst>
        </pc:spChg>
      </pc:sldChg>
      <pc:sldChg chg="modSp add mod">
        <pc:chgData name="PABLO REINA JIMENEZ" userId="11481fb6-70c1-4284-90c0-f8ebfd404008" providerId="ADAL" clId="{C6EB64EC-3B5F-4F6A-B3C3-B340794772C8}" dt="2025-01-30T11:52:37.424" v="2945" actId="20577"/>
        <pc:sldMkLst>
          <pc:docMk/>
          <pc:sldMk cId="2964504569" sldId="564"/>
        </pc:sldMkLst>
        <pc:spChg chg="mod">
          <ac:chgData name="PABLO REINA JIMENEZ" userId="11481fb6-70c1-4284-90c0-f8ebfd404008" providerId="ADAL" clId="{C6EB64EC-3B5F-4F6A-B3C3-B340794772C8}" dt="2025-01-30T11:52:37.424" v="2945" actId="20577"/>
          <ac:spMkLst>
            <pc:docMk/>
            <pc:sldMk cId="2964504569" sldId="564"/>
            <ac:spMk id="6" creationId="{D115F5B1-B644-152A-46E2-6FF3501CCFE4}"/>
          </ac:spMkLst>
        </pc:spChg>
      </pc:sldChg>
      <pc:sldChg chg="modSp add mod">
        <pc:chgData name="PABLO REINA JIMENEZ" userId="11481fb6-70c1-4284-90c0-f8ebfd404008" providerId="ADAL" clId="{C6EB64EC-3B5F-4F6A-B3C3-B340794772C8}" dt="2025-01-30T11:57:31.541" v="2954" actId="20577"/>
        <pc:sldMkLst>
          <pc:docMk/>
          <pc:sldMk cId="1867639799" sldId="565"/>
        </pc:sldMkLst>
        <pc:spChg chg="mod">
          <ac:chgData name="PABLO REINA JIMENEZ" userId="11481fb6-70c1-4284-90c0-f8ebfd404008" providerId="ADAL" clId="{C6EB64EC-3B5F-4F6A-B3C3-B340794772C8}" dt="2025-01-30T11:57:31.541" v="2954" actId="20577"/>
          <ac:spMkLst>
            <pc:docMk/>
            <pc:sldMk cId="1867639799" sldId="565"/>
            <ac:spMk id="6" creationId="{5836FBD5-95D8-C20D-EEC4-152810833A74}"/>
          </ac:spMkLst>
        </pc:spChg>
      </pc:sldChg>
      <pc:sldChg chg="addSp delSp modSp add mod">
        <pc:chgData name="PABLO REINA JIMENEZ" userId="11481fb6-70c1-4284-90c0-f8ebfd404008" providerId="ADAL" clId="{C6EB64EC-3B5F-4F6A-B3C3-B340794772C8}" dt="2025-01-30T12:10:08.802" v="3103" actId="20577"/>
        <pc:sldMkLst>
          <pc:docMk/>
          <pc:sldMk cId="2737386185" sldId="566"/>
        </pc:sldMkLst>
        <pc:spChg chg="add mod">
          <ac:chgData name="PABLO REINA JIMENEZ" userId="11481fb6-70c1-4284-90c0-f8ebfd404008" providerId="ADAL" clId="{C6EB64EC-3B5F-4F6A-B3C3-B340794772C8}" dt="2025-01-30T12:09:58.650" v="3097" actId="14100"/>
          <ac:spMkLst>
            <pc:docMk/>
            <pc:sldMk cId="2737386185" sldId="566"/>
            <ac:spMk id="3" creationId="{482C74AD-AD29-0963-3CF6-FDAB7860F009}"/>
          </ac:spMkLst>
        </pc:spChg>
        <pc:spChg chg="mod">
          <ac:chgData name="PABLO REINA JIMENEZ" userId="11481fb6-70c1-4284-90c0-f8ebfd404008" providerId="ADAL" clId="{C6EB64EC-3B5F-4F6A-B3C3-B340794772C8}" dt="2025-01-30T12:10:06.290" v="3101" actId="20577"/>
          <ac:spMkLst>
            <pc:docMk/>
            <pc:sldMk cId="2737386185" sldId="566"/>
            <ac:spMk id="4" creationId="{2B230FF3-0FFA-DF48-2FC4-C265564DAC6F}"/>
          </ac:spMkLst>
        </pc:spChg>
        <pc:spChg chg="add mod">
          <ac:chgData name="PABLO REINA JIMENEZ" userId="11481fb6-70c1-4284-90c0-f8ebfd404008" providerId="ADAL" clId="{C6EB64EC-3B5F-4F6A-B3C3-B340794772C8}" dt="2025-01-30T12:09:58.310" v="3096" actId="14100"/>
          <ac:spMkLst>
            <pc:docMk/>
            <pc:sldMk cId="2737386185" sldId="566"/>
            <ac:spMk id="5" creationId="{25093262-C081-077A-39AE-4643117D1EF6}"/>
          </ac:spMkLst>
        </pc:spChg>
        <pc:spChg chg="add mod">
          <ac:chgData name="PABLO REINA JIMENEZ" userId="11481fb6-70c1-4284-90c0-f8ebfd404008" providerId="ADAL" clId="{C6EB64EC-3B5F-4F6A-B3C3-B340794772C8}" dt="2025-01-30T12:09:57.954" v="3094" actId="14100"/>
          <ac:spMkLst>
            <pc:docMk/>
            <pc:sldMk cId="2737386185" sldId="566"/>
            <ac:spMk id="7" creationId="{D955EF09-F9F0-1029-7DC0-BBBE944BCAA9}"/>
          </ac:spMkLst>
        </pc:spChg>
        <pc:spChg chg="add mod">
          <ac:chgData name="PABLO REINA JIMENEZ" userId="11481fb6-70c1-4284-90c0-f8ebfd404008" providerId="ADAL" clId="{C6EB64EC-3B5F-4F6A-B3C3-B340794772C8}" dt="2025-01-30T12:09:57.556" v="3092" actId="14100"/>
          <ac:spMkLst>
            <pc:docMk/>
            <pc:sldMk cId="2737386185" sldId="566"/>
            <ac:spMk id="8" creationId="{22F85D12-EF29-BCAB-6FE6-63649CF8A80D}"/>
          </ac:spMkLst>
        </pc:spChg>
        <pc:spChg chg="add mod">
          <ac:chgData name="PABLO REINA JIMENEZ" userId="11481fb6-70c1-4284-90c0-f8ebfd404008" providerId="ADAL" clId="{C6EB64EC-3B5F-4F6A-B3C3-B340794772C8}" dt="2025-01-30T12:09:56.968" v="3088" actId="14100"/>
          <ac:spMkLst>
            <pc:docMk/>
            <pc:sldMk cId="2737386185" sldId="566"/>
            <ac:spMk id="9" creationId="{2E25469D-D8F6-D342-DEFE-3AE267C5F83F}"/>
          </ac:spMkLst>
        </pc:spChg>
        <pc:spChg chg="add mod">
          <ac:chgData name="PABLO REINA JIMENEZ" userId="11481fb6-70c1-4284-90c0-f8ebfd404008" providerId="ADAL" clId="{C6EB64EC-3B5F-4F6A-B3C3-B340794772C8}" dt="2025-01-30T12:09:57.293" v="3090" actId="14100"/>
          <ac:spMkLst>
            <pc:docMk/>
            <pc:sldMk cId="2737386185" sldId="566"/>
            <ac:spMk id="10" creationId="{1905102C-4FEF-3ABE-4222-EE93A3958D35}"/>
          </ac:spMkLst>
        </pc:spChg>
        <pc:spChg chg="add mod">
          <ac:chgData name="PABLO REINA JIMENEZ" userId="11481fb6-70c1-4284-90c0-f8ebfd404008" providerId="ADAL" clId="{C6EB64EC-3B5F-4F6A-B3C3-B340794772C8}" dt="2025-01-30T12:06:05.270" v="3040" actId="1076"/>
          <ac:spMkLst>
            <pc:docMk/>
            <pc:sldMk cId="2737386185" sldId="566"/>
            <ac:spMk id="11" creationId="{C396CE41-11F7-E885-D880-E0400A99AF38}"/>
          </ac:spMkLst>
        </pc:spChg>
        <pc:spChg chg="add mod">
          <ac:chgData name="PABLO REINA JIMENEZ" userId="11481fb6-70c1-4284-90c0-f8ebfd404008" providerId="ADAL" clId="{C6EB64EC-3B5F-4F6A-B3C3-B340794772C8}" dt="2025-01-30T12:06:10.899" v="3042" actId="20577"/>
          <ac:spMkLst>
            <pc:docMk/>
            <pc:sldMk cId="2737386185" sldId="566"/>
            <ac:spMk id="12" creationId="{B45D416E-E766-978E-25C6-4AF4AE80F3B7}"/>
          </ac:spMkLst>
        </pc:spChg>
        <pc:spChg chg="add mod">
          <ac:chgData name="PABLO REINA JIMENEZ" userId="11481fb6-70c1-4284-90c0-f8ebfd404008" providerId="ADAL" clId="{C6EB64EC-3B5F-4F6A-B3C3-B340794772C8}" dt="2025-01-30T12:10:08.802" v="3103" actId="20577"/>
          <ac:spMkLst>
            <pc:docMk/>
            <pc:sldMk cId="2737386185" sldId="566"/>
            <ac:spMk id="13" creationId="{D78B2E33-7B53-9DC8-3143-FBE41D939615}"/>
          </ac:spMkLst>
        </pc:spChg>
        <pc:spChg chg="add mod">
          <ac:chgData name="PABLO REINA JIMENEZ" userId="11481fb6-70c1-4284-90c0-f8ebfd404008" providerId="ADAL" clId="{C6EB64EC-3B5F-4F6A-B3C3-B340794772C8}" dt="2025-01-30T12:06:48.141" v="3054" actId="20577"/>
          <ac:spMkLst>
            <pc:docMk/>
            <pc:sldMk cId="2737386185" sldId="566"/>
            <ac:spMk id="14" creationId="{B4B1D07E-925E-1ACE-A0CC-70E34AA88611}"/>
          </ac:spMkLst>
        </pc:spChg>
        <pc:spChg chg="add mod">
          <ac:chgData name="PABLO REINA JIMENEZ" userId="11481fb6-70c1-4284-90c0-f8ebfd404008" providerId="ADAL" clId="{C6EB64EC-3B5F-4F6A-B3C3-B340794772C8}" dt="2025-01-30T12:09:54.641" v="3083" actId="1076"/>
          <ac:spMkLst>
            <pc:docMk/>
            <pc:sldMk cId="2737386185" sldId="566"/>
            <ac:spMk id="15" creationId="{9FFF514E-51CB-152A-276B-DEDADB0E998D}"/>
          </ac:spMkLst>
        </pc:spChg>
        <pc:spChg chg="add mod">
          <ac:chgData name="PABLO REINA JIMENEZ" userId="11481fb6-70c1-4284-90c0-f8ebfd404008" providerId="ADAL" clId="{C6EB64EC-3B5F-4F6A-B3C3-B340794772C8}" dt="2025-01-30T12:09:55.658" v="3084" actId="1076"/>
          <ac:spMkLst>
            <pc:docMk/>
            <pc:sldMk cId="2737386185" sldId="566"/>
            <ac:spMk id="16" creationId="{5B6616A6-A13D-D897-17C5-88CC570EBB34}"/>
          </ac:spMkLst>
        </pc:spChg>
      </pc:sldChg>
      <pc:sldChg chg="add del">
        <pc:chgData name="PABLO REINA JIMENEZ" userId="11481fb6-70c1-4284-90c0-f8ebfd404008" providerId="ADAL" clId="{C6EB64EC-3B5F-4F6A-B3C3-B340794772C8}" dt="2025-01-30T12:12:44.427" v="3106" actId="47"/>
        <pc:sldMkLst>
          <pc:docMk/>
          <pc:sldMk cId="4003666940" sldId="567"/>
        </pc:sldMkLst>
      </pc:sldChg>
      <pc:sldChg chg="modSp add mod">
        <pc:chgData name="PABLO REINA JIMENEZ" userId="11481fb6-70c1-4284-90c0-f8ebfd404008" providerId="ADAL" clId="{C6EB64EC-3B5F-4F6A-B3C3-B340794772C8}" dt="2025-01-30T12:14:30.165" v="3329" actId="20577"/>
        <pc:sldMkLst>
          <pc:docMk/>
          <pc:sldMk cId="1641184878" sldId="568"/>
        </pc:sldMkLst>
        <pc:spChg chg="mod">
          <ac:chgData name="PABLO REINA JIMENEZ" userId="11481fb6-70c1-4284-90c0-f8ebfd404008" providerId="ADAL" clId="{C6EB64EC-3B5F-4F6A-B3C3-B340794772C8}" dt="2025-01-30T12:12:47.544" v="3107" actId="20577"/>
          <ac:spMkLst>
            <pc:docMk/>
            <pc:sldMk cId="1641184878" sldId="568"/>
            <ac:spMk id="2" creationId="{74C1F747-9372-D8E2-938F-BF6315717D24}"/>
          </ac:spMkLst>
        </pc:spChg>
        <pc:spChg chg="mod">
          <ac:chgData name="PABLO REINA JIMENEZ" userId="11481fb6-70c1-4284-90c0-f8ebfd404008" providerId="ADAL" clId="{C6EB64EC-3B5F-4F6A-B3C3-B340794772C8}" dt="2025-01-30T12:14:30.165" v="3329" actId="20577"/>
          <ac:spMkLst>
            <pc:docMk/>
            <pc:sldMk cId="1641184878" sldId="568"/>
            <ac:spMk id="6" creationId="{B5B12BC9-7C3C-3D2F-1701-234517E5F190}"/>
          </ac:spMkLst>
        </pc:spChg>
      </pc:sldChg>
      <pc:sldChg chg="modSp add mod">
        <pc:chgData name="PABLO REINA JIMENEZ" userId="11481fb6-70c1-4284-90c0-f8ebfd404008" providerId="ADAL" clId="{C6EB64EC-3B5F-4F6A-B3C3-B340794772C8}" dt="2025-01-30T12:16:26.405" v="3484" actId="255"/>
        <pc:sldMkLst>
          <pc:docMk/>
          <pc:sldMk cId="2484712625" sldId="569"/>
        </pc:sldMkLst>
        <pc:spChg chg="mod">
          <ac:chgData name="PABLO REINA JIMENEZ" userId="11481fb6-70c1-4284-90c0-f8ebfd404008" providerId="ADAL" clId="{C6EB64EC-3B5F-4F6A-B3C3-B340794772C8}" dt="2025-01-30T12:16:26.405" v="3484" actId="255"/>
          <ac:spMkLst>
            <pc:docMk/>
            <pc:sldMk cId="2484712625" sldId="569"/>
            <ac:spMk id="6" creationId="{CFE25E09-7FD9-B4C3-9F2C-615393C542B8}"/>
          </ac:spMkLst>
        </pc:spChg>
      </pc:sldChg>
      <pc:sldChg chg="modSp add mod">
        <pc:chgData name="PABLO REINA JIMENEZ" userId="11481fb6-70c1-4284-90c0-f8ebfd404008" providerId="ADAL" clId="{C6EB64EC-3B5F-4F6A-B3C3-B340794772C8}" dt="2025-01-30T12:24:02.556" v="3972" actId="20577"/>
        <pc:sldMkLst>
          <pc:docMk/>
          <pc:sldMk cId="1281517545" sldId="570"/>
        </pc:sldMkLst>
        <pc:spChg chg="mod">
          <ac:chgData name="PABLO REINA JIMENEZ" userId="11481fb6-70c1-4284-90c0-f8ebfd404008" providerId="ADAL" clId="{C6EB64EC-3B5F-4F6A-B3C3-B340794772C8}" dt="2025-01-30T12:17:53.873" v="3494" actId="20577"/>
          <ac:spMkLst>
            <pc:docMk/>
            <pc:sldMk cId="1281517545" sldId="570"/>
            <ac:spMk id="2" creationId="{4D8D47B1-AF03-D11C-8B8C-A618A86D4DDC}"/>
          </ac:spMkLst>
        </pc:spChg>
        <pc:spChg chg="mod">
          <ac:chgData name="PABLO REINA JIMENEZ" userId="11481fb6-70c1-4284-90c0-f8ebfd404008" providerId="ADAL" clId="{C6EB64EC-3B5F-4F6A-B3C3-B340794772C8}" dt="2025-01-30T12:24:02.556" v="3972" actId="20577"/>
          <ac:spMkLst>
            <pc:docMk/>
            <pc:sldMk cId="1281517545" sldId="570"/>
            <ac:spMk id="6" creationId="{B729660C-431C-9832-B083-A27DA47C611B}"/>
          </ac:spMkLst>
        </pc:spChg>
      </pc:sldChg>
      <pc:sldChg chg="addSp delSp modSp add mod">
        <pc:chgData name="PABLO REINA JIMENEZ" userId="11481fb6-70c1-4284-90c0-f8ebfd404008" providerId="ADAL" clId="{C6EB64EC-3B5F-4F6A-B3C3-B340794772C8}" dt="2025-01-30T12:30:47.660" v="4006" actId="1076"/>
        <pc:sldMkLst>
          <pc:docMk/>
          <pc:sldMk cId="4234902774" sldId="571"/>
        </pc:sldMkLst>
        <pc:picChg chg="add mod">
          <ac:chgData name="PABLO REINA JIMENEZ" userId="11481fb6-70c1-4284-90c0-f8ebfd404008" providerId="ADAL" clId="{C6EB64EC-3B5F-4F6A-B3C3-B340794772C8}" dt="2025-01-30T12:30:47.660" v="4006" actId="1076"/>
          <ac:picMkLst>
            <pc:docMk/>
            <pc:sldMk cId="4234902774" sldId="571"/>
            <ac:picMk id="4" creationId="{860614E8-CD12-A85B-113C-A5308595001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BDBDD6-24E4-48DA-811F-BE554B7FD013}" type="datetimeFigureOut">
              <a:rPr lang="en-GB" smtClean="0"/>
              <a:t>03/02/2025</a:t>
            </a:fld>
            <a:endParaRPr lang="en-GB"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A60321-4E56-4D2C-9F82-FDEE5E9050EE}" type="slidenum">
              <a:rPr lang="en-GB" smtClean="0"/>
              <a:t>‹Nº›</a:t>
            </a:fld>
            <a:endParaRPr lang="en-GB" dirty="0"/>
          </a:p>
        </p:txBody>
      </p:sp>
    </p:spTree>
    <p:extLst>
      <p:ext uri="{BB962C8B-B14F-4D97-AF65-F5344CB8AC3E}">
        <p14:creationId xmlns:p14="http://schemas.microsoft.com/office/powerpoint/2010/main" val="3629121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39C83-C006-4ACA-B435-2854919B34D0}" type="datetimeFigureOut">
              <a:rPr lang="en-GB" smtClean="0"/>
              <a:pPr/>
              <a:t>03/02/2025</a:t>
            </a:fld>
            <a:endParaRPr lang="en-GB"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8A3BAB-630B-4E5F-8FE5-79B329F4CD46}" type="slidenum">
              <a:rPr lang="en-GB" smtClean="0"/>
              <a:pPr/>
              <a:t>‹Nº›</a:t>
            </a:fld>
            <a:endParaRPr lang="en-GB" dirty="0"/>
          </a:p>
        </p:txBody>
      </p:sp>
    </p:spTree>
    <p:extLst>
      <p:ext uri="{BB962C8B-B14F-4D97-AF65-F5344CB8AC3E}">
        <p14:creationId xmlns:p14="http://schemas.microsoft.com/office/powerpoint/2010/main" val="310230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GB" dirty="0"/>
          </a:p>
        </p:txBody>
      </p:sp>
      <p:sp>
        <p:nvSpPr>
          <p:cNvPr id="4" name="3 Marcador de número de diapositiva"/>
          <p:cNvSpPr>
            <a:spLocks noGrp="1"/>
          </p:cNvSpPr>
          <p:nvPr>
            <p:ph type="sldNum" sz="quarter" idx="10"/>
          </p:nvPr>
        </p:nvSpPr>
        <p:spPr/>
        <p:txBody>
          <a:bodyPr/>
          <a:lstStyle/>
          <a:p>
            <a:fld id="{1C8A3BAB-630B-4E5F-8FE5-79B329F4CD46}" type="slidenum">
              <a:rPr lang="en-GB" smtClean="0"/>
              <a:pPr/>
              <a:t>1</a:t>
            </a:fld>
            <a:endParaRPr lang="en-GB" dirty="0"/>
          </a:p>
        </p:txBody>
      </p:sp>
    </p:spTree>
    <p:extLst>
      <p:ext uri="{BB962C8B-B14F-4D97-AF65-F5344CB8AC3E}">
        <p14:creationId xmlns:p14="http://schemas.microsoft.com/office/powerpoint/2010/main" val="603012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A716B-C67B-2FB9-2981-EACF82768BA4}"/>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1FC1AE08-B975-9B5F-4038-92529B52077D}"/>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0AB8CB22-E6C1-8BB4-7CD0-71E9AEA3166A}"/>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4EA49B0F-F588-950D-6683-EC06B7DE75E7}"/>
              </a:ext>
            </a:extLst>
          </p:cNvPr>
          <p:cNvSpPr>
            <a:spLocks noGrp="1"/>
          </p:cNvSpPr>
          <p:nvPr>
            <p:ph type="sldNum" sz="quarter" idx="10"/>
          </p:nvPr>
        </p:nvSpPr>
        <p:spPr/>
        <p:txBody>
          <a:bodyPr/>
          <a:lstStyle/>
          <a:p>
            <a:fld id="{E41BF03D-DAC2-431F-8D92-3390F6C86238}" type="slidenum">
              <a:rPr lang="en-GB" smtClean="0"/>
              <a:pPr/>
              <a:t>10</a:t>
            </a:fld>
            <a:endParaRPr lang="en-GB" dirty="0"/>
          </a:p>
        </p:txBody>
      </p:sp>
    </p:spTree>
    <p:extLst>
      <p:ext uri="{BB962C8B-B14F-4D97-AF65-F5344CB8AC3E}">
        <p14:creationId xmlns:p14="http://schemas.microsoft.com/office/powerpoint/2010/main" val="3377618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FA878-6732-77DA-BC0B-ED3DB91DCAB8}"/>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2F053CAB-EEBB-8802-69B2-FE2E00808B69}"/>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5CFB3350-4833-2A9D-E7AC-BB103FEA4D44}"/>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235FB626-FA31-00B5-2A0E-96829D65D6B5}"/>
              </a:ext>
            </a:extLst>
          </p:cNvPr>
          <p:cNvSpPr>
            <a:spLocks noGrp="1"/>
          </p:cNvSpPr>
          <p:nvPr>
            <p:ph type="sldNum" sz="quarter" idx="10"/>
          </p:nvPr>
        </p:nvSpPr>
        <p:spPr/>
        <p:txBody>
          <a:bodyPr/>
          <a:lstStyle/>
          <a:p>
            <a:fld id="{E41BF03D-DAC2-431F-8D92-3390F6C86238}" type="slidenum">
              <a:rPr lang="en-GB" smtClean="0"/>
              <a:pPr/>
              <a:t>11</a:t>
            </a:fld>
            <a:endParaRPr lang="en-GB" dirty="0"/>
          </a:p>
        </p:txBody>
      </p:sp>
    </p:spTree>
    <p:extLst>
      <p:ext uri="{BB962C8B-B14F-4D97-AF65-F5344CB8AC3E}">
        <p14:creationId xmlns:p14="http://schemas.microsoft.com/office/powerpoint/2010/main" val="1393468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91FC7-2FF8-CCCF-657D-AB8446A9302F}"/>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05CD800B-4AAB-B965-022D-63771B69B739}"/>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195D06EB-895B-9116-A31A-F09D4F4E3B17}"/>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1CF63876-4315-83FB-3A29-B9BC8496DC2A}"/>
              </a:ext>
            </a:extLst>
          </p:cNvPr>
          <p:cNvSpPr>
            <a:spLocks noGrp="1"/>
          </p:cNvSpPr>
          <p:nvPr>
            <p:ph type="sldNum" sz="quarter" idx="10"/>
          </p:nvPr>
        </p:nvSpPr>
        <p:spPr/>
        <p:txBody>
          <a:bodyPr/>
          <a:lstStyle/>
          <a:p>
            <a:fld id="{E41BF03D-DAC2-431F-8D92-3390F6C86238}" type="slidenum">
              <a:rPr lang="en-GB" smtClean="0"/>
              <a:pPr/>
              <a:t>12</a:t>
            </a:fld>
            <a:endParaRPr lang="en-GB" dirty="0"/>
          </a:p>
        </p:txBody>
      </p:sp>
    </p:spTree>
    <p:extLst>
      <p:ext uri="{BB962C8B-B14F-4D97-AF65-F5344CB8AC3E}">
        <p14:creationId xmlns:p14="http://schemas.microsoft.com/office/powerpoint/2010/main" val="3253020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1D6F9-2EA8-74CC-184D-E1CE0A9D348E}"/>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85148E24-7B0E-A402-0D32-3CEC7F685A4A}"/>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C9D75F13-745A-E512-9753-9E5DE5041125}"/>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027FAFB4-81A8-157B-4D0C-F062388085C1}"/>
              </a:ext>
            </a:extLst>
          </p:cNvPr>
          <p:cNvSpPr>
            <a:spLocks noGrp="1"/>
          </p:cNvSpPr>
          <p:nvPr>
            <p:ph type="sldNum" sz="quarter" idx="10"/>
          </p:nvPr>
        </p:nvSpPr>
        <p:spPr/>
        <p:txBody>
          <a:bodyPr/>
          <a:lstStyle/>
          <a:p>
            <a:fld id="{E41BF03D-DAC2-431F-8D92-3390F6C86238}" type="slidenum">
              <a:rPr lang="en-GB" smtClean="0"/>
              <a:pPr/>
              <a:t>13</a:t>
            </a:fld>
            <a:endParaRPr lang="en-GB" dirty="0"/>
          </a:p>
        </p:txBody>
      </p:sp>
    </p:spTree>
    <p:extLst>
      <p:ext uri="{BB962C8B-B14F-4D97-AF65-F5344CB8AC3E}">
        <p14:creationId xmlns:p14="http://schemas.microsoft.com/office/powerpoint/2010/main" val="3044827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CFA6A-40A9-86AD-5FE1-CDC178BF402A}"/>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4E67610E-316A-D290-3029-A77A1F3799EE}"/>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1DAFF719-F4C9-3E9E-BD88-6BF14875991F}"/>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87C3F7B0-37D6-0F09-2134-7E3880AB2092}"/>
              </a:ext>
            </a:extLst>
          </p:cNvPr>
          <p:cNvSpPr>
            <a:spLocks noGrp="1"/>
          </p:cNvSpPr>
          <p:nvPr>
            <p:ph type="sldNum" sz="quarter" idx="10"/>
          </p:nvPr>
        </p:nvSpPr>
        <p:spPr/>
        <p:txBody>
          <a:bodyPr/>
          <a:lstStyle/>
          <a:p>
            <a:fld id="{E41BF03D-DAC2-431F-8D92-3390F6C86238}" type="slidenum">
              <a:rPr lang="en-GB" smtClean="0"/>
              <a:pPr/>
              <a:t>14</a:t>
            </a:fld>
            <a:endParaRPr lang="en-GB" dirty="0"/>
          </a:p>
        </p:txBody>
      </p:sp>
    </p:spTree>
    <p:extLst>
      <p:ext uri="{BB962C8B-B14F-4D97-AF65-F5344CB8AC3E}">
        <p14:creationId xmlns:p14="http://schemas.microsoft.com/office/powerpoint/2010/main" val="3155695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42A10-F8A4-FC90-DBAC-903FBBD8D205}"/>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7E61CFD7-F7E7-5BC2-4B05-2E067984EBED}"/>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8B47E778-4163-0A61-C058-727EEC6DF136}"/>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E080AECE-FAC7-91F9-C211-93D375AAF5AA}"/>
              </a:ext>
            </a:extLst>
          </p:cNvPr>
          <p:cNvSpPr>
            <a:spLocks noGrp="1"/>
          </p:cNvSpPr>
          <p:nvPr>
            <p:ph type="sldNum" sz="quarter" idx="10"/>
          </p:nvPr>
        </p:nvSpPr>
        <p:spPr/>
        <p:txBody>
          <a:bodyPr/>
          <a:lstStyle/>
          <a:p>
            <a:fld id="{E41BF03D-DAC2-431F-8D92-3390F6C86238}" type="slidenum">
              <a:rPr lang="en-GB" smtClean="0"/>
              <a:pPr/>
              <a:t>15</a:t>
            </a:fld>
            <a:endParaRPr lang="en-GB" dirty="0"/>
          </a:p>
        </p:txBody>
      </p:sp>
    </p:spTree>
    <p:extLst>
      <p:ext uri="{BB962C8B-B14F-4D97-AF65-F5344CB8AC3E}">
        <p14:creationId xmlns:p14="http://schemas.microsoft.com/office/powerpoint/2010/main" val="1228630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59CE2-8AC0-87E4-65FB-15C11E18FF17}"/>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DD025E9F-D934-5E1F-F86C-170C734B2252}"/>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4A2F1330-6E9C-2FDC-7B63-084B3817FC1C}"/>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CF4A7B9B-8824-1D67-335F-425FF2E01BB7}"/>
              </a:ext>
            </a:extLst>
          </p:cNvPr>
          <p:cNvSpPr>
            <a:spLocks noGrp="1"/>
          </p:cNvSpPr>
          <p:nvPr>
            <p:ph type="sldNum" sz="quarter" idx="10"/>
          </p:nvPr>
        </p:nvSpPr>
        <p:spPr/>
        <p:txBody>
          <a:bodyPr/>
          <a:lstStyle/>
          <a:p>
            <a:fld id="{E41BF03D-DAC2-431F-8D92-3390F6C86238}" type="slidenum">
              <a:rPr lang="en-GB" smtClean="0"/>
              <a:pPr/>
              <a:t>16</a:t>
            </a:fld>
            <a:endParaRPr lang="en-GB" dirty="0"/>
          </a:p>
        </p:txBody>
      </p:sp>
    </p:spTree>
    <p:extLst>
      <p:ext uri="{BB962C8B-B14F-4D97-AF65-F5344CB8AC3E}">
        <p14:creationId xmlns:p14="http://schemas.microsoft.com/office/powerpoint/2010/main" val="2655172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311DF-7F24-45FE-155F-3E5E6D010686}"/>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CB193976-C9E4-AFE3-F7D7-979410B2EC26}"/>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3C4E7FC8-07F0-425A-2C21-F0F9616EA4C4}"/>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6754A0D8-0035-D991-143E-4377A035E6B4}"/>
              </a:ext>
            </a:extLst>
          </p:cNvPr>
          <p:cNvSpPr>
            <a:spLocks noGrp="1"/>
          </p:cNvSpPr>
          <p:nvPr>
            <p:ph type="sldNum" sz="quarter" idx="10"/>
          </p:nvPr>
        </p:nvSpPr>
        <p:spPr/>
        <p:txBody>
          <a:bodyPr/>
          <a:lstStyle/>
          <a:p>
            <a:fld id="{E41BF03D-DAC2-431F-8D92-3390F6C86238}" type="slidenum">
              <a:rPr lang="en-GB" smtClean="0"/>
              <a:pPr/>
              <a:t>17</a:t>
            </a:fld>
            <a:endParaRPr lang="en-GB" dirty="0"/>
          </a:p>
        </p:txBody>
      </p:sp>
    </p:spTree>
    <p:extLst>
      <p:ext uri="{BB962C8B-B14F-4D97-AF65-F5344CB8AC3E}">
        <p14:creationId xmlns:p14="http://schemas.microsoft.com/office/powerpoint/2010/main" val="3361848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69EE6-7B52-AC3D-7E52-6B0152669257}"/>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949EB679-78E5-0214-5CEE-858F565F14C9}"/>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72279706-8510-2C9F-113A-53AEA052DAFF}"/>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42B66AB2-C74C-DD65-EB5C-23D97776A974}"/>
              </a:ext>
            </a:extLst>
          </p:cNvPr>
          <p:cNvSpPr>
            <a:spLocks noGrp="1"/>
          </p:cNvSpPr>
          <p:nvPr>
            <p:ph type="sldNum" sz="quarter" idx="10"/>
          </p:nvPr>
        </p:nvSpPr>
        <p:spPr/>
        <p:txBody>
          <a:bodyPr/>
          <a:lstStyle/>
          <a:p>
            <a:fld id="{E41BF03D-DAC2-431F-8D92-3390F6C86238}" type="slidenum">
              <a:rPr lang="en-GB" smtClean="0"/>
              <a:pPr/>
              <a:t>18</a:t>
            </a:fld>
            <a:endParaRPr lang="en-GB" dirty="0"/>
          </a:p>
        </p:txBody>
      </p:sp>
    </p:spTree>
    <p:extLst>
      <p:ext uri="{BB962C8B-B14F-4D97-AF65-F5344CB8AC3E}">
        <p14:creationId xmlns:p14="http://schemas.microsoft.com/office/powerpoint/2010/main" val="2514980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36E88-E83C-49FA-8C45-5AC0D82FA553}"/>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103A349F-6739-5436-727B-BE29F3DC612D}"/>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F4C68032-1A8F-B4EE-DCA2-650B99EE3CE8}"/>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254A37E3-91E3-B316-4CA6-0441773D3331}"/>
              </a:ext>
            </a:extLst>
          </p:cNvPr>
          <p:cNvSpPr>
            <a:spLocks noGrp="1"/>
          </p:cNvSpPr>
          <p:nvPr>
            <p:ph type="sldNum" sz="quarter" idx="10"/>
          </p:nvPr>
        </p:nvSpPr>
        <p:spPr/>
        <p:txBody>
          <a:bodyPr/>
          <a:lstStyle/>
          <a:p>
            <a:fld id="{E41BF03D-DAC2-431F-8D92-3390F6C86238}" type="slidenum">
              <a:rPr lang="en-GB" smtClean="0"/>
              <a:pPr/>
              <a:t>19</a:t>
            </a:fld>
            <a:endParaRPr lang="en-GB" dirty="0"/>
          </a:p>
        </p:txBody>
      </p:sp>
    </p:spTree>
    <p:extLst>
      <p:ext uri="{BB962C8B-B14F-4D97-AF65-F5344CB8AC3E}">
        <p14:creationId xmlns:p14="http://schemas.microsoft.com/office/powerpoint/2010/main" val="310234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58C06-EF00-7638-4737-27AB6FDB91FA}"/>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FFD8E8B2-9D22-9C26-36C8-2202C981F843}"/>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BF696B27-3AF3-6393-1EFF-A8C1974E5FB2}"/>
              </a:ext>
            </a:extLst>
          </p:cNvPr>
          <p:cNvSpPr>
            <a:spLocks noGrp="1"/>
          </p:cNvSpPr>
          <p:nvPr>
            <p:ph type="body" idx="1"/>
          </p:nvPr>
        </p:nvSpPr>
        <p:spPr/>
        <p:txBody>
          <a:bodyPr/>
          <a:lstStyle/>
          <a:p>
            <a:endParaRPr lang="en-GB" dirty="0"/>
          </a:p>
        </p:txBody>
      </p:sp>
      <p:sp>
        <p:nvSpPr>
          <p:cNvPr id="4" name="3 Marcador de número de diapositiva">
            <a:extLst>
              <a:ext uri="{FF2B5EF4-FFF2-40B4-BE49-F238E27FC236}">
                <a16:creationId xmlns:a16="http://schemas.microsoft.com/office/drawing/2014/main" id="{6A6CACCD-3B69-DEB2-5D05-34B2F027A644}"/>
              </a:ext>
            </a:extLst>
          </p:cNvPr>
          <p:cNvSpPr>
            <a:spLocks noGrp="1"/>
          </p:cNvSpPr>
          <p:nvPr>
            <p:ph type="sldNum" sz="quarter" idx="10"/>
          </p:nvPr>
        </p:nvSpPr>
        <p:spPr/>
        <p:txBody>
          <a:bodyPr/>
          <a:lstStyle/>
          <a:p>
            <a:fld id="{1C8A3BAB-630B-4E5F-8FE5-79B329F4CD46}" type="slidenum">
              <a:rPr lang="en-GB" smtClean="0"/>
              <a:pPr/>
              <a:t>2</a:t>
            </a:fld>
            <a:endParaRPr lang="en-GB" dirty="0"/>
          </a:p>
        </p:txBody>
      </p:sp>
    </p:spTree>
    <p:extLst>
      <p:ext uri="{BB962C8B-B14F-4D97-AF65-F5344CB8AC3E}">
        <p14:creationId xmlns:p14="http://schemas.microsoft.com/office/powerpoint/2010/main" val="3781270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93363-1D13-1309-4626-1A71B288F046}"/>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BF7AB764-7133-E3FD-8908-A6DF7F369860}"/>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26D50210-6FCB-41A5-C192-A7BDD915A6E4}"/>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E48A99A4-04F9-EE14-D2FD-7ED733EB221B}"/>
              </a:ext>
            </a:extLst>
          </p:cNvPr>
          <p:cNvSpPr>
            <a:spLocks noGrp="1"/>
          </p:cNvSpPr>
          <p:nvPr>
            <p:ph type="sldNum" sz="quarter" idx="10"/>
          </p:nvPr>
        </p:nvSpPr>
        <p:spPr/>
        <p:txBody>
          <a:bodyPr/>
          <a:lstStyle/>
          <a:p>
            <a:fld id="{E41BF03D-DAC2-431F-8D92-3390F6C86238}" type="slidenum">
              <a:rPr lang="en-GB" smtClean="0"/>
              <a:pPr/>
              <a:t>20</a:t>
            </a:fld>
            <a:endParaRPr lang="en-GB" dirty="0"/>
          </a:p>
        </p:txBody>
      </p:sp>
    </p:spTree>
    <p:extLst>
      <p:ext uri="{BB962C8B-B14F-4D97-AF65-F5344CB8AC3E}">
        <p14:creationId xmlns:p14="http://schemas.microsoft.com/office/powerpoint/2010/main" val="2393408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81A0B-19CE-0FF7-831B-2961291186E9}"/>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2A466C38-60DA-6F91-5727-AC75708CA895}"/>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54EDD027-B062-FD72-8DDB-F23EE5725C42}"/>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63593468-EAF8-2961-0D01-B999AC73F08C}"/>
              </a:ext>
            </a:extLst>
          </p:cNvPr>
          <p:cNvSpPr>
            <a:spLocks noGrp="1"/>
          </p:cNvSpPr>
          <p:nvPr>
            <p:ph type="sldNum" sz="quarter" idx="10"/>
          </p:nvPr>
        </p:nvSpPr>
        <p:spPr/>
        <p:txBody>
          <a:bodyPr/>
          <a:lstStyle/>
          <a:p>
            <a:fld id="{E41BF03D-DAC2-431F-8D92-3390F6C86238}" type="slidenum">
              <a:rPr lang="en-GB" smtClean="0"/>
              <a:pPr/>
              <a:t>21</a:t>
            </a:fld>
            <a:endParaRPr lang="en-GB" dirty="0"/>
          </a:p>
        </p:txBody>
      </p:sp>
    </p:spTree>
    <p:extLst>
      <p:ext uri="{BB962C8B-B14F-4D97-AF65-F5344CB8AC3E}">
        <p14:creationId xmlns:p14="http://schemas.microsoft.com/office/powerpoint/2010/main" val="1927535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84A8C-039B-4DB1-5C47-F159F269674E}"/>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FC43E722-2150-59F5-3C9D-A86CDD04F959}"/>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D92D4E6F-4919-7C6A-B902-0ED0BD54F920}"/>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537BD1E4-DD1C-ED26-E5EB-AEC4AD2E5A9C}"/>
              </a:ext>
            </a:extLst>
          </p:cNvPr>
          <p:cNvSpPr>
            <a:spLocks noGrp="1"/>
          </p:cNvSpPr>
          <p:nvPr>
            <p:ph type="sldNum" sz="quarter" idx="10"/>
          </p:nvPr>
        </p:nvSpPr>
        <p:spPr/>
        <p:txBody>
          <a:bodyPr/>
          <a:lstStyle/>
          <a:p>
            <a:fld id="{E41BF03D-DAC2-431F-8D92-3390F6C86238}" type="slidenum">
              <a:rPr lang="en-GB" smtClean="0"/>
              <a:pPr/>
              <a:t>22</a:t>
            </a:fld>
            <a:endParaRPr lang="en-GB" dirty="0"/>
          </a:p>
        </p:txBody>
      </p:sp>
    </p:spTree>
    <p:extLst>
      <p:ext uri="{BB962C8B-B14F-4D97-AF65-F5344CB8AC3E}">
        <p14:creationId xmlns:p14="http://schemas.microsoft.com/office/powerpoint/2010/main" val="1651516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8C2BD-FD0A-9552-F6D3-DF99B2D7C9BF}"/>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880563D4-3317-B5FC-42BE-1B54A7ABB75F}"/>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CFB2EF0F-3098-957E-6F48-1424BCD0AF20}"/>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B6AE4B1E-456C-BCF1-FD1B-CF39EFA59064}"/>
              </a:ext>
            </a:extLst>
          </p:cNvPr>
          <p:cNvSpPr>
            <a:spLocks noGrp="1"/>
          </p:cNvSpPr>
          <p:nvPr>
            <p:ph type="sldNum" sz="quarter" idx="10"/>
          </p:nvPr>
        </p:nvSpPr>
        <p:spPr/>
        <p:txBody>
          <a:bodyPr/>
          <a:lstStyle/>
          <a:p>
            <a:fld id="{E41BF03D-DAC2-431F-8D92-3390F6C86238}" type="slidenum">
              <a:rPr lang="en-GB" smtClean="0"/>
              <a:pPr/>
              <a:t>23</a:t>
            </a:fld>
            <a:endParaRPr lang="en-GB" dirty="0"/>
          </a:p>
        </p:txBody>
      </p:sp>
    </p:spTree>
    <p:extLst>
      <p:ext uri="{BB962C8B-B14F-4D97-AF65-F5344CB8AC3E}">
        <p14:creationId xmlns:p14="http://schemas.microsoft.com/office/powerpoint/2010/main" val="3503966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94404-AFB3-C413-E3DA-D6955945ED50}"/>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736DBBE7-B461-DD2F-6167-606944B8535D}"/>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DCA12A2A-1CEE-C368-9038-FFC7A47D5B69}"/>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11A33B33-3982-6BB0-F6EE-F15F1A39F132}"/>
              </a:ext>
            </a:extLst>
          </p:cNvPr>
          <p:cNvSpPr>
            <a:spLocks noGrp="1"/>
          </p:cNvSpPr>
          <p:nvPr>
            <p:ph type="sldNum" sz="quarter" idx="10"/>
          </p:nvPr>
        </p:nvSpPr>
        <p:spPr/>
        <p:txBody>
          <a:bodyPr/>
          <a:lstStyle/>
          <a:p>
            <a:fld id="{E41BF03D-DAC2-431F-8D92-3390F6C86238}" type="slidenum">
              <a:rPr lang="en-GB" smtClean="0"/>
              <a:pPr/>
              <a:t>3</a:t>
            </a:fld>
            <a:endParaRPr lang="en-GB" dirty="0"/>
          </a:p>
        </p:txBody>
      </p:sp>
    </p:spTree>
    <p:extLst>
      <p:ext uri="{BB962C8B-B14F-4D97-AF65-F5344CB8AC3E}">
        <p14:creationId xmlns:p14="http://schemas.microsoft.com/office/powerpoint/2010/main" val="586245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49FBA-AC1B-4C42-E92C-E79AB57867D1}"/>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187C1061-5DBB-B1D1-F426-3FB5A0ED9DC0}"/>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6662BD5D-6628-AF3A-9CB6-39EC7351A6C0}"/>
              </a:ext>
            </a:extLst>
          </p:cNvPr>
          <p:cNvSpPr>
            <a:spLocks noGrp="1"/>
          </p:cNvSpPr>
          <p:nvPr>
            <p:ph type="body" idx="1"/>
          </p:nvPr>
        </p:nvSpPr>
        <p:spPr/>
        <p:txBody>
          <a:bodyPr/>
          <a:lstStyle/>
          <a:p>
            <a:endParaRPr lang="en-GB" dirty="0"/>
          </a:p>
        </p:txBody>
      </p:sp>
      <p:sp>
        <p:nvSpPr>
          <p:cNvPr id="4" name="3 Marcador de número de diapositiva">
            <a:extLst>
              <a:ext uri="{FF2B5EF4-FFF2-40B4-BE49-F238E27FC236}">
                <a16:creationId xmlns:a16="http://schemas.microsoft.com/office/drawing/2014/main" id="{710B180D-C36B-2E0C-AF1E-0BFA3DF57C1B}"/>
              </a:ext>
            </a:extLst>
          </p:cNvPr>
          <p:cNvSpPr>
            <a:spLocks noGrp="1"/>
          </p:cNvSpPr>
          <p:nvPr>
            <p:ph type="sldNum" sz="quarter" idx="10"/>
          </p:nvPr>
        </p:nvSpPr>
        <p:spPr/>
        <p:txBody>
          <a:bodyPr/>
          <a:lstStyle/>
          <a:p>
            <a:fld id="{1C8A3BAB-630B-4E5F-8FE5-79B329F4CD46}" type="slidenum">
              <a:rPr lang="en-GB" smtClean="0"/>
              <a:pPr/>
              <a:t>4</a:t>
            </a:fld>
            <a:endParaRPr lang="en-GB" dirty="0"/>
          </a:p>
        </p:txBody>
      </p:sp>
    </p:spTree>
    <p:extLst>
      <p:ext uri="{BB962C8B-B14F-4D97-AF65-F5344CB8AC3E}">
        <p14:creationId xmlns:p14="http://schemas.microsoft.com/office/powerpoint/2010/main" val="2900717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9355E-EE2B-67C9-2A5E-A9C1C20D4233}"/>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1AAFE94D-AD73-1181-D984-3579C821FFB0}"/>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276F2197-E06B-7815-D274-30473BE2F9A2}"/>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B95BC908-FCED-D6A7-42F2-E198046AE9EC}"/>
              </a:ext>
            </a:extLst>
          </p:cNvPr>
          <p:cNvSpPr>
            <a:spLocks noGrp="1"/>
          </p:cNvSpPr>
          <p:nvPr>
            <p:ph type="sldNum" sz="quarter" idx="10"/>
          </p:nvPr>
        </p:nvSpPr>
        <p:spPr/>
        <p:txBody>
          <a:bodyPr/>
          <a:lstStyle/>
          <a:p>
            <a:fld id="{E41BF03D-DAC2-431F-8D92-3390F6C86238}" type="slidenum">
              <a:rPr lang="en-GB" smtClean="0"/>
              <a:pPr/>
              <a:t>5</a:t>
            </a:fld>
            <a:endParaRPr lang="en-GB" dirty="0"/>
          </a:p>
        </p:txBody>
      </p:sp>
    </p:spTree>
    <p:extLst>
      <p:ext uri="{BB962C8B-B14F-4D97-AF65-F5344CB8AC3E}">
        <p14:creationId xmlns:p14="http://schemas.microsoft.com/office/powerpoint/2010/main" val="2845162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FB0C4-9F93-6BB7-1B19-0C956285EE3E}"/>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BD373B06-5FA4-9F5C-D412-6D685EFB165F}"/>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A101E6E9-5BCC-C33F-CC7E-6CB0CF2453B1}"/>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767BA599-8CF0-C97B-88FE-4892F2DE7FD8}"/>
              </a:ext>
            </a:extLst>
          </p:cNvPr>
          <p:cNvSpPr>
            <a:spLocks noGrp="1"/>
          </p:cNvSpPr>
          <p:nvPr>
            <p:ph type="sldNum" sz="quarter" idx="10"/>
          </p:nvPr>
        </p:nvSpPr>
        <p:spPr/>
        <p:txBody>
          <a:bodyPr/>
          <a:lstStyle/>
          <a:p>
            <a:fld id="{E41BF03D-DAC2-431F-8D92-3390F6C86238}" type="slidenum">
              <a:rPr lang="en-GB" smtClean="0"/>
              <a:pPr/>
              <a:t>6</a:t>
            </a:fld>
            <a:endParaRPr lang="en-GB" dirty="0"/>
          </a:p>
        </p:txBody>
      </p:sp>
    </p:spTree>
    <p:extLst>
      <p:ext uri="{BB962C8B-B14F-4D97-AF65-F5344CB8AC3E}">
        <p14:creationId xmlns:p14="http://schemas.microsoft.com/office/powerpoint/2010/main" val="3271917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778B4-FCB4-DDDF-B298-DC8DA29E8667}"/>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DA3E8E88-AEE3-94FF-97AE-16EDCA844D29}"/>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F6308D3D-A608-75B1-F17D-333EE1D630BF}"/>
              </a:ext>
            </a:extLst>
          </p:cNvPr>
          <p:cNvSpPr>
            <a:spLocks noGrp="1"/>
          </p:cNvSpPr>
          <p:nvPr>
            <p:ph type="body" idx="1"/>
          </p:nvPr>
        </p:nvSpPr>
        <p:spPr/>
        <p:txBody>
          <a:bodyPr/>
          <a:lstStyle/>
          <a:p>
            <a:endParaRPr lang="en-GB" dirty="0"/>
          </a:p>
        </p:txBody>
      </p:sp>
      <p:sp>
        <p:nvSpPr>
          <p:cNvPr id="4" name="3 Marcador de número de diapositiva">
            <a:extLst>
              <a:ext uri="{FF2B5EF4-FFF2-40B4-BE49-F238E27FC236}">
                <a16:creationId xmlns:a16="http://schemas.microsoft.com/office/drawing/2014/main" id="{86609D52-1C32-1D4F-4C15-DC8A15E37090}"/>
              </a:ext>
            </a:extLst>
          </p:cNvPr>
          <p:cNvSpPr>
            <a:spLocks noGrp="1"/>
          </p:cNvSpPr>
          <p:nvPr>
            <p:ph type="sldNum" sz="quarter" idx="10"/>
          </p:nvPr>
        </p:nvSpPr>
        <p:spPr/>
        <p:txBody>
          <a:bodyPr/>
          <a:lstStyle/>
          <a:p>
            <a:fld id="{1C8A3BAB-630B-4E5F-8FE5-79B329F4CD46}" type="slidenum">
              <a:rPr lang="en-GB" smtClean="0"/>
              <a:pPr/>
              <a:t>7</a:t>
            </a:fld>
            <a:endParaRPr lang="en-GB" dirty="0"/>
          </a:p>
        </p:txBody>
      </p:sp>
    </p:spTree>
    <p:extLst>
      <p:ext uri="{BB962C8B-B14F-4D97-AF65-F5344CB8AC3E}">
        <p14:creationId xmlns:p14="http://schemas.microsoft.com/office/powerpoint/2010/main" val="252606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796C1-06A2-3CCE-60D4-54F1025AD9FA}"/>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E3D30A80-DE46-95AD-6C3E-34348E5211E6}"/>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55FC20FE-54B5-4323-0368-AF6E5148550F}"/>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77A5870E-C29B-9363-E454-56B225811789}"/>
              </a:ext>
            </a:extLst>
          </p:cNvPr>
          <p:cNvSpPr>
            <a:spLocks noGrp="1"/>
          </p:cNvSpPr>
          <p:nvPr>
            <p:ph type="sldNum" sz="quarter" idx="10"/>
          </p:nvPr>
        </p:nvSpPr>
        <p:spPr/>
        <p:txBody>
          <a:bodyPr/>
          <a:lstStyle/>
          <a:p>
            <a:fld id="{E41BF03D-DAC2-431F-8D92-3390F6C86238}" type="slidenum">
              <a:rPr lang="en-GB" smtClean="0"/>
              <a:pPr/>
              <a:t>8</a:t>
            </a:fld>
            <a:endParaRPr lang="en-GB" dirty="0"/>
          </a:p>
        </p:txBody>
      </p:sp>
    </p:spTree>
    <p:extLst>
      <p:ext uri="{BB962C8B-B14F-4D97-AF65-F5344CB8AC3E}">
        <p14:creationId xmlns:p14="http://schemas.microsoft.com/office/powerpoint/2010/main" val="3796964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48F2-E43D-BC34-ACC2-79B297249D2D}"/>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05105118-9E23-D933-8E85-1DE5E26CF944}"/>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9D078519-4252-9516-AA4F-D10AAF6BA7E9}"/>
              </a:ext>
            </a:extLst>
          </p:cNvPr>
          <p:cNvSpPr>
            <a:spLocks noGrp="1"/>
          </p:cNvSpPr>
          <p:nvPr>
            <p:ph type="body" idx="1"/>
          </p:nvPr>
        </p:nvSpPr>
        <p:spPr/>
        <p:txBody>
          <a:bodyPr/>
          <a:lstStyle/>
          <a:p>
            <a:pPr marL="0" indent="0" eaLnBrk="1" hangingPunct="1">
              <a:buFontTx/>
              <a:buNone/>
            </a:pPr>
            <a:endParaRPr lang="es-ES" altLang="es-ES" dirty="0">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B2C0EAA4-1CB0-0CAD-9F70-2C8A8CF3A0F0}"/>
              </a:ext>
            </a:extLst>
          </p:cNvPr>
          <p:cNvSpPr>
            <a:spLocks noGrp="1"/>
          </p:cNvSpPr>
          <p:nvPr>
            <p:ph type="sldNum" sz="quarter" idx="10"/>
          </p:nvPr>
        </p:nvSpPr>
        <p:spPr/>
        <p:txBody>
          <a:bodyPr/>
          <a:lstStyle/>
          <a:p>
            <a:fld id="{E41BF03D-DAC2-431F-8D92-3390F6C86238}" type="slidenum">
              <a:rPr lang="en-GB" smtClean="0"/>
              <a:pPr/>
              <a:t>9</a:t>
            </a:fld>
            <a:endParaRPr lang="en-GB" dirty="0"/>
          </a:p>
        </p:txBody>
      </p:sp>
    </p:spTree>
    <p:extLst>
      <p:ext uri="{BB962C8B-B14F-4D97-AF65-F5344CB8AC3E}">
        <p14:creationId xmlns:p14="http://schemas.microsoft.com/office/powerpoint/2010/main" val="2820526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spTree>
      <p:nvGrpSpPr>
        <p:cNvPr id="1" name=""/>
        <p:cNvGrpSpPr/>
        <p:nvPr/>
      </p:nvGrpSpPr>
      <p:grpSpPr>
        <a:xfrm>
          <a:off x="0" y="0"/>
          <a:ext cx="0" cy="0"/>
          <a:chOff x="0" y="0"/>
          <a:chExt cx="0" cy="0"/>
        </a:xfrm>
      </p:grpSpPr>
      <p:pic>
        <p:nvPicPr>
          <p:cNvPr id="11" name="Picture 2" descr="fondo_titul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38" y="-12699"/>
            <a:ext cx="9188451"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hasCustomPrompt="1"/>
          </p:nvPr>
        </p:nvSpPr>
        <p:spPr>
          <a:xfrm>
            <a:off x="3347864" y="2130425"/>
            <a:ext cx="5400600" cy="1874639"/>
          </a:xfrm>
        </p:spPr>
        <p:txBody>
          <a:bodyPr lIns="36000" tIns="36000" rIns="36000" bIns="36000"/>
          <a:lstStyle>
            <a:lvl1pPr algn="ctr">
              <a:defRPr>
                <a:solidFill>
                  <a:srgbClr val="993300"/>
                </a:solidFill>
              </a:defRPr>
            </a:lvl1pPr>
          </a:lstStyle>
          <a:p>
            <a:r>
              <a:rPr lang="en-GB" noProof="0" dirty="0">
                <a:effectLst/>
              </a:rPr>
              <a:t>«</a:t>
            </a:r>
            <a:r>
              <a:rPr lang="en-GB" noProof="0" dirty="0"/>
              <a:t>Title</a:t>
            </a:r>
            <a:r>
              <a:rPr lang="en-GB" noProof="0" dirty="0">
                <a:effectLst/>
              </a:rPr>
              <a:t>»</a:t>
            </a:r>
            <a:endParaRPr lang="en-GB" noProof="0" dirty="0"/>
          </a:p>
        </p:txBody>
      </p:sp>
      <p:sp>
        <p:nvSpPr>
          <p:cNvPr id="3" name="2 Subtítulo"/>
          <p:cNvSpPr>
            <a:spLocks noGrp="1"/>
          </p:cNvSpPr>
          <p:nvPr>
            <p:ph type="subTitle" idx="1" hasCustomPrompt="1"/>
          </p:nvPr>
        </p:nvSpPr>
        <p:spPr>
          <a:xfrm>
            <a:off x="3347864" y="4365104"/>
            <a:ext cx="5400600" cy="1536576"/>
          </a:xfrm>
        </p:spPr>
        <p:txBody>
          <a:bodyPr lIns="36000" tIns="36000" rIns="36000" bIns="36000" anchor="ctr" anchorCtr="0"/>
          <a:lstStyle>
            <a:lvl1pPr marL="0" indent="0" algn="ctr">
              <a:buNone/>
              <a:defRPr>
                <a:solidFill>
                  <a:srgbClr val="9933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effectLst/>
              </a:rPr>
              <a:t>«</a:t>
            </a:r>
            <a:r>
              <a:rPr lang="en-GB" noProof="0" dirty="0"/>
              <a:t>Subtitle</a:t>
            </a:r>
            <a:r>
              <a:rPr lang="en-GB" noProof="0" dirty="0">
                <a:effectLst/>
              </a:rPr>
              <a:t>»</a:t>
            </a:r>
            <a:endParaRPr lang="en-GB" noProof="0" dirty="0"/>
          </a:p>
        </p:txBody>
      </p:sp>
    </p:spTree>
    <p:extLst>
      <p:ext uri="{BB962C8B-B14F-4D97-AF65-F5344CB8AC3E}">
        <p14:creationId xmlns:p14="http://schemas.microsoft.com/office/powerpoint/2010/main" val="88865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image (With captions)">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lvl1pPr algn="l">
              <a:defRPr/>
            </a:lvl1pPr>
          </a:lstStyle>
          <a:p>
            <a:r>
              <a:rPr lang="en-GB" noProof="0" dirty="0">
                <a:effectLst/>
              </a:rPr>
              <a:t>«Title»</a:t>
            </a:r>
            <a:endParaRPr lang="en-GB" noProof="0"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6" name="5 Marcador de posición de imagen"/>
          <p:cNvSpPr>
            <a:spLocks noGrp="1"/>
          </p:cNvSpPr>
          <p:nvPr>
            <p:ph type="pic" sz="quarter" idx="13" hasCustomPrompt="1"/>
          </p:nvPr>
        </p:nvSpPr>
        <p:spPr>
          <a:xfrm>
            <a:off x="468313" y="1268413"/>
            <a:ext cx="3959225" cy="4320827"/>
          </a:xfrm>
        </p:spPr>
        <p:txBody>
          <a:bodyPr anchor="ctr" anchorCtr="1"/>
          <a:lstStyle>
            <a:lvl1pPr marL="0" indent="0">
              <a:buNone/>
              <a:defRPr/>
            </a:lvl1pPr>
          </a:lstStyle>
          <a:p>
            <a:r>
              <a:rPr lang="en-GB" noProof="0" dirty="0">
                <a:effectLst/>
              </a:rPr>
              <a:t>«Image»</a:t>
            </a:r>
            <a:endParaRPr lang="en-GB" noProof="0" dirty="0"/>
          </a:p>
        </p:txBody>
      </p:sp>
      <p:sp>
        <p:nvSpPr>
          <p:cNvPr id="8" name="5 Marcador de posición de imagen"/>
          <p:cNvSpPr>
            <a:spLocks noGrp="1"/>
          </p:cNvSpPr>
          <p:nvPr>
            <p:ph type="pic" sz="quarter" idx="14" hasCustomPrompt="1"/>
          </p:nvPr>
        </p:nvSpPr>
        <p:spPr>
          <a:xfrm>
            <a:off x="4716016" y="1268760"/>
            <a:ext cx="3959225" cy="4320480"/>
          </a:xfrm>
        </p:spPr>
        <p:txBody>
          <a:bodyPr anchor="ctr" anchorCtr="1"/>
          <a:lstStyle>
            <a:lvl1pPr marL="0" indent="0">
              <a:buNone/>
              <a:defRPr/>
            </a:lvl1pPr>
          </a:lstStyle>
          <a:p>
            <a:r>
              <a:rPr lang="en-GB" noProof="0" dirty="0">
                <a:effectLst/>
              </a:rPr>
              <a:t>«Image»</a:t>
            </a:r>
            <a:endParaRPr lang="en-GB" noProof="0" dirty="0"/>
          </a:p>
        </p:txBody>
      </p:sp>
      <p:sp>
        <p:nvSpPr>
          <p:cNvPr id="5" name="4 Marcador de contenido"/>
          <p:cNvSpPr>
            <a:spLocks noGrp="1"/>
          </p:cNvSpPr>
          <p:nvPr>
            <p:ph sz="quarter" idx="15" hasCustomPrompt="1"/>
          </p:nvPr>
        </p:nvSpPr>
        <p:spPr>
          <a:xfrm>
            <a:off x="467545" y="5723860"/>
            <a:ext cx="3960440" cy="585460"/>
          </a:xfrm>
          <a:solidFill>
            <a:schemeClr val="accent6">
              <a:lumMod val="20000"/>
              <a:lumOff val="80000"/>
            </a:schemeClr>
          </a:solidFill>
          <a:ln w="38100">
            <a:solidFill>
              <a:srgbClr val="993300"/>
            </a:solidFill>
          </a:ln>
        </p:spPr>
        <p:txBody>
          <a:bodyPr anchor="ctr" anchorCtr="0">
            <a:normAutofit/>
          </a:bodyPr>
          <a:lstStyle>
            <a:lvl1pPr marL="0" indent="0" algn="ctr">
              <a:buNone/>
              <a:defRPr sz="2800"/>
            </a:lvl1pPr>
          </a:lstStyle>
          <a:p>
            <a:pPr lvl="0"/>
            <a:r>
              <a:rPr lang="en-GB" noProof="0" dirty="0">
                <a:effectLst/>
              </a:rPr>
              <a:t>«</a:t>
            </a:r>
            <a:r>
              <a:rPr lang="en-GB" dirty="0"/>
              <a:t>Caption</a:t>
            </a:r>
            <a:r>
              <a:rPr lang="en-GB" noProof="0" dirty="0">
                <a:effectLst/>
              </a:rPr>
              <a:t>»</a:t>
            </a:r>
            <a:endParaRPr lang="en-GB" dirty="0"/>
          </a:p>
        </p:txBody>
      </p:sp>
      <p:sp>
        <p:nvSpPr>
          <p:cNvPr id="10" name="4 Marcador de contenido"/>
          <p:cNvSpPr>
            <a:spLocks noGrp="1"/>
          </p:cNvSpPr>
          <p:nvPr>
            <p:ph sz="quarter" idx="16" hasCustomPrompt="1"/>
          </p:nvPr>
        </p:nvSpPr>
        <p:spPr>
          <a:xfrm>
            <a:off x="4716016" y="5724630"/>
            <a:ext cx="3960440" cy="585460"/>
          </a:xfrm>
          <a:solidFill>
            <a:schemeClr val="accent6">
              <a:lumMod val="20000"/>
              <a:lumOff val="80000"/>
            </a:schemeClr>
          </a:solidFill>
          <a:ln w="38100">
            <a:solidFill>
              <a:srgbClr val="993300"/>
            </a:solidFill>
          </a:ln>
        </p:spPr>
        <p:txBody>
          <a:bodyPr anchor="ctr" anchorCtr="0">
            <a:normAutofit/>
          </a:bodyPr>
          <a:lstStyle>
            <a:lvl1pPr marL="0" indent="0" algn="ctr">
              <a:buNone/>
              <a:defRPr sz="2800"/>
            </a:lvl1pPr>
          </a:lstStyle>
          <a:p>
            <a:pPr lvl="0"/>
            <a:r>
              <a:rPr lang="en-GB" noProof="0" dirty="0">
                <a:effectLst/>
              </a:rPr>
              <a:t>«</a:t>
            </a:r>
            <a:r>
              <a:rPr lang="en-GB" dirty="0"/>
              <a:t>Caption</a:t>
            </a:r>
            <a:r>
              <a:rPr lang="en-GB" noProof="0" dirty="0">
                <a:effectLst/>
              </a:rPr>
              <a:t>»</a:t>
            </a:r>
            <a:endParaRPr lang="en-GB" dirty="0"/>
          </a:p>
        </p:txBody>
      </p:sp>
    </p:spTree>
    <p:extLst>
      <p:ext uri="{BB962C8B-B14F-4D97-AF65-F5344CB8AC3E}">
        <p14:creationId xmlns:p14="http://schemas.microsoft.com/office/powerpoint/2010/main" val="285340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programme (With captions)">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lvl1pPr algn="l">
              <a:defRPr/>
            </a:lvl1pPr>
          </a:lstStyle>
          <a:p>
            <a:r>
              <a:rPr lang="en-GB" noProof="0" dirty="0">
                <a:effectLst/>
              </a:rPr>
              <a:t>«Title»</a:t>
            </a:r>
            <a:endParaRPr lang="en-GB" noProof="0"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6" name="5 Marcador de posición de imagen"/>
          <p:cNvSpPr>
            <a:spLocks noGrp="1"/>
          </p:cNvSpPr>
          <p:nvPr>
            <p:ph type="pic" sz="quarter" idx="13" hasCustomPrompt="1"/>
          </p:nvPr>
        </p:nvSpPr>
        <p:spPr>
          <a:xfrm>
            <a:off x="468313" y="1268413"/>
            <a:ext cx="3959225" cy="4320827"/>
          </a:xfrm>
        </p:spPr>
        <p:txBody>
          <a:bodyPr anchor="ctr" anchorCtr="1"/>
          <a:lstStyle>
            <a:lvl1pPr marL="0" indent="0">
              <a:buNone/>
              <a:defRPr/>
            </a:lvl1pPr>
          </a:lstStyle>
          <a:p>
            <a:r>
              <a:rPr lang="en-GB" noProof="0" dirty="0">
                <a:effectLst/>
              </a:rPr>
              <a:t>«Image»</a:t>
            </a:r>
            <a:endParaRPr lang="en-GB" noProof="0" dirty="0"/>
          </a:p>
        </p:txBody>
      </p:sp>
      <p:sp>
        <p:nvSpPr>
          <p:cNvPr id="5" name="4 Marcador de contenido"/>
          <p:cNvSpPr>
            <a:spLocks noGrp="1"/>
          </p:cNvSpPr>
          <p:nvPr>
            <p:ph sz="quarter" idx="15" hasCustomPrompt="1"/>
          </p:nvPr>
        </p:nvSpPr>
        <p:spPr>
          <a:xfrm>
            <a:off x="467545" y="5723860"/>
            <a:ext cx="3960440" cy="585460"/>
          </a:xfrm>
          <a:solidFill>
            <a:schemeClr val="accent6">
              <a:lumMod val="20000"/>
              <a:lumOff val="80000"/>
            </a:schemeClr>
          </a:solidFill>
          <a:ln w="38100">
            <a:solidFill>
              <a:srgbClr val="993300"/>
            </a:solidFill>
          </a:ln>
        </p:spPr>
        <p:txBody>
          <a:bodyPr anchor="ctr" anchorCtr="0">
            <a:normAutofit/>
          </a:bodyPr>
          <a:lstStyle>
            <a:lvl1pPr marL="0" indent="0" algn="ctr">
              <a:buNone/>
              <a:defRPr sz="2800"/>
            </a:lvl1pPr>
          </a:lstStyle>
          <a:p>
            <a:pPr lvl="0"/>
            <a:r>
              <a:rPr lang="en-GB" noProof="0" dirty="0">
                <a:effectLst/>
              </a:rPr>
              <a:t>«</a:t>
            </a:r>
            <a:r>
              <a:rPr lang="en-GB" dirty="0"/>
              <a:t>Caption</a:t>
            </a:r>
            <a:r>
              <a:rPr lang="en-GB" noProof="0" dirty="0">
                <a:effectLst/>
              </a:rPr>
              <a:t>»</a:t>
            </a:r>
            <a:endParaRPr lang="en-GB" dirty="0"/>
          </a:p>
        </p:txBody>
      </p:sp>
      <p:sp>
        <p:nvSpPr>
          <p:cNvPr id="10" name="4 Marcador de contenido"/>
          <p:cNvSpPr>
            <a:spLocks noGrp="1"/>
          </p:cNvSpPr>
          <p:nvPr>
            <p:ph sz="quarter" idx="16" hasCustomPrompt="1"/>
          </p:nvPr>
        </p:nvSpPr>
        <p:spPr>
          <a:xfrm>
            <a:off x="4716016" y="5724630"/>
            <a:ext cx="3960440" cy="585460"/>
          </a:xfrm>
          <a:solidFill>
            <a:schemeClr val="accent6">
              <a:lumMod val="20000"/>
              <a:lumOff val="80000"/>
            </a:schemeClr>
          </a:solidFill>
          <a:ln w="38100">
            <a:solidFill>
              <a:srgbClr val="993300"/>
            </a:solidFill>
          </a:ln>
        </p:spPr>
        <p:txBody>
          <a:bodyPr anchor="ctr" anchorCtr="0">
            <a:normAutofit/>
          </a:bodyPr>
          <a:lstStyle>
            <a:lvl1pPr marL="0" indent="0" algn="ctr">
              <a:buNone/>
              <a:defRPr sz="2800"/>
            </a:lvl1pPr>
          </a:lstStyle>
          <a:p>
            <a:pPr lvl="0"/>
            <a:r>
              <a:rPr lang="en-GB" noProof="0" dirty="0">
                <a:effectLst/>
              </a:rPr>
              <a:t>«</a:t>
            </a:r>
            <a:r>
              <a:rPr lang="en-GB" dirty="0"/>
              <a:t>Caption</a:t>
            </a:r>
            <a:r>
              <a:rPr lang="en-GB" noProof="0" dirty="0">
                <a:effectLst/>
              </a:rPr>
              <a:t>»</a:t>
            </a:r>
            <a:endParaRPr lang="en-GB" dirty="0"/>
          </a:p>
        </p:txBody>
      </p:sp>
      <p:sp>
        <p:nvSpPr>
          <p:cNvPr id="9" name="5 Marcador de texto"/>
          <p:cNvSpPr>
            <a:spLocks noGrp="1"/>
          </p:cNvSpPr>
          <p:nvPr>
            <p:ph type="body" sz="quarter" idx="17"/>
          </p:nvPr>
        </p:nvSpPr>
        <p:spPr>
          <a:xfrm>
            <a:off x="4716016" y="1268413"/>
            <a:ext cx="3959672" cy="4320827"/>
          </a:xfrm>
          <a:solidFill>
            <a:schemeClr val="accent6">
              <a:lumMod val="20000"/>
              <a:lumOff val="80000"/>
            </a:schemeClr>
          </a:solidFill>
          <a:ln w="38100">
            <a:solidFill>
              <a:srgbClr val="993300"/>
            </a:solidFill>
          </a:ln>
        </p:spPr>
        <p:txBody>
          <a:bodyPr wrap="none" lIns="90000" tIns="90000" rIns="90000" bIns="90000" anchor="ctr"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atin typeface="Consolas" pitchFamily="49" charset="0"/>
                <a:cs typeface="Consolas" pitchFamily="49" charset="0"/>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noProof="1"/>
              <a:t>Haga clic para modificar</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noProof="1"/>
              <a:t>el estilo de texto del patrón</a:t>
            </a:r>
          </a:p>
        </p:txBody>
      </p:sp>
    </p:spTree>
    <p:extLst>
      <p:ext uri="{BB962C8B-B14F-4D97-AF65-F5344CB8AC3E}">
        <p14:creationId xmlns:p14="http://schemas.microsoft.com/office/powerpoint/2010/main" val="3760351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iple image (With captions)">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lvl1pPr algn="l">
              <a:defRPr/>
            </a:lvl1pPr>
          </a:lstStyle>
          <a:p>
            <a:r>
              <a:rPr lang="en-GB" noProof="0" dirty="0">
                <a:effectLst/>
              </a:rPr>
              <a:t>«Title»</a:t>
            </a:r>
            <a:endParaRPr lang="en-GB" noProof="0"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5" name="4 Marcador de contenido"/>
          <p:cNvSpPr>
            <a:spLocks noGrp="1"/>
          </p:cNvSpPr>
          <p:nvPr>
            <p:ph sz="quarter" idx="15" hasCustomPrompt="1"/>
          </p:nvPr>
        </p:nvSpPr>
        <p:spPr>
          <a:xfrm>
            <a:off x="467544" y="3140968"/>
            <a:ext cx="3960440" cy="585460"/>
          </a:xfrm>
          <a:solidFill>
            <a:schemeClr val="accent6">
              <a:lumMod val="20000"/>
              <a:lumOff val="80000"/>
            </a:schemeClr>
          </a:solidFill>
          <a:ln w="38100">
            <a:solidFill>
              <a:srgbClr val="993300"/>
            </a:solidFill>
          </a:ln>
        </p:spPr>
        <p:txBody>
          <a:bodyPr anchor="ctr" anchorCtr="0">
            <a:normAutofit/>
          </a:bodyPr>
          <a:lstStyle>
            <a:lvl1pPr marL="0" indent="0" algn="ctr">
              <a:buNone/>
              <a:defRPr sz="2800"/>
            </a:lvl1pPr>
          </a:lstStyle>
          <a:p>
            <a:pPr lvl="0"/>
            <a:r>
              <a:rPr lang="en-GB" noProof="0" dirty="0">
                <a:effectLst/>
              </a:rPr>
              <a:t>«</a:t>
            </a:r>
            <a:r>
              <a:rPr lang="en-GB" dirty="0"/>
              <a:t>Caption</a:t>
            </a:r>
            <a:r>
              <a:rPr lang="en-GB" noProof="0" dirty="0">
                <a:effectLst/>
              </a:rPr>
              <a:t>»</a:t>
            </a:r>
            <a:endParaRPr lang="en-GB" dirty="0"/>
          </a:p>
        </p:txBody>
      </p:sp>
      <p:sp>
        <p:nvSpPr>
          <p:cNvPr id="10" name="4 Marcador de contenido"/>
          <p:cNvSpPr>
            <a:spLocks noGrp="1"/>
          </p:cNvSpPr>
          <p:nvPr>
            <p:ph sz="quarter" idx="16" hasCustomPrompt="1"/>
          </p:nvPr>
        </p:nvSpPr>
        <p:spPr>
          <a:xfrm>
            <a:off x="4716016" y="3140968"/>
            <a:ext cx="3960440" cy="585460"/>
          </a:xfrm>
          <a:solidFill>
            <a:schemeClr val="accent6">
              <a:lumMod val="20000"/>
              <a:lumOff val="80000"/>
            </a:schemeClr>
          </a:solidFill>
          <a:ln w="38100">
            <a:solidFill>
              <a:srgbClr val="993300"/>
            </a:solidFill>
          </a:ln>
        </p:spPr>
        <p:txBody>
          <a:bodyPr anchor="ctr" anchorCtr="0">
            <a:normAutofit/>
          </a:bodyPr>
          <a:lstStyle>
            <a:lvl1pPr marL="0" indent="0" algn="ctr">
              <a:buNone/>
              <a:defRPr sz="2800"/>
            </a:lvl1pPr>
          </a:lstStyle>
          <a:p>
            <a:pPr lvl="0"/>
            <a:r>
              <a:rPr lang="en-GB" noProof="0" dirty="0">
                <a:effectLst/>
              </a:rPr>
              <a:t>«</a:t>
            </a:r>
            <a:r>
              <a:rPr lang="en-GB" dirty="0"/>
              <a:t>Caption</a:t>
            </a:r>
            <a:r>
              <a:rPr lang="en-GB" noProof="0" dirty="0">
                <a:effectLst/>
              </a:rPr>
              <a:t>»</a:t>
            </a:r>
            <a:endParaRPr lang="en-GB" dirty="0"/>
          </a:p>
        </p:txBody>
      </p:sp>
      <p:sp>
        <p:nvSpPr>
          <p:cNvPr id="9" name="5 Marcador de posición de imagen"/>
          <p:cNvSpPr>
            <a:spLocks noGrp="1"/>
          </p:cNvSpPr>
          <p:nvPr>
            <p:ph type="pic" sz="quarter" idx="13" hasCustomPrompt="1"/>
          </p:nvPr>
        </p:nvSpPr>
        <p:spPr>
          <a:xfrm>
            <a:off x="468313" y="1268413"/>
            <a:ext cx="3959225" cy="1800547"/>
          </a:xfrm>
        </p:spPr>
        <p:txBody>
          <a:bodyPr anchor="ctr" anchorCtr="1"/>
          <a:lstStyle>
            <a:lvl1pPr marL="0" indent="0">
              <a:buNone/>
              <a:defRPr/>
            </a:lvl1pPr>
          </a:lstStyle>
          <a:p>
            <a:r>
              <a:rPr lang="en-GB" noProof="0" dirty="0">
                <a:effectLst/>
              </a:rPr>
              <a:t>«Image»</a:t>
            </a:r>
            <a:endParaRPr lang="en-GB" noProof="0" dirty="0"/>
          </a:p>
        </p:txBody>
      </p:sp>
      <p:sp>
        <p:nvSpPr>
          <p:cNvPr id="11" name="5 Marcador de posición de imagen"/>
          <p:cNvSpPr>
            <a:spLocks noGrp="1"/>
          </p:cNvSpPr>
          <p:nvPr>
            <p:ph type="pic" sz="quarter" idx="14" hasCustomPrompt="1"/>
          </p:nvPr>
        </p:nvSpPr>
        <p:spPr>
          <a:xfrm>
            <a:off x="4716016" y="1268760"/>
            <a:ext cx="3959225" cy="1800200"/>
          </a:xfrm>
        </p:spPr>
        <p:txBody>
          <a:bodyPr anchor="ctr" anchorCtr="1"/>
          <a:lstStyle>
            <a:lvl1pPr marL="0" indent="0">
              <a:buNone/>
              <a:defRPr/>
            </a:lvl1pPr>
          </a:lstStyle>
          <a:p>
            <a:r>
              <a:rPr lang="en-GB" noProof="0" dirty="0">
                <a:effectLst/>
              </a:rPr>
              <a:t>«Image»</a:t>
            </a:r>
            <a:endParaRPr lang="en-GB" noProof="0" dirty="0"/>
          </a:p>
        </p:txBody>
      </p:sp>
      <p:sp>
        <p:nvSpPr>
          <p:cNvPr id="13" name="4 Marcador de contenido"/>
          <p:cNvSpPr>
            <a:spLocks noGrp="1"/>
          </p:cNvSpPr>
          <p:nvPr>
            <p:ph sz="quarter" idx="18" hasCustomPrompt="1"/>
          </p:nvPr>
        </p:nvSpPr>
        <p:spPr>
          <a:xfrm>
            <a:off x="2591780" y="5805264"/>
            <a:ext cx="3960440" cy="585460"/>
          </a:xfrm>
          <a:solidFill>
            <a:schemeClr val="accent6">
              <a:lumMod val="20000"/>
              <a:lumOff val="80000"/>
            </a:schemeClr>
          </a:solidFill>
          <a:ln w="38100">
            <a:solidFill>
              <a:srgbClr val="993300"/>
            </a:solidFill>
          </a:ln>
        </p:spPr>
        <p:txBody>
          <a:bodyPr anchor="ctr" anchorCtr="0">
            <a:normAutofit/>
          </a:bodyPr>
          <a:lstStyle>
            <a:lvl1pPr marL="0" indent="0" algn="ctr">
              <a:buNone/>
              <a:defRPr sz="2800"/>
            </a:lvl1pPr>
          </a:lstStyle>
          <a:p>
            <a:pPr lvl="0"/>
            <a:r>
              <a:rPr lang="en-GB" noProof="0" dirty="0">
                <a:effectLst/>
              </a:rPr>
              <a:t>«</a:t>
            </a:r>
            <a:r>
              <a:rPr lang="en-GB" dirty="0"/>
              <a:t>Caption</a:t>
            </a:r>
            <a:r>
              <a:rPr lang="en-GB" noProof="0" dirty="0">
                <a:effectLst/>
              </a:rPr>
              <a:t>»</a:t>
            </a:r>
            <a:endParaRPr lang="en-GB" dirty="0"/>
          </a:p>
        </p:txBody>
      </p:sp>
      <p:sp>
        <p:nvSpPr>
          <p:cNvPr id="14" name="5 Marcador de posición de imagen"/>
          <p:cNvSpPr>
            <a:spLocks noGrp="1"/>
          </p:cNvSpPr>
          <p:nvPr>
            <p:ph type="pic" sz="quarter" idx="19" hasCustomPrompt="1"/>
          </p:nvPr>
        </p:nvSpPr>
        <p:spPr>
          <a:xfrm>
            <a:off x="2592387" y="3789040"/>
            <a:ext cx="3959225" cy="1944216"/>
          </a:xfrm>
        </p:spPr>
        <p:txBody>
          <a:bodyPr anchor="ctr" anchorCtr="1"/>
          <a:lstStyle>
            <a:lvl1pPr marL="0" indent="0">
              <a:buNone/>
              <a:defRPr/>
            </a:lvl1pPr>
          </a:lstStyle>
          <a:p>
            <a:r>
              <a:rPr lang="en-GB" noProof="0" dirty="0">
                <a:effectLst/>
              </a:rPr>
              <a:t>«Image»</a:t>
            </a:r>
            <a:endParaRPr lang="en-GB" noProof="0" dirty="0"/>
          </a:p>
        </p:txBody>
      </p:sp>
    </p:spTree>
    <p:extLst>
      <p:ext uri="{BB962C8B-B14F-4D97-AF65-F5344CB8AC3E}">
        <p14:creationId xmlns:p14="http://schemas.microsoft.com/office/powerpoint/2010/main" val="3958703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gramme">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lvl1pPr>
              <a:defRPr/>
            </a:lvl1pPr>
          </a:lstStyle>
          <a:p>
            <a:r>
              <a:rPr lang="en-GB" noProof="0">
                <a:effectLst/>
              </a:rPr>
              <a:t>«Title»</a:t>
            </a:r>
            <a:endParaRPr lang="en-GB" noProof="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6" name="5 Marcador de texto"/>
          <p:cNvSpPr>
            <a:spLocks noGrp="1"/>
          </p:cNvSpPr>
          <p:nvPr>
            <p:ph type="body" sz="quarter" idx="13"/>
          </p:nvPr>
        </p:nvSpPr>
        <p:spPr>
          <a:xfrm>
            <a:off x="468313" y="1268413"/>
            <a:ext cx="8207375" cy="5040312"/>
          </a:xfrm>
          <a:solidFill>
            <a:schemeClr val="accent6">
              <a:lumMod val="20000"/>
              <a:lumOff val="80000"/>
            </a:schemeClr>
          </a:solidFill>
          <a:ln w="38100">
            <a:solidFill>
              <a:srgbClr val="993300"/>
            </a:solidFill>
          </a:ln>
        </p:spPr>
        <p:txBody>
          <a:bodyPr wrap="none" lIns="90000" tIns="90000" rIns="90000" bIns="90000" anchor="ctr"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atin typeface="Consolas" pitchFamily="49" charset="0"/>
                <a:cs typeface="Consolas" pitchFamily="49" charset="0"/>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noProof="1"/>
              <a:t>Haga clic para modificar el estilo de texto del patrón</a:t>
            </a:r>
          </a:p>
        </p:txBody>
      </p:sp>
    </p:spTree>
    <p:extLst>
      <p:ext uri="{BB962C8B-B14F-4D97-AF65-F5344CB8AC3E}">
        <p14:creationId xmlns:p14="http://schemas.microsoft.com/office/powerpoint/2010/main" val="2529884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nd programme (columns)">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lvl1pPr>
              <a:defRPr/>
            </a:lvl1pPr>
          </a:lstStyle>
          <a:p>
            <a:r>
              <a:rPr lang="en-GB" noProof="0">
                <a:effectLst/>
              </a:rPr>
              <a:t>«Title»</a:t>
            </a:r>
            <a:endParaRPr lang="en-GB" noProof="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6" name="5 Marcador de texto"/>
          <p:cNvSpPr>
            <a:spLocks noGrp="1"/>
          </p:cNvSpPr>
          <p:nvPr>
            <p:ph type="body" sz="quarter" idx="13"/>
          </p:nvPr>
        </p:nvSpPr>
        <p:spPr>
          <a:xfrm>
            <a:off x="4716016" y="1268413"/>
            <a:ext cx="3959672" cy="5040312"/>
          </a:xfrm>
          <a:solidFill>
            <a:schemeClr val="accent6">
              <a:lumMod val="20000"/>
              <a:lumOff val="80000"/>
            </a:schemeClr>
          </a:solidFill>
          <a:ln w="38100">
            <a:solidFill>
              <a:srgbClr val="993300"/>
            </a:solidFill>
          </a:ln>
        </p:spPr>
        <p:txBody>
          <a:bodyPr wrap="none" lIns="90000" tIns="90000" rIns="90000" bIns="90000" anchor="ctr"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atin typeface="Consolas" pitchFamily="49" charset="0"/>
                <a:cs typeface="Consolas" pitchFamily="49" charset="0"/>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noProof="1"/>
              <a:t>Haga clic para modificar</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noProof="1"/>
              <a:t>el estilo de texto del patrón</a:t>
            </a:r>
          </a:p>
        </p:txBody>
      </p:sp>
      <p:sp>
        <p:nvSpPr>
          <p:cNvPr id="7" name="5 Marcador de posición de imagen"/>
          <p:cNvSpPr>
            <a:spLocks noGrp="1"/>
          </p:cNvSpPr>
          <p:nvPr>
            <p:ph type="pic" sz="quarter" idx="14" hasCustomPrompt="1"/>
          </p:nvPr>
        </p:nvSpPr>
        <p:spPr>
          <a:xfrm>
            <a:off x="468313" y="1268413"/>
            <a:ext cx="3959225" cy="5040312"/>
          </a:xfrm>
        </p:spPr>
        <p:txBody>
          <a:bodyPr anchor="ctr" anchorCtr="1"/>
          <a:lstStyle>
            <a:lvl1pPr marL="0" indent="0">
              <a:buNone/>
              <a:defRPr/>
            </a:lvl1pPr>
          </a:lstStyle>
          <a:p>
            <a:r>
              <a:rPr lang="en-GB" noProof="0" dirty="0">
                <a:effectLst/>
              </a:rPr>
              <a:t>«Image»</a:t>
            </a:r>
            <a:endParaRPr lang="en-GB" noProof="0" dirty="0"/>
          </a:p>
        </p:txBody>
      </p:sp>
    </p:spTree>
    <p:extLst>
      <p:ext uri="{BB962C8B-B14F-4D97-AF65-F5344CB8AC3E}">
        <p14:creationId xmlns:p14="http://schemas.microsoft.com/office/powerpoint/2010/main" val="2800844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gramme and text">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lvl1pPr>
              <a:defRPr/>
            </a:lvl1pPr>
          </a:lstStyle>
          <a:p>
            <a:r>
              <a:rPr lang="en-GB" noProof="0">
                <a:effectLst/>
              </a:rPr>
              <a:t>«Title»</a:t>
            </a:r>
            <a:endParaRPr lang="en-GB" noProof="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7" name="6 Marcador de texto"/>
          <p:cNvSpPr>
            <a:spLocks noGrp="1"/>
          </p:cNvSpPr>
          <p:nvPr>
            <p:ph type="body" sz="quarter" idx="14" hasCustomPrompt="1"/>
          </p:nvPr>
        </p:nvSpPr>
        <p:spPr>
          <a:xfrm>
            <a:off x="971550" y="4869160"/>
            <a:ext cx="7200900" cy="1439565"/>
          </a:xfrm>
        </p:spPr>
        <p:txBody>
          <a:bodyPr anchor="ctr" anchorCtr="1"/>
          <a:lstStyle>
            <a:lvl1pPr marL="0" indent="0" algn="ctr">
              <a:buNone/>
              <a:defRPr/>
            </a:lvl1pPr>
          </a:lstStyle>
          <a:p>
            <a:pPr lvl="0"/>
            <a:r>
              <a:rPr lang="en-GB" noProof="0">
                <a:effectLst/>
              </a:rPr>
              <a:t>«Text»</a:t>
            </a:r>
            <a:endParaRPr lang="en-GB" noProof="0"/>
          </a:p>
        </p:txBody>
      </p:sp>
      <p:sp>
        <p:nvSpPr>
          <p:cNvPr id="8" name="5 Marcador de texto"/>
          <p:cNvSpPr>
            <a:spLocks noGrp="1"/>
          </p:cNvSpPr>
          <p:nvPr>
            <p:ph type="body" sz="quarter" idx="15"/>
          </p:nvPr>
        </p:nvSpPr>
        <p:spPr>
          <a:xfrm>
            <a:off x="1691680" y="1268413"/>
            <a:ext cx="5760640" cy="3456731"/>
          </a:xfrm>
          <a:solidFill>
            <a:schemeClr val="accent6">
              <a:lumMod val="20000"/>
              <a:lumOff val="80000"/>
            </a:schemeClr>
          </a:solidFill>
          <a:ln w="38100">
            <a:solidFill>
              <a:srgbClr val="993300"/>
            </a:solidFill>
          </a:ln>
        </p:spPr>
        <p:txBody>
          <a:bodyPr wrap="none" lIns="90000" tIns="90000" rIns="90000" bIns="90000" anchor="ctr"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atin typeface="Consolas" pitchFamily="49" charset="0"/>
                <a:cs typeface="Consolas" pitchFamily="49" charset="0"/>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noProof="1"/>
              <a:t>Haga clic para modificar</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noProof="1"/>
              <a:t>el estilo de texto del patrón</a:t>
            </a:r>
          </a:p>
        </p:txBody>
      </p:sp>
    </p:spTree>
    <p:extLst>
      <p:ext uri="{BB962C8B-B14F-4D97-AF65-F5344CB8AC3E}">
        <p14:creationId xmlns:p14="http://schemas.microsoft.com/office/powerpoint/2010/main" val="1204259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Empty">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lvl1pPr>
              <a:defRPr/>
            </a:lvl1pPr>
          </a:lstStyle>
          <a:p>
            <a:r>
              <a:rPr lang="en-GB" noProof="0">
                <a:effectLst/>
              </a:rPr>
              <a:t>«Title»</a:t>
            </a:r>
            <a:endParaRPr lang="en-GB" noProof="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extLst>
      <p:ext uri="{BB962C8B-B14F-4D97-AF65-F5344CB8AC3E}">
        <p14:creationId xmlns:p14="http://schemas.microsoft.com/office/powerpoint/2010/main" val="120002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Roadmap">
    <p:spTree>
      <p:nvGrpSpPr>
        <p:cNvPr id="1" name=""/>
        <p:cNvGrpSpPr/>
        <p:nvPr/>
      </p:nvGrpSpPr>
      <p:grpSpPr>
        <a:xfrm>
          <a:off x="0" y="0"/>
          <a:ext cx="0" cy="0"/>
          <a:chOff x="0" y="0"/>
          <a:chExt cx="0" cy="0"/>
        </a:xfrm>
      </p:grpSpPr>
      <p:pic>
        <p:nvPicPr>
          <p:cNvPr id="11" name="Picture 2" descr="fondo_titul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38" y="-12699"/>
            <a:ext cx="9188451"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hasCustomPrompt="1"/>
          </p:nvPr>
        </p:nvSpPr>
        <p:spPr>
          <a:xfrm>
            <a:off x="3347864" y="2130425"/>
            <a:ext cx="5400600" cy="578495"/>
          </a:xfrm>
        </p:spPr>
        <p:txBody>
          <a:bodyPr lIns="36000" tIns="36000" rIns="36000" bIns="36000"/>
          <a:lstStyle>
            <a:lvl1pPr algn="ctr">
              <a:defRPr b="1">
                <a:solidFill>
                  <a:srgbClr val="9B212C"/>
                </a:solidFill>
              </a:defRPr>
            </a:lvl1pPr>
          </a:lstStyle>
          <a:p>
            <a:r>
              <a:rPr lang="en-GB" noProof="0" dirty="0">
                <a:effectLst/>
              </a:rPr>
              <a:t>«</a:t>
            </a:r>
            <a:r>
              <a:rPr lang="en-GB" noProof="0" dirty="0"/>
              <a:t>Title</a:t>
            </a:r>
            <a:r>
              <a:rPr lang="en-GB" noProof="0" dirty="0">
                <a:effectLst/>
              </a:rPr>
              <a:t>»</a:t>
            </a:r>
            <a:endParaRPr lang="es-ES" dirty="0"/>
          </a:p>
        </p:txBody>
      </p:sp>
      <p:sp>
        <p:nvSpPr>
          <p:cNvPr id="3" name="2 Subtítulo"/>
          <p:cNvSpPr>
            <a:spLocks noGrp="1"/>
          </p:cNvSpPr>
          <p:nvPr>
            <p:ph type="subTitle" idx="1" hasCustomPrompt="1"/>
          </p:nvPr>
        </p:nvSpPr>
        <p:spPr>
          <a:xfrm>
            <a:off x="3347864" y="2924944"/>
            <a:ext cx="5400600" cy="2976736"/>
          </a:xfrm>
        </p:spPr>
        <p:txBody>
          <a:bodyPr lIns="36000" tIns="36000" rIns="36000" bIns="36000" anchor="ctr" anchorCtr="0"/>
          <a:lstStyle>
            <a:lvl1pPr marL="0" indent="0" algn="ctr">
              <a:buNone/>
              <a:defRPr>
                <a:solidFill>
                  <a:srgbClr val="9B212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effectLst/>
              </a:rPr>
              <a:t>«</a:t>
            </a:r>
            <a:r>
              <a:rPr lang="en-GB" noProof="0" dirty="0"/>
              <a:t>Subtitle</a:t>
            </a:r>
            <a:r>
              <a:rPr lang="en-GB" noProof="0" dirty="0">
                <a:effectLst/>
              </a:rPr>
              <a:t>»</a:t>
            </a:r>
            <a:endParaRPr lang="en-GB" noProof="0" dirty="0"/>
          </a:p>
        </p:txBody>
      </p:sp>
    </p:spTree>
    <p:extLst>
      <p:ext uri="{BB962C8B-B14F-4D97-AF65-F5344CB8AC3E}">
        <p14:creationId xmlns:p14="http://schemas.microsoft.com/office/powerpoint/2010/main" val="400544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11" name="Picture 2" descr="fondo_titul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38" y="-12699"/>
            <a:ext cx="9188451"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hasCustomPrompt="1"/>
          </p:nvPr>
        </p:nvSpPr>
        <p:spPr>
          <a:xfrm>
            <a:off x="3347864" y="2130425"/>
            <a:ext cx="5400600" cy="578495"/>
          </a:xfrm>
        </p:spPr>
        <p:txBody>
          <a:bodyPr lIns="36000" tIns="36000" rIns="36000" bIns="36000"/>
          <a:lstStyle>
            <a:lvl1pPr algn="ctr">
              <a:defRPr>
                <a:solidFill>
                  <a:srgbClr val="9B212C"/>
                </a:solidFill>
              </a:defRPr>
            </a:lvl1pPr>
          </a:lstStyle>
          <a:p>
            <a:r>
              <a:rPr lang="en-GB" noProof="0">
                <a:effectLst/>
              </a:rPr>
              <a:t>«</a:t>
            </a:r>
            <a:r>
              <a:rPr lang="en-GB" noProof="0"/>
              <a:t>Thanks</a:t>
            </a:r>
            <a:r>
              <a:rPr lang="en-GB" noProof="0">
                <a:effectLst/>
              </a:rPr>
              <a:t>»</a:t>
            </a:r>
            <a:endParaRPr lang="en-GB" noProof="0"/>
          </a:p>
        </p:txBody>
      </p:sp>
      <p:sp>
        <p:nvSpPr>
          <p:cNvPr id="17" name="2 Subtítulo"/>
          <p:cNvSpPr>
            <a:spLocks noGrp="1"/>
          </p:cNvSpPr>
          <p:nvPr>
            <p:ph type="subTitle" idx="1" hasCustomPrompt="1"/>
          </p:nvPr>
        </p:nvSpPr>
        <p:spPr>
          <a:xfrm>
            <a:off x="3347864" y="2924944"/>
            <a:ext cx="5400600" cy="2976736"/>
          </a:xfrm>
        </p:spPr>
        <p:txBody>
          <a:bodyPr lIns="36000" tIns="36000" rIns="36000" bIns="36000" anchor="ctr" anchorCtr="0"/>
          <a:lstStyle>
            <a:lvl1pPr marL="0" indent="0" algn="ctr">
              <a:buNone/>
              <a:defRPr>
                <a:solidFill>
                  <a:srgbClr val="9B212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effectLst/>
              </a:rPr>
              <a:t>«</a:t>
            </a:r>
            <a:r>
              <a:rPr lang="en-GB" noProof="0" dirty="0"/>
              <a:t>Subtitle</a:t>
            </a:r>
            <a:r>
              <a:rPr lang="en-GB" noProof="0" dirty="0">
                <a:effectLst/>
              </a:rPr>
              <a:t>»</a:t>
            </a:r>
            <a:endParaRPr lang="en-GB" noProof="0" dirty="0"/>
          </a:p>
        </p:txBody>
      </p:sp>
    </p:spTree>
    <p:extLst>
      <p:ext uri="{BB962C8B-B14F-4D97-AF65-F5344CB8AC3E}">
        <p14:creationId xmlns:p14="http://schemas.microsoft.com/office/powerpoint/2010/main" val="831719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lvl1pPr>
              <a:defRPr/>
            </a:lvl1pPr>
          </a:lstStyle>
          <a:p>
            <a:r>
              <a:rPr lang="en-GB" noProof="0">
                <a:effectLst/>
              </a:rPr>
              <a:t>«</a:t>
            </a:r>
            <a:r>
              <a:rPr lang="en-GB" noProof="0"/>
              <a:t>Title</a:t>
            </a:r>
            <a:r>
              <a:rPr lang="en-GB" noProof="0">
                <a:effectLst/>
              </a:rPr>
              <a:t>»</a:t>
            </a:r>
            <a:endParaRPr lang="en-GB" noProof="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4" name="3 Marcador de posición de imagen"/>
          <p:cNvSpPr>
            <a:spLocks noGrp="1"/>
          </p:cNvSpPr>
          <p:nvPr>
            <p:ph type="pic" sz="quarter" idx="13" hasCustomPrompt="1"/>
          </p:nvPr>
        </p:nvSpPr>
        <p:spPr>
          <a:xfrm>
            <a:off x="1238734" y="1790760"/>
            <a:ext cx="6634854" cy="4014504"/>
          </a:xfrm>
        </p:spPr>
        <p:txBody>
          <a:bodyPr anchor="ctr" anchorCtr="1"/>
          <a:lstStyle>
            <a:lvl1pPr marL="0" indent="0" algn="ctr">
              <a:buNone/>
              <a:defRPr/>
            </a:lvl1pPr>
          </a:lstStyle>
          <a:p>
            <a:r>
              <a:rPr lang="en-GB" noProof="0" dirty="0">
                <a:effectLst/>
              </a:rPr>
              <a:t>«Image»</a:t>
            </a:r>
            <a:endParaRPr lang="en-GB" noProof="0" dirty="0"/>
          </a:p>
        </p:txBody>
      </p:sp>
    </p:spTree>
    <p:extLst>
      <p:ext uri="{BB962C8B-B14F-4D97-AF65-F5344CB8AC3E}">
        <p14:creationId xmlns:p14="http://schemas.microsoft.com/office/powerpoint/2010/main" val="290872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lvl1pPr>
              <a:defRPr/>
            </a:lvl1pPr>
          </a:lstStyle>
          <a:p>
            <a:r>
              <a:rPr lang="en-GB" noProof="0">
                <a:effectLst/>
              </a:rPr>
              <a:t>«Title»</a:t>
            </a:r>
            <a:endParaRPr lang="en-GB" noProof="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4" name="3 Marcador de posición de imagen"/>
          <p:cNvSpPr>
            <a:spLocks noGrp="1"/>
          </p:cNvSpPr>
          <p:nvPr>
            <p:ph type="pic" sz="quarter" idx="13" hasCustomPrompt="1"/>
          </p:nvPr>
        </p:nvSpPr>
        <p:spPr>
          <a:xfrm>
            <a:off x="1685114" y="1263134"/>
            <a:ext cx="5742094" cy="3474328"/>
          </a:xfrm>
        </p:spPr>
        <p:txBody>
          <a:bodyPr anchor="ctr" anchorCtr="1"/>
          <a:lstStyle>
            <a:lvl1pPr marL="0" indent="0" algn="ctr">
              <a:buNone/>
              <a:defRPr/>
            </a:lvl1pPr>
          </a:lstStyle>
          <a:p>
            <a:r>
              <a:rPr lang="en-GB" noProof="0" dirty="0">
                <a:effectLst/>
              </a:rPr>
              <a:t>«Image»</a:t>
            </a:r>
            <a:endParaRPr lang="en-GB" noProof="0" dirty="0"/>
          </a:p>
        </p:txBody>
      </p:sp>
      <p:sp>
        <p:nvSpPr>
          <p:cNvPr id="7" name="6 Marcador de texto"/>
          <p:cNvSpPr>
            <a:spLocks noGrp="1"/>
          </p:cNvSpPr>
          <p:nvPr>
            <p:ph type="body" sz="quarter" idx="14" hasCustomPrompt="1"/>
          </p:nvPr>
        </p:nvSpPr>
        <p:spPr>
          <a:xfrm>
            <a:off x="971550" y="4869160"/>
            <a:ext cx="7200900" cy="1439565"/>
          </a:xfrm>
        </p:spPr>
        <p:txBody>
          <a:bodyPr anchor="ctr" anchorCtr="1"/>
          <a:lstStyle>
            <a:lvl1pPr marL="0" indent="0" algn="ctr">
              <a:buNone/>
              <a:defRPr/>
            </a:lvl1pPr>
          </a:lstStyle>
          <a:p>
            <a:pPr lvl="0"/>
            <a:r>
              <a:rPr lang="en-GB" noProof="0">
                <a:effectLst/>
              </a:rPr>
              <a:t>«Text»</a:t>
            </a:r>
            <a:endParaRPr lang="en-GB" noProof="0"/>
          </a:p>
        </p:txBody>
      </p:sp>
    </p:spTree>
    <p:extLst>
      <p:ext uri="{BB962C8B-B14F-4D97-AF65-F5344CB8AC3E}">
        <p14:creationId xmlns:p14="http://schemas.microsoft.com/office/powerpoint/2010/main" val="38989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enumeration">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lvl1pPr algn="l">
              <a:defRPr/>
            </a:lvl1pPr>
          </a:lstStyle>
          <a:p>
            <a:r>
              <a:rPr lang="en-GB" noProof="0">
                <a:effectLst/>
              </a:rPr>
              <a:t>«Title»</a:t>
            </a:r>
            <a:endParaRPr lang="en-GB" noProof="0"/>
          </a:p>
        </p:txBody>
      </p:sp>
      <p:sp>
        <p:nvSpPr>
          <p:cNvPr id="4" name="3 Marcador de contenido"/>
          <p:cNvSpPr>
            <a:spLocks noGrp="1"/>
          </p:cNvSpPr>
          <p:nvPr>
            <p:ph sz="half" idx="2" hasCustomPrompt="1"/>
          </p:nvPr>
        </p:nvSpPr>
        <p:spPr>
          <a:xfrm>
            <a:off x="4716016" y="1268760"/>
            <a:ext cx="3960000" cy="5040560"/>
          </a:xfrm>
        </p:spPr>
        <p:txBody>
          <a:bodyPr anchor="ctr" anchorCtr="0"/>
          <a:lstStyle>
            <a:lvl1pPr>
              <a:defRPr sz="2800"/>
            </a:lvl1pPr>
            <a:lvl2pPr>
              <a:defRPr sz="24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noProof="0"/>
              <a:t>First level</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6" name="5 Marcador de posición de imagen"/>
          <p:cNvSpPr>
            <a:spLocks noGrp="1"/>
          </p:cNvSpPr>
          <p:nvPr>
            <p:ph type="pic" sz="quarter" idx="13" hasCustomPrompt="1"/>
          </p:nvPr>
        </p:nvSpPr>
        <p:spPr>
          <a:xfrm>
            <a:off x="468313" y="1268413"/>
            <a:ext cx="3959225" cy="5040312"/>
          </a:xfrm>
        </p:spPr>
        <p:txBody>
          <a:bodyPr anchor="ctr" anchorCtr="1"/>
          <a:lstStyle>
            <a:lvl1pPr marL="0" indent="0">
              <a:buNone/>
              <a:defRPr/>
            </a:lvl1pPr>
          </a:lstStyle>
          <a:p>
            <a:r>
              <a:rPr lang="en-GB" noProof="0" dirty="0">
                <a:effectLst/>
              </a:rPr>
              <a:t>«Image»</a:t>
            </a:r>
            <a:endParaRPr lang="en-GB" noProof="0" dirty="0"/>
          </a:p>
        </p:txBody>
      </p:sp>
    </p:spTree>
    <p:extLst>
      <p:ext uri="{BB962C8B-B14F-4D97-AF65-F5344CB8AC3E}">
        <p14:creationId xmlns:p14="http://schemas.microsoft.com/office/powerpoint/2010/main" val="4908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Enumeration">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lvl1pPr algn="l">
              <a:defRPr/>
            </a:lvl1pPr>
          </a:lstStyle>
          <a:p>
            <a:r>
              <a:rPr lang="en-GB" noProof="0">
                <a:effectLst/>
              </a:rPr>
              <a:t>«Title»</a:t>
            </a:r>
            <a:endParaRPr lang="en-GB" noProof="0"/>
          </a:p>
        </p:txBody>
      </p:sp>
      <p:sp>
        <p:nvSpPr>
          <p:cNvPr id="3" name="2 Marcador de contenido"/>
          <p:cNvSpPr>
            <a:spLocks noGrp="1"/>
          </p:cNvSpPr>
          <p:nvPr>
            <p:ph idx="1" hasCustomPrompt="1"/>
          </p:nvPr>
        </p:nvSpPr>
        <p:spPr>
          <a:xfrm>
            <a:off x="457200" y="1268760"/>
            <a:ext cx="8229600" cy="5040560"/>
          </a:xfrm>
        </p:spPr>
        <p:txBody>
          <a:bodyPr anchor="ctr" anchorCtr="0"/>
          <a:lstStyle>
            <a:lvl1pPr>
              <a:defRPr/>
            </a:lvl1pPr>
            <a:lvl2pPr>
              <a:defRPr/>
            </a:lvl2pPr>
            <a:lvl3pPr>
              <a:defRPr baseline="0"/>
            </a:lvl3pPr>
            <a:lvl4pPr>
              <a:defRPr/>
            </a:lvl4pPr>
            <a:lvl5pPr>
              <a:defRPr/>
            </a:lvl5pPr>
          </a:lstStyle>
          <a:p>
            <a:pPr lvl="0"/>
            <a:r>
              <a:rPr lang="en-GB" noProof="0"/>
              <a:t>First level</a:t>
            </a:r>
          </a:p>
          <a:p>
            <a:pPr lvl="1"/>
            <a:r>
              <a:rPr lang="en-GB" noProof="0"/>
              <a:t>Second level</a:t>
            </a:r>
          </a:p>
          <a:p>
            <a:pPr lvl="2"/>
            <a:r>
              <a:rPr lang="en-GB" noProof="0"/>
              <a:t>Third level</a:t>
            </a:r>
          </a:p>
          <a:p>
            <a:pPr lvl="3"/>
            <a:r>
              <a:rPr lang="en-GB" noProof="0"/>
              <a:t>Fouth level</a:t>
            </a:r>
          </a:p>
          <a:p>
            <a:pPr lvl="4"/>
            <a:r>
              <a:rPr lang="en-GB" noProof="0"/>
              <a:t>Fifth level</a:t>
            </a:r>
          </a:p>
        </p:txBody>
      </p:sp>
      <p:sp>
        <p:nvSpPr>
          <p:cNvPr id="6" name="5 Marcador de número de diapositiva"/>
          <p:cNvSpPr>
            <a:spLocks noGrp="1"/>
          </p:cNvSpPr>
          <p:nvPr>
            <p:ph type="sldNum" sz="quarter" idx="12"/>
          </p:nvPr>
        </p:nvSpPr>
        <p:spPr>
          <a:xfrm>
            <a:off x="6553200" y="6442610"/>
            <a:ext cx="2133600" cy="365125"/>
          </a:xfrm>
        </p:spPr>
        <p:txBody>
          <a:bodyPr/>
          <a:lstStyle/>
          <a:p>
            <a:fld id="{132FADFE-3B8F-471C-ABF0-DBC7717ECBBC}" type="slidenum">
              <a:rPr lang="es-ES" smtClean="0"/>
              <a:pPr/>
              <a:t>‹Nº›</a:t>
            </a:fld>
            <a:endParaRPr lang="es-ES" dirty="0"/>
          </a:p>
        </p:txBody>
      </p:sp>
    </p:spTree>
    <p:extLst>
      <p:ext uri="{BB962C8B-B14F-4D97-AF65-F5344CB8AC3E}">
        <p14:creationId xmlns:p14="http://schemas.microsoft.com/office/powerpoint/2010/main" val="179283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uble enumeration">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lvl1pPr algn="l">
              <a:defRPr/>
            </a:lvl1pPr>
          </a:lstStyle>
          <a:p>
            <a:r>
              <a:rPr lang="en-GB" noProof="0" dirty="0">
                <a:effectLst/>
              </a:rPr>
              <a:t>«Title»</a:t>
            </a:r>
            <a:endParaRPr lang="en-GB" noProof="0" dirty="0"/>
          </a:p>
        </p:txBody>
      </p:sp>
      <p:sp>
        <p:nvSpPr>
          <p:cNvPr id="3" name="2 Marcador de contenido"/>
          <p:cNvSpPr>
            <a:spLocks noGrp="1"/>
          </p:cNvSpPr>
          <p:nvPr>
            <p:ph sz="half" idx="1" hasCustomPrompt="1"/>
          </p:nvPr>
        </p:nvSpPr>
        <p:spPr>
          <a:xfrm>
            <a:off x="457200" y="1268760"/>
            <a:ext cx="4038600" cy="5040560"/>
          </a:xfrm>
        </p:spPr>
        <p:txBody>
          <a:bodyPr anchor="ctr" anchorCtr="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noProof="0"/>
              <a:t>First level</a:t>
            </a:r>
          </a:p>
          <a:p>
            <a:pPr lvl="1"/>
            <a:r>
              <a:rPr lang="en-GB" noProof="0"/>
              <a:t>Second level</a:t>
            </a:r>
          </a:p>
          <a:p>
            <a:pPr lvl="2"/>
            <a:r>
              <a:rPr lang="en-GB" noProof="0"/>
              <a:t>Third level</a:t>
            </a:r>
          </a:p>
          <a:p>
            <a:pPr lvl="3"/>
            <a:r>
              <a:rPr lang="en-GB" noProof="0"/>
              <a:t>Fouth level</a:t>
            </a:r>
          </a:p>
          <a:p>
            <a:pPr lvl="4"/>
            <a:r>
              <a:rPr lang="en-GB" noProof="0"/>
              <a:t>Fifth level</a:t>
            </a:r>
          </a:p>
        </p:txBody>
      </p:sp>
      <p:sp>
        <p:nvSpPr>
          <p:cNvPr id="4" name="3 Marcador de contenido"/>
          <p:cNvSpPr>
            <a:spLocks noGrp="1"/>
          </p:cNvSpPr>
          <p:nvPr>
            <p:ph sz="half" idx="2" hasCustomPrompt="1"/>
          </p:nvPr>
        </p:nvSpPr>
        <p:spPr>
          <a:xfrm>
            <a:off x="4648200" y="1268760"/>
            <a:ext cx="4038600" cy="5040560"/>
          </a:xfrm>
        </p:spPr>
        <p:txBody>
          <a:bodyPr anchor="ctr" anchorCtr="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noProof="0"/>
              <a:t>First level</a:t>
            </a:r>
          </a:p>
          <a:p>
            <a:pPr lvl="1"/>
            <a:r>
              <a:rPr lang="en-GB" noProof="0"/>
              <a:t>Second level</a:t>
            </a:r>
          </a:p>
          <a:p>
            <a:pPr lvl="2"/>
            <a:r>
              <a:rPr lang="en-GB" noProof="0"/>
              <a:t>Third level</a:t>
            </a:r>
          </a:p>
          <a:p>
            <a:pPr lvl="3"/>
            <a:r>
              <a:rPr lang="en-GB" noProof="0"/>
              <a:t>Fouth level</a:t>
            </a:r>
          </a:p>
          <a:p>
            <a:pPr lvl="4"/>
            <a:r>
              <a:rPr lang="en-GB" noProof="0"/>
              <a:t>Fifth level</a:t>
            </a:r>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extLst>
      <p:ext uri="{BB962C8B-B14F-4D97-AF65-F5344CB8AC3E}">
        <p14:creationId xmlns:p14="http://schemas.microsoft.com/office/powerpoint/2010/main" val="15390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uble image">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lvl1pPr algn="l">
              <a:defRPr/>
            </a:lvl1pPr>
          </a:lstStyle>
          <a:p>
            <a:r>
              <a:rPr lang="en-GB" noProof="0" dirty="0">
                <a:effectLst/>
              </a:rPr>
              <a:t>«Title»</a:t>
            </a:r>
            <a:endParaRPr lang="en-GB" noProof="0"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6" name="5 Marcador de posición de imagen"/>
          <p:cNvSpPr>
            <a:spLocks noGrp="1"/>
          </p:cNvSpPr>
          <p:nvPr>
            <p:ph type="pic" sz="quarter" idx="13" hasCustomPrompt="1"/>
          </p:nvPr>
        </p:nvSpPr>
        <p:spPr>
          <a:xfrm>
            <a:off x="468313" y="1268413"/>
            <a:ext cx="3959225" cy="5040312"/>
          </a:xfrm>
        </p:spPr>
        <p:txBody>
          <a:bodyPr anchor="ctr" anchorCtr="1"/>
          <a:lstStyle>
            <a:lvl1pPr marL="0" indent="0">
              <a:buNone/>
              <a:defRPr/>
            </a:lvl1pPr>
          </a:lstStyle>
          <a:p>
            <a:r>
              <a:rPr lang="en-GB" noProof="0" dirty="0">
                <a:effectLst/>
              </a:rPr>
              <a:t>«Image»</a:t>
            </a:r>
            <a:endParaRPr lang="en-GB" noProof="0" dirty="0"/>
          </a:p>
        </p:txBody>
      </p:sp>
      <p:sp>
        <p:nvSpPr>
          <p:cNvPr id="8" name="5 Marcador de posición de imagen"/>
          <p:cNvSpPr>
            <a:spLocks noGrp="1"/>
          </p:cNvSpPr>
          <p:nvPr>
            <p:ph type="pic" sz="quarter" idx="14" hasCustomPrompt="1"/>
          </p:nvPr>
        </p:nvSpPr>
        <p:spPr>
          <a:xfrm>
            <a:off x="4716016" y="1268760"/>
            <a:ext cx="3959225" cy="5040312"/>
          </a:xfrm>
        </p:spPr>
        <p:txBody>
          <a:bodyPr anchor="ctr" anchorCtr="1"/>
          <a:lstStyle>
            <a:lvl1pPr marL="0" indent="0">
              <a:buNone/>
              <a:defRPr/>
            </a:lvl1pPr>
          </a:lstStyle>
          <a:p>
            <a:r>
              <a:rPr lang="en-GB" noProof="0" dirty="0">
                <a:effectLst/>
              </a:rPr>
              <a:t>«Image»</a:t>
            </a:r>
            <a:endParaRPr lang="en-GB" noProof="0" dirty="0"/>
          </a:p>
        </p:txBody>
      </p:sp>
    </p:spTree>
    <p:extLst>
      <p:ext uri="{BB962C8B-B14F-4D97-AF65-F5344CB8AC3E}">
        <p14:creationId xmlns:p14="http://schemas.microsoft.com/office/powerpoint/2010/main" val="143116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bwMode="blackGray">
          <a:xfrm>
            <a:off x="457200" y="274638"/>
            <a:ext cx="8229600" cy="634082"/>
          </a:xfrm>
          <a:prstGeom prst="rect">
            <a:avLst/>
          </a:prstGeom>
        </p:spPr>
        <p:txBody>
          <a:bodyPr vert="horz" lIns="91440" tIns="45720" rIns="91440" bIns="45720" rtlCol="0" anchor="ctr">
            <a:normAutofit/>
          </a:bodyPr>
          <a:lstStyle/>
          <a:p>
            <a:r>
              <a:rPr lang="en-GB" noProof="0" dirty="0">
                <a:effectLst/>
              </a:rPr>
              <a:t>«</a:t>
            </a:r>
            <a:r>
              <a:rPr lang="en-GB" noProof="0" dirty="0"/>
              <a:t>Title</a:t>
            </a:r>
            <a:r>
              <a:rPr lang="en-GB" noProof="0" dirty="0">
                <a:effectLst/>
              </a:rPr>
              <a:t>»</a:t>
            </a:r>
            <a:endParaRPr lang="en-GB" noProof="0" dirty="0"/>
          </a:p>
        </p:txBody>
      </p:sp>
      <p:sp>
        <p:nvSpPr>
          <p:cNvPr id="3" name="2 Marcador de texto"/>
          <p:cNvSpPr>
            <a:spLocks noGrp="1"/>
          </p:cNvSpPr>
          <p:nvPr>
            <p:ph type="body" idx="1"/>
          </p:nvPr>
        </p:nvSpPr>
        <p:spPr bwMode="blackGray">
          <a:xfrm>
            <a:off x="457200" y="1268760"/>
            <a:ext cx="8229600" cy="5040560"/>
          </a:xfrm>
          <a:prstGeom prst="rect">
            <a:avLst/>
          </a:prstGeom>
        </p:spPr>
        <p:txBody>
          <a:bodyPr vert="horz" lIns="91440" tIns="45720" rIns="91440" bIns="45720" rtlCol="0">
            <a:normAutofit/>
          </a:bodyPr>
          <a:lstStyle/>
          <a:p>
            <a:pPr lvl="0"/>
            <a:r>
              <a:rPr lang="en-GB" noProof="0" dirty="0"/>
              <a:t>First level</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5 Marcador de número de diapositiva"/>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rgbClr val="9B212C"/>
                </a:solidFill>
              </a:defRPr>
            </a:lvl1pPr>
          </a:lstStyle>
          <a:p>
            <a:fld id="{132FADFE-3B8F-471C-ABF0-DBC7717ECBBC}" type="slidenum">
              <a:rPr lang="es-ES" smtClean="0"/>
              <a:pPr/>
              <a:t>‹Nº›</a:t>
            </a:fld>
            <a:endParaRPr lang="es-ES" dirty="0"/>
          </a:p>
        </p:txBody>
      </p:sp>
      <p:cxnSp>
        <p:nvCxnSpPr>
          <p:cNvPr id="9" name="8 Conector recto"/>
          <p:cNvCxnSpPr/>
          <p:nvPr/>
        </p:nvCxnSpPr>
        <p:spPr>
          <a:xfrm>
            <a:off x="467544" y="1087240"/>
            <a:ext cx="8208912" cy="0"/>
          </a:xfrm>
          <a:prstGeom prst="line">
            <a:avLst/>
          </a:prstGeom>
          <a:ln w="76200">
            <a:solidFill>
              <a:srgbClr val="993300"/>
            </a:solidFill>
          </a:ln>
        </p:spPr>
        <p:style>
          <a:lnRef idx="1">
            <a:schemeClr val="accent1"/>
          </a:lnRef>
          <a:fillRef idx="0">
            <a:schemeClr val="accent1"/>
          </a:fillRef>
          <a:effectRef idx="0">
            <a:schemeClr val="accent1"/>
          </a:effectRef>
          <a:fontRef idx="minor">
            <a:schemeClr val="tx1"/>
          </a:fontRef>
        </p:style>
      </p:cxnSp>
      <p:pic>
        <p:nvPicPr>
          <p:cNvPr id="8" name="Picture 5" descr="Portada-Castellano-5_30"/>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r="34008"/>
          <a:stretch/>
        </p:blipFill>
        <p:spPr bwMode="auto">
          <a:xfrm>
            <a:off x="3" y="6369051"/>
            <a:ext cx="3165891" cy="48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461354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8" r:id="rId10"/>
    <p:sldLayoutId id="2147483683" r:id="rId11"/>
    <p:sldLayoutId id="2147483679" r:id="rId12"/>
    <p:sldLayoutId id="2147483680" r:id="rId13"/>
    <p:sldLayoutId id="2147483681" r:id="rId14"/>
    <p:sldLayoutId id="2147483682" r:id="rId15"/>
    <p:sldLayoutId id="2147483675" r:id="rId16"/>
  </p:sldLayoutIdLst>
  <p:hf hdr="0" ftr="0" dt="0"/>
  <p:txStyles>
    <p:titleStyle>
      <a:lvl1pPr algn="l" defTabSz="914400" rtl="0" eaLnBrk="1" latinLnBrk="0" hangingPunct="1">
        <a:spcBef>
          <a:spcPct val="0"/>
        </a:spcBef>
        <a:buNone/>
        <a:defRPr sz="4400" kern="1200">
          <a:solidFill>
            <a:srgbClr val="9933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0" kern="1200">
          <a:solidFill>
            <a:srgbClr val="99330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9933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rgbClr val="9933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rgbClr val="9933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9933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372222" y="188640"/>
            <a:ext cx="5400600" cy="1874639"/>
          </a:xfrm>
        </p:spPr>
        <p:txBody>
          <a:bodyPr/>
          <a:lstStyle/>
          <a:p>
            <a:r>
              <a:rPr lang="en-GB" dirty="0"/>
              <a:t>Python 1</a:t>
            </a:r>
          </a:p>
        </p:txBody>
      </p:sp>
      <p:sp>
        <p:nvSpPr>
          <p:cNvPr id="4" name="Subtítulo 3"/>
          <p:cNvSpPr>
            <a:spLocks noGrp="1"/>
          </p:cNvSpPr>
          <p:nvPr>
            <p:ph type="subTitle" idx="1"/>
          </p:nvPr>
        </p:nvSpPr>
        <p:spPr>
          <a:xfrm>
            <a:off x="3203848" y="1844824"/>
            <a:ext cx="5760640" cy="1536576"/>
          </a:xfrm>
        </p:spPr>
        <p:txBody>
          <a:bodyPr anchor="t" anchorCtr="0">
            <a:noAutofit/>
          </a:bodyPr>
          <a:lstStyle/>
          <a:p>
            <a:pPr marL="514350" indent="-514350" algn="l">
              <a:buFont typeface="+mj-lt"/>
              <a:buAutoNum type="arabicPeriod"/>
            </a:pPr>
            <a:r>
              <a:rPr lang="es-ES" sz="2400" dirty="0"/>
              <a:t>Entrada y salida</a:t>
            </a:r>
          </a:p>
          <a:p>
            <a:pPr marL="514350" indent="-514350" algn="l">
              <a:buFont typeface="+mj-lt"/>
              <a:buAutoNum type="arabicPeriod"/>
            </a:pPr>
            <a:r>
              <a:rPr lang="es-ES" sz="2400" dirty="0"/>
              <a:t>Acceso Web</a:t>
            </a:r>
          </a:p>
          <a:p>
            <a:pPr marL="514350" indent="-514350" algn="l">
              <a:buFont typeface="+mj-lt"/>
              <a:buAutoNum type="arabicPeriod"/>
            </a:pPr>
            <a:r>
              <a:rPr lang="es-ES" sz="2400" dirty="0"/>
              <a:t>Expresiones regulares</a:t>
            </a:r>
          </a:p>
        </p:txBody>
      </p:sp>
    </p:spTree>
    <p:extLst>
      <p:ext uri="{BB962C8B-B14F-4D97-AF65-F5344CB8AC3E}">
        <p14:creationId xmlns:p14="http://schemas.microsoft.com/office/powerpoint/2010/main" val="984768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234ED-9EB7-B63A-1323-54672B6F099D}"/>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141C091A-A92D-BE77-F131-D7402E880FF6}"/>
              </a:ext>
            </a:extLst>
          </p:cNvPr>
          <p:cNvSpPr>
            <a:spLocks noGrp="1"/>
          </p:cNvSpPr>
          <p:nvPr>
            <p:ph type="title"/>
          </p:nvPr>
        </p:nvSpPr>
        <p:spPr>
          <a:xfrm>
            <a:off x="457200" y="274638"/>
            <a:ext cx="8336632" cy="634082"/>
          </a:xfrm>
        </p:spPr>
        <p:txBody>
          <a:bodyPr>
            <a:normAutofit fontScale="90000"/>
          </a:bodyPr>
          <a:lstStyle/>
          <a:p>
            <a:r>
              <a:rPr lang="en-GB" dirty="0" err="1"/>
              <a:t>Expresiones</a:t>
            </a:r>
            <a:r>
              <a:rPr lang="en-GB" dirty="0"/>
              <a:t> </a:t>
            </a:r>
            <a:r>
              <a:rPr lang="en-GB" dirty="0" err="1"/>
              <a:t>regulares</a:t>
            </a:r>
            <a:r>
              <a:rPr lang="en-GB" dirty="0"/>
              <a:t> - </a:t>
            </a:r>
            <a:r>
              <a:rPr lang="en-GB" dirty="0" err="1"/>
              <a:t>Herramientas</a:t>
            </a:r>
            <a:endParaRPr lang="en-GB" dirty="0"/>
          </a:p>
        </p:txBody>
      </p:sp>
      <p:sp>
        <p:nvSpPr>
          <p:cNvPr id="6" name="Rectangle 11">
            <a:extLst>
              <a:ext uri="{FF2B5EF4-FFF2-40B4-BE49-F238E27FC236}">
                <a16:creationId xmlns:a16="http://schemas.microsoft.com/office/drawing/2014/main" id="{4C8F1D00-E517-685A-ECF0-B87F62D5EF55}"/>
              </a:ext>
            </a:extLst>
          </p:cNvPr>
          <p:cNvSpPr>
            <a:spLocks noChangeArrowheads="1"/>
          </p:cNvSpPr>
          <p:nvPr/>
        </p:nvSpPr>
        <p:spPr bwMode="auto">
          <a:xfrm>
            <a:off x="457200" y="1341438"/>
            <a:ext cx="8435280" cy="482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dirty="0">
                <a:solidFill>
                  <a:srgbClr val="993300"/>
                </a:solidFill>
              </a:rPr>
              <a:t>Si queremos ver si nuestra cadena de texto contiene la </a:t>
            </a:r>
            <a:r>
              <a:rPr lang="es-ES" altLang="es-ES" sz="2400" dirty="0" err="1">
                <a:solidFill>
                  <a:srgbClr val="993300"/>
                </a:solidFill>
              </a:rPr>
              <a:t>subcadena</a:t>
            </a:r>
            <a:r>
              <a:rPr lang="es-ES" altLang="es-ES" sz="2400" dirty="0">
                <a:solidFill>
                  <a:srgbClr val="993300"/>
                </a:solidFill>
              </a:rPr>
              <a:t> “libro”, nuestra expresión regular será simplemente “libro” y el buscador se encargará de encontrar todas sus apariciones.</a:t>
            </a:r>
          </a:p>
          <a:p>
            <a:pPr marL="0" indent="0" algn="just" eaLnBrk="1" hangingPunct="1">
              <a:buNone/>
            </a:pPr>
            <a:endParaRPr lang="es-ES" altLang="es-ES" sz="2400" dirty="0">
              <a:solidFill>
                <a:srgbClr val="993300"/>
              </a:solidFill>
            </a:endParaRPr>
          </a:p>
          <a:p>
            <a:pPr marL="0" indent="0" algn="just" eaLnBrk="1" hangingPunct="1">
              <a:buNone/>
            </a:pPr>
            <a:r>
              <a:rPr lang="es-ES" altLang="es-ES" sz="2400" dirty="0">
                <a:solidFill>
                  <a:srgbClr val="993300"/>
                </a:solidFill>
              </a:rPr>
              <a:t>Para casos de búsqueda más complejos </a:t>
            </a:r>
            <a:r>
              <a:rPr lang="es-ES" altLang="es-ES" sz="2400" dirty="0" err="1">
                <a:solidFill>
                  <a:srgbClr val="993300"/>
                </a:solidFill>
              </a:rPr>
              <a:t>regex</a:t>
            </a:r>
            <a:r>
              <a:rPr lang="es-ES" altLang="es-ES" sz="2400" dirty="0">
                <a:solidFill>
                  <a:srgbClr val="993300"/>
                </a:solidFill>
              </a:rPr>
              <a:t> nos proporciona algunas herramientas y operadores.</a:t>
            </a:r>
          </a:p>
        </p:txBody>
      </p:sp>
    </p:spTree>
    <p:extLst>
      <p:ext uri="{BB962C8B-B14F-4D97-AF65-F5344CB8AC3E}">
        <p14:creationId xmlns:p14="http://schemas.microsoft.com/office/powerpoint/2010/main" val="116401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41B08-F014-4DFE-7442-AD74356D9CE6}"/>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50161063-A2E6-2D3E-BFCA-56F46FB5B8CF}"/>
              </a:ext>
            </a:extLst>
          </p:cNvPr>
          <p:cNvSpPr>
            <a:spLocks noGrp="1"/>
          </p:cNvSpPr>
          <p:nvPr>
            <p:ph type="title"/>
          </p:nvPr>
        </p:nvSpPr>
        <p:spPr>
          <a:xfrm>
            <a:off x="457200" y="274638"/>
            <a:ext cx="8336632" cy="634082"/>
          </a:xfrm>
        </p:spPr>
        <p:txBody>
          <a:bodyPr>
            <a:normAutofit fontScale="90000"/>
          </a:bodyPr>
          <a:lstStyle/>
          <a:p>
            <a:r>
              <a:rPr lang="en-GB" dirty="0" err="1"/>
              <a:t>Expresiones</a:t>
            </a:r>
            <a:r>
              <a:rPr lang="en-GB" dirty="0"/>
              <a:t> </a:t>
            </a:r>
            <a:r>
              <a:rPr lang="en-GB" dirty="0" err="1"/>
              <a:t>regulares</a:t>
            </a:r>
            <a:r>
              <a:rPr lang="en-GB" dirty="0"/>
              <a:t> - </a:t>
            </a:r>
            <a:r>
              <a:rPr lang="en-GB" dirty="0" err="1"/>
              <a:t>Herramientas</a:t>
            </a:r>
            <a:endParaRPr lang="en-GB" dirty="0"/>
          </a:p>
        </p:txBody>
      </p:sp>
      <p:sp>
        <p:nvSpPr>
          <p:cNvPr id="6" name="Rectangle 11">
            <a:extLst>
              <a:ext uri="{FF2B5EF4-FFF2-40B4-BE49-F238E27FC236}">
                <a16:creationId xmlns:a16="http://schemas.microsoft.com/office/drawing/2014/main" id="{A4ACC721-A978-3919-8067-09E5B5541FC6}"/>
              </a:ext>
            </a:extLst>
          </p:cNvPr>
          <p:cNvSpPr>
            <a:spLocks noChangeArrowheads="1"/>
          </p:cNvSpPr>
          <p:nvPr/>
        </p:nvSpPr>
        <p:spPr bwMode="auto">
          <a:xfrm>
            <a:off x="433754" y="1124744"/>
            <a:ext cx="8435280" cy="482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dirty="0" err="1">
                <a:solidFill>
                  <a:srgbClr val="993300"/>
                </a:solidFill>
              </a:rPr>
              <a:t>Metacarácteres</a:t>
            </a:r>
            <a:endParaRPr lang="es-ES" altLang="es-ES" sz="2400" dirty="0">
              <a:solidFill>
                <a:srgbClr val="993300"/>
              </a:solidFill>
            </a:endParaRPr>
          </a:p>
          <a:p>
            <a:pPr lvl="1" algn="just" eaLnBrk="1" hangingPunct="1"/>
            <a:r>
              <a:rPr lang="es-ES" altLang="es-ES" sz="2400" dirty="0">
                <a:solidFill>
                  <a:srgbClr val="993300"/>
                </a:solidFill>
              </a:rPr>
              <a:t>. -&gt; Cualquier carácter</a:t>
            </a:r>
          </a:p>
          <a:p>
            <a:pPr lvl="1" algn="just" eaLnBrk="1" hangingPunct="1"/>
            <a:r>
              <a:rPr lang="es-ES" altLang="es-ES" sz="2400" dirty="0">
                <a:solidFill>
                  <a:srgbClr val="993300"/>
                </a:solidFill>
              </a:rPr>
              <a:t>\w -&gt; Cualquier letra o número</a:t>
            </a:r>
          </a:p>
          <a:p>
            <a:pPr lvl="1" algn="just" eaLnBrk="1" hangingPunct="1"/>
            <a:r>
              <a:rPr lang="es-ES" altLang="es-ES" sz="2400" dirty="0">
                <a:solidFill>
                  <a:srgbClr val="993300"/>
                </a:solidFill>
              </a:rPr>
              <a:t>\d -&gt; Cualquier dígito</a:t>
            </a:r>
          </a:p>
          <a:p>
            <a:pPr lvl="1" algn="just" eaLnBrk="1" hangingPunct="1"/>
            <a:r>
              <a:rPr lang="es-ES" altLang="es-ES" sz="2400" dirty="0">
                <a:solidFill>
                  <a:srgbClr val="993300"/>
                </a:solidFill>
              </a:rPr>
              <a:t>\s -&gt; Espacio en blanco</a:t>
            </a:r>
          </a:p>
          <a:p>
            <a:pPr lvl="1" algn="just" eaLnBrk="1" hangingPunct="1"/>
            <a:r>
              <a:rPr lang="es-ES" altLang="es-ES" sz="2400" dirty="0">
                <a:solidFill>
                  <a:srgbClr val="993300"/>
                </a:solidFill>
              </a:rPr>
              <a:t>\b -&gt; Límite de la palabra</a:t>
            </a:r>
          </a:p>
          <a:p>
            <a:pPr lvl="1" algn="just" eaLnBrk="1" hangingPunct="1"/>
            <a:r>
              <a:rPr lang="es-ES" altLang="es-ES" sz="2400" dirty="0">
                <a:solidFill>
                  <a:srgbClr val="993300"/>
                </a:solidFill>
              </a:rPr>
              <a:t>* 0 o más repeticiones</a:t>
            </a:r>
          </a:p>
          <a:p>
            <a:pPr lvl="1" algn="just" eaLnBrk="1" hangingPunct="1"/>
            <a:r>
              <a:rPr lang="es-ES" altLang="es-ES" sz="2400" dirty="0">
                <a:solidFill>
                  <a:srgbClr val="993300"/>
                </a:solidFill>
              </a:rPr>
              <a:t>+ 1 o más repeticiones</a:t>
            </a:r>
          </a:p>
          <a:p>
            <a:pPr lvl="1" algn="just" eaLnBrk="1" hangingPunct="1"/>
            <a:r>
              <a:rPr lang="es-ES" altLang="es-ES" sz="2400" dirty="0">
                <a:solidFill>
                  <a:srgbClr val="993300"/>
                </a:solidFill>
              </a:rPr>
              <a:t>? 0 o 1 repetición</a:t>
            </a:r>
          </a:p>
          <a:p>
            <a:pPr lvl="1" algn="just" eaLnBrk="1" hangingPunct="1"/>
            <a:r>
              <a:rPr lang="es-ES" altLang="es-ES" sz="2400" dirty="0">
                <a:solidFill>
                  <a:srgbClr val="993300"/>
                </a:solidFill>
              </a:rPr>
              <a:t>{</a:t>
            </a:r>
            <a:r>
              <a:rPr lang="es-ES" altLang="es-ES" sz="2400" dirty="0" err="1">
                <a:solidFill>
                  <a:srgbClr val="993300"/>
                </a:solidFill>
              </a:rPr>
              <a:t>m,n</a:t>
            </a:r>
            <a:r>
              <a:rPr lang="es-ES" altLang="es-ES" sz="2400" dirty="0">
                <a:solidFill>
                  <a:srgbClr val="993300"/>
                </a:solidFill>
              </a:rPr>
              <a:t>} entre m y n repeticiones</a:t>
            </a:r>
          </a:p>
          <a:p>
            <a:pPr lvl="1" algn="just" eaLnBrk="1" hangingPunct="1"/>
            <a:r>
              <a:rPr lang="es-ES" altLang="es-ES" sz="2400" dirty="0">
                <a:solidFill>
                  <a:srgbClr val="993300"/>
                </a:solidFill>
              </a:rPr>
              <a:t>Para poder buscar </a:t>
            </a:r>
            <a:r>
              <a:rPr lang="es-ES" altLang="es-ES" sz="2400" dirty="0" err="1">
                <a:solidFill>
                  <a:srgbClr val="993300"/>
                </a:solidFill>
              </a:rPr>
              <a:t>metacarácteres</a:t>
            </a:r>
            <a:r>
              <a:rPr lang="es-ES" altLang="es-ES" sz="2400" dirty="0">
                <a:solidFill>
                  <a:srgbClr val="993300"/>
                </a:solidFill>
              </a:rPr>
              <a:t> tenemos que escaparlos con un \ (\., \+, \/)</a:t>
            </a:r>
          </a:p>
        </p:txBody>
      </p:sp>
    </p:spTree>
    <p:extLst>
      <p:ext uri="{BB962C8B-B14F-4D97-AF65-F5344CB8AC3E}">
        <p14:creationId xmlns:p14="http://schemas.microsoft.com/office/powerpoint/2010/main" val="2752166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59A57-3AF8-AF15-0D26-C68B4B1ED26C}"/>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B60D7191-0FAC-0E62-0AED-DFC05C70DFD1}"/>
              </a:ext>
            </a:extLst>
          </p:cNvPr>
          <p:cNvSpPr>
            <a:spLocks noGrp="1"/>
          </p:cNvSpPr>
          <p:nvPr>
            <p:ph type="title"/>
          </p:nvPr>
        </p:nvSpPr>
        <p:spPr>
          <a:xfrm>
            <a:off x="457200" y="274638"/>
            <a:ext cx="8336632" cy="634082"/>
          </a:xfrm>
        </p:spPr>
        <p:txBody>
          <a:bodyPr>
            <a:normAutofit fontScale="90000"/>
          </a:bodyPr>
          <a:lstStyle/>
          <a:p>
            <a:r>
              <a:rPr lang="en-GB" dirty="0" err="1"/>
              <a:t>Expresiones</a:t>
            </a:r>
            <a:r>
              <a:rPr lang="en-GB" dirty="0"/>
              <a:t> </a:t>
            </a:r>
            <a:r>
              <a:rPr lang="en-GB" dirty="0" err="1"/>
              <a:t>regulares</a:t>
            </a:r>
            <a:r>
              <a:rPr lang="en-GB" dirty="0"/>
              <a:t> - </a:t>
            </a:r>
            <a:r>
              <a:rPr lang="en-GB" dirty="0" err="1"/>
              <a:t>Herramientas</a:t>
            </a:r>
            <a:endParaRPr lang="en-GB" dirty="0"/>
          </a:p>
        </p:txBody>
      </p:sp>
      <p:sp>
        <p:nvSpPr>
          <p:cNvPr id="6" name="Rectangle 11">
            <a:extLst>
              <a:ext uri="{FF2B5EF4-FFF2-40B4-BE49-F238E27FC236}">
                <a16:creationId xmlns:a16="http://schemas.microsoft.com/office/drawing/2014/main" id="{BF10BC7E-117B-0C61-9682-3075469C2D5A}"/>
              </a:ext>
            </a:extLst>
          </p:cNvPr>
          <p:cNvSpPr>
            <a:spLocks noChangeArrowheads="1"/>
          </p:cNvSpPr>
          <p:nvPr/>
        </p:nvSpPr>
        <p:spPr bwMode="auto">
          <a:xfrm>
            <a:off x="457200" y="1341438"/>
            <a:ext cx="8435280" cy="482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dirty="0">
                <a:solidFill>
                  <a:srgbClr val="993300"/>
                </a:solidFill>
              </a:rPr>
              <a:t>Ejemplos:</a:t>
            </a:r>
          </a:p>
          <a:p>
            <a:pPr lvl="1" algn="just" eaLnBrk="1" hangingPunct="1"/>
            <a:r>
              <a:rPr lang="es-ES" altLang="es-ES" sz="2400" dirty="0">
                <a:solidFill>
                  <a:srgbClr val="993300"/>
                </a:solidFill>
              </a:rPr>
              <a:t>Palabras que empiecen por c y a caben por r</a:t>
            </a:r>
          </a:p>
          <a:p>
            <a:pPr lvl="2" algn="just" eaLnBrk="1" hangingPunct="1"/>
            <a:r>
              <a:rPr lang="es-ES" altLang="es-ES" sz="2000" dirty="0" err="1">
                <a:solidFill>
                  <a:srgbClr val="993300"/>
                </a:solidFill>
              </a:rPr>
              <a:t>c.t</a:t>
            </a:r>
            <a:endParaRPr lang="es-ES" altLang="es-ES" sz="2000" dirty="0">
              <a:solidFill>
                <a:srgbClr val="993300"/>
              </a:solidFill>
            </a:endParaRPr>
          </a:p>
          <a:p>
            <a:pPr lvl="1" algn="just" eaLnBrk="1" hangingPunct="1"/>
            <a:r>
              <a:rPr lang="es-ES" altLang="es-ES" sz="2400" dirty="0">
                <a:solidFill>
                  <a:srgbClr val="993300"/>
                </a:solidFill>
              </a:rPr>
              <a:t>Cualquier secuencia de números</a:t>
            </a:r>
          </a:p>
          <a:p>
            <a:pPr lvl="2" algn="just" eaLnBrk="1" hangingPunct="1"/>
            <a:r>
              <a:rPr lang="es-ES" altLang="es-ES" sz="2000" dirty="0">
                <a:solidFill>
                  <a:srgbClr val="993300"/>
                </a:solidFill>
              </a:rPr>
              <a:t>\d+</a:t>
            </a:r>
          </a:p>
          <a:p>
            <a:pPr lvl="1" algn="just" eaLnBrk="1" hangingPunct="1"/>
            <a:r>
              <a:rPr lang="es-ES" altLang="es-ES" sz="2400" dirty="0">
                <a:solidFill>
                  <a:srgbClr val="993300"/>
                </a:solidFill>
              </a:rPr>
              <a:t>Palabras de longitud entre 2 y 4</a:t>
            </a:r>
          </a:p>
          <a:p>
            <a:pPr lvl="2" algn="just" eaLnBrk="1" hangingPunct="1"/>
            <a:r>
              <a:rPr lang="es-ES" altLang="es-ES" sz="2000" dirty="0">
                <a:solidFill>
                  <a:srgbClr val="993300"/>
                </a:solidFill>
              </a:rPr>
              <a:t>\w{2,4}</a:t>
            </a:r>
          </a:p>
        </p:txBody>
      </p:sp>
    </p:spTree>
    <p:extLst>
      <p:ext uri="{BB962C8B-B14F-4D97-AF65-F5344CB8AC3E}">
        <p14:creationId xmlns:p14="http://schemas.microsoft.com/office/powerpoint/2010/main" val="1180240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61B0E-DA2B-2FF1-49AB-0745FAE7E05C}"/>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26EBDDC1-ED4B-E053-EB98-AA9282E2CBFC}"/>
              </a:ext>
            </a:extLst>
          </p:cNvPr>
          <p:cNvSpPr>
            <a:spLocks noGrp="1"/>
          </p:cNvSpPr>
          <p:nvPr>
            <p:ph type="title"/>
          </p:nvPr>
        </p:nvSpPr>
        <p:spPr>
          <a:xfrm>
            <a:off x="457200" y="274638"/>
            <a:ext cx="8336632" cy="634082"/>
          </a:xfrm>
        </p:spPr>
        <p:txBody>
          <a:bodyPr>
            <a:normAutofit fontScale="90000"/>
          </a:bodyPr>
          <a:lstStyle/>
          <a:p>
            <a:r>
              <a:rPr lang="en-GB" dirty="0" err="1"/>
              <a:t>Expresiones</a:t>
            </a:r>
            <a:r>
              <a:rPr lang="en-GB" dirty="0"/>
              <a:t> </a:t>
            </a:r>
            <a:r>
              <a:rPr lang="en-GB" dirty="0" err="1"/>
              <a:t>regulares</a:t>
            </a:r>
            <a:r>
              <a:rPr lang="en-GB" dirty="0"/>
              <a:t> - </a:t>
            </a:r>
            <a:r>
              <a:rPr lang="en-GB" dirty="0" err="1"/>
              <a:t>Herramientas</a:t>
            </a:r>
            <a:endParaRPr lang="en-GB" dirty="0"/>
          </a:p>
        </p:txBody>
      </p:sp>
      <p:sp>
        <p:nvSpPr>
          <p:cNvPr id="6" name="Rectangle 11">
            <a:extLst>
              <a:ext uri="{FF2B5EF4-FFF2-40B4-BE49-F238E27FC236}">
                <a16:creationId xmlns:a16="http://schemas.microsoft.com/office/drawing/2014/main" id="{0A410F7D-61D5-9EFB-F2DA-9F8D03E3A2B7}"/>
              </a:ext>
            </a:extLst>
          </p:cNvPr>
          <p:cNvSpPr>
            <a:spLocks noChangeArrowheads="1"/>
          </p:cNvSpPr>
          <p:nvPr/>
        </p:nvSpPr>
        <p:spPr bwMode="auto">
          <a:xfrm>
            <a:off x="457200" y="1341438"/>
            <a:ext cx="8435280" cy="482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dirty="0">
                <a:solidFill>
                  <a:srgbClr val="993300"/>
                </a:solidFill>
              </a:rPr>
              <a:t>Grupos</a:t>
            </a:r>
          </a:p>
          <a:p>
            <a:pPr lvl="1" algn="just" eaLnBrk="1" hangingPunct="1"/>
            <a:r>
              <a:rPr lang="es-ES" altLang="es-ES" sz="2400" dirty="0">
                <a:solidFill>
                  <a:srgbClr val="993300"/>
                </a:solidFill>
              </a:rPr>
              <a:t>Permiten agrupar partes de la coincidencia y luego acceder a ellas -&gt; (…)</a:t>
            </a:r>
          </a:p>
          <a:p>
            <a:pPr lvl="1" algn="just" eaLnBrk="1" hangingPunct="1"/>
            <a:endParaRPr lang="es-ES" altLang="es-ES" sz="2400" dirty="0">
              <a:solidFill>
                <a:srgbClr val="993300"/>
              </a:solidFill>
            </a:endParaRPr>
          </a:p>
          <a:p>
            <a:pPr marL="0" indent="0" algn="just" eaLnBrk="1" hangingPunct="1">
              <a:buNone/>
            </a:pPr>
            <a:r>
              <a:rPr lang="es-ES" altLang="es-ES" sz="2400" dirty="0">
                <a:solidFill>
                  <a:srgbClr val="993300"/>
                </a:solidFill>
              </a:rPr>
              <a:t>Grupos sin captura</a:t>
            </a:r>
          </a:p>
          <a:p>
            <a:pPr lvl="1" algn="just" eaLnBrk="1" hangingPunct="1"/>
            <a:r>
              <a:rPr lang="es-ES" altLang="es-ES" sz="2400" dirty="0">
                <a:solidFill>
                  <a:srgbClr val="993300"/>
                </a:solidFill>
              </a:rPr>
              <a:t>Agrupan pero no capturan (no podemos acceder luego a ellos) -&gt; (?: …)</a:t>
            </a:r>
          </a:p>
          <a:p>
            <a:pPr lvl="1" indent="0" algn="just" eaLnBrk="1" hangingPunct="1">
              <a:buNone/>
            </a:pPr>
            <a:endParaRPr lang="es-ES" altLang="es-ES" sz="2400" dirty="0">
              <a:solidFill>
                <a:srgbClr val="993300"/>
              </a:solidFill>
            </a:endParaRPr>
          </a:p>
        </p:txBody>
      </p:sp>
    </p:spTree>
    <p:extLst>
      <p:ext uri="{BB962C8B-B14F-4D97-AF65-F5344CB8AC3E}">
        <p14:creationId xmlns:p14="http://schemas.microsoft.com/office/powerpoint/2010/main" val="183636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378C2-13B3-AE34-8BEE-6F381AE3E4A0}"/>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4807EE32-568F-7F8F-DB72-46B4382A7352}"/>
              </a:ext>
            </a:extLst>
          </p:cNvPr>
          <p:cNvSpPr>
            <a:spLocks noGrp="1"/>
          </p:cNvSpPr>
          <p:nvPr>
            <p:ph type="title"/>
          </p:nvPr>
        </p:nvSpPr>
        <p:spPr>
          <a:xfrm>
            <a:off x="457200" y="274638"/>
            <a:ext cx="8336632" cy="634082"/>
          </a:xfrm>
        </p:spPr>
        <p:txBody>
          <a:bodyPr>
            <a:normAutofit fontScale="90000"/>
          </a:bodyPr>
          <a:lstStyle/>
          <a:p>
            <a:r>
              <a:rPr lang="en-GB" dirty="0" err="1"/>
              <a:t>Expresiones</a:t>
            </a:r>
            <a:r>
              <a:rPr lang="en-GB" dirty="0"/>
              <a:t> </a:t>
            </a:r>
            <a:r>
              <a:rPr lang="en-GB" dirty="0" err="1"/>
              <a:t>regulares</a:t>
            </a:r>
            <a:r>
              <a:rPr lang="en-GB" dirty="0"/>
              <a:t> - </a:t>
            </a:r>
            <a:r>
              <a:rPr lang="en-GB" dirty="0" err="1"/>
              <a:t>Herramientas</a:t>
            </a:r>
            <a:endParaRPr lang="en-GB" dirty="0"/>
          </a:p>
        </p:txBody>
      </p:sp>
      <p:sp>
        <p:nvSpPr>
          <p:cNvPr id="6" name="Rectangle 11">
            <a:extLst>
              <a:ext uri="{FF2B5EF4-FFF2-40B4-BE49-F238E27FC236}">
                <a16:creationId xmlns:a16="http://schemas.microsoft.com/office/drawing/2014/main" id="{FFA4FBE1-2793-36D9-F355-EE2B09EFC7A9}"/>
              </a:ext>
            </a:extLst>
          </p:cNvPr>
          <p:cNvSpPr>
            <a:spLocks noChangeArrowheads="1"/>
          </p:cNvSpPr>
          <p:nvPr/>
        </p:nvSpPr>
        <p:spPr bwMode="auto">
          <a:xfrm>
            <a:off x="457200" y="1341438"/>
            <a:ext cx="8435280" cy="482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dirty="0">
                <a:solidFill>
                  <a:srgbClr val="993300"/>
                </a:solidFill>
              </a:rPr>
              <a:t>Ejemplos:</a:t>
            </a:r>
          </a:p>
          <a:p>
            <a:pPr lvl="1" algn="just" eaLnBrk="1" hangingPunct="1"/>
            <a:r>
              <a:rPr lang="es-ES" altLang="es-ES" sz="2400" dirty="0">
                <a:solidFill>
                  <a:srgbClr val="993300"/>
                </a:solidFill>
              </a:rPr>
              <a:t>Números de teléfono (+</a:t>
            </a:r>
            <a:r>
              <a:rPr lang="es-ES" altLang="es-ES" sz="2400" dirty="0" err="1">
                <a:solidFill>
                  <a:srgbClr val="993300"/>
                </a:solidFill>
              </a:rPr>
              <a:t>xx</a:t>
            </a:r>
            <a:r>
              <a:rPr lang="es-ES" altLang="es-ES" sz="2400" dirty="0">
                <a:solidFill>
                  <a:srgbClr val="993300"/>
                </a:solidFill>
              </a:rPr>
              <a:t> </a:t>
            </a:r>
            <a:r>
              <a:rPr lang="es-ES" altLang="es-ES" sz="2400" dirty="0" err="1">
                <a:solidFill>
                  <a:srgbClr val="993300"/>
                </a:solidFill>
              </a:rPr>
              <a:t>xxx-xxx-xxx</a:t>
            </a:r>
            <a:r>
              <a:rPr lang="es-ES" altLang="es-ES" sz="2400" dirty="0">
                <a:solidFill>
                  <a:srgbClr val="993300"/>
                </a:solidFill>
              </a:rPr>
              <a:t>)</a:t>
            </a:r>
          </a:p>
          <a:p>
            <a:pPr lvl="2" algn="just" eaLnBrk="1" hangingPunct="1"/>
            <a:r>
              <a:rPr lang="es-ES" altLang="es-ES" sz="2000" dirty="0">
                <a:solidFill>
                  <a:srgbClr val="993300"/>
                </a:solidFill>
              </a:rPr>
              <a:t>(\+\d{2}) (\d{3}-\d{3}-\d{3})</a:t>
            </a:r>
          </a:p>
          <a:p>
            <a:pPr lvl="1" algn="just" eaLnBrk="1" hangingPunct="1"/>
            <a:r>
              <a:rPr lang="es-ES" altLang="es-ES" dirty="0">
                <a:solidFill>
                  <a:srgbClr val="993300"/>
                </a:solidFill>
              </a:rPr>
              <a:t>Fechas (</a:t>
            </a:r>
            <a:r>
              <a:rPr lang="es-ES" altLang="es-ES" dirty="0" err="1">
                <a:solidFill>
                  <a:srgbClr val="993300"/>
                </a:solidFill>
              </a:rPr>
              <a:t>xx</a:t>
            </a:r>
            <a:r>
              <a:rPr lang="es-ES" altLang="es-ES" dirty="0">
                <a:solidFill>
                  <a:srgbClr val="993300"/>
                </a:solidFill>
              </a:rPr>
              <a:t>/</a:t>
            </a:r>
            <a:r>
              <a:rPr lang="es-ES" altLang="es-ES" dirty="0" err="1">
                <a:solidFill>
                  <a:srgbClr val="993300"/>
                </a:solidFill>
              </a:rPr>
              <a:t>xx</a:t>
            </a:r>
            <a:r>
              <a:rPr lang="es-ES" altLang="es-ES" dirty="0">
                <a:solidFill>
                  <a:srgbClr val="993300"/>
                </a:solidFill>
              </a:rPr>
              <a:t>/</a:t>
            </a:r>
            <a:r>
              <a:rPr lang="es-ES" altLang="es-ES" dirty="0" err="1">
                <a:solidFill>
                  <a:srgbClr val="993300"/>
                </a:solidFill>
              </a:rPr>
              <a:t>xxxx</a:t>
            </a:r>
            <a:r>
              <a:rPr lang="es-ES" altLang="es-ES" dirty="0">
                <a:solidFill>
                  <a:srgbClr val="993300"/>
                </a:solidFill>
              </a:rPr>
              <a:t>)</a:t>
            </a:r>
          </a:p>
          <a:p>
            <a:pPr lvl="2" algn="just" eaLnBrk="1" hangingPunct="1"/>
            <a:r>
              <a:rPr lang="es-ES" altLang="es-ES" sz="2000" dirty="0">
                <a:solidFill>
                  <a:srgbClr val="993300"/>
                </a:solidFill>
              </a:rPr>
              <a:t>(\d{2})\/(\d{2})\/(\d{</a:t>
            </a:r>
            <a:r>
              <a:rPr lang="es-ES" altLang="es-ES" sz="2000">
                <a:solidFill>
                  <a:srgbClr val="993300"/>
                </a:solidFill>
              </a:rPr>
              <a:t>4})</a:t>
            </a:r>
            <a:endParaRPr lang="es-ES" altLang="es-ES" sz="2000" dirty="0">
              <a:solidFill>
                <a:srgbClr val="993300"/>
              </a:solidFill>
            </a:endParaRPr>
          </a:p>
        </p:txBody>
      </p:sp>
    </p:spTree>
    <p:extLst>
      <p:ext uri="{BB962C8B-B14F-4D97-AF65-F5344CB8AC3E}">
        <p14:creationId xmlns:p14="http://schemas.microsoft.com/office/powerpoint/2010/main" val="3676368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F2885-79DF-6E3D-E72D-3D5EC58E3FCF}"/>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8803596A-5A5D-F2D0-7A87-86C807F41AE9}"/>
              </a:ext>
            </a:extLst>
          </p:cNvPr>
          <p:cNvSpPr>
            <a:spLocks noGrp="1"/>
          </p:cNvSpPr>
          <p:nvPr>
            <p:ph type="title"/>
          </p:nvPr>
        </p:nvSpPr>
        <p:spPr>
          <a:xfrm>
            <a:off x="457200" y="274638"/>
            <a:ext cx="8336632" cy="634082"/>
          </a:xfrm>
        </p:spPr>
        <p:txBody>
          <a:bodyPr>
            <a:normAutofit fontScale="90000"/>
          </a:bodyPr>
          <a:lstStyle/>
          <a:p>
            <a:r>
              <a:rPr lang="en-GB" dirty="0" err="1"/>
              <a:t>Expresiones</a:t>
            </a:r>
            <a:r>
              <a:rPr lang="en-GB" dirty="0"/>
              <a:t> </a:t>
            </a:r>
            <a:r>
              <a:rPr lang="en-GB" dirty="0" err="1"/>
              <a:t>regulares</a:t>
            </a:r>
            <a:r>
              <a:rPr lang="en-GB" dirty="0"/>
              <a:t> - </a:t>
            </a:r>
            <a:r>
              <a:rPr lang="en-GB" dirty="0" err="1"/>
              <a:t>Herramientas</a:t>
            </a:r>
            <a:endParaRPr lang="en-GB" dirty="0"/>
          </a:p>
        </p:txBody>
      </p:sp>
      <p:sp>
        <p:nvSpPr>
          <p:cNvPr id="6" name="Rectangle 11">
            <a:extLst>
              <a:ext uri="{FF2B5EF4-FFF2-40B4-BE49-F238E27FC236}">
                <a16:creationId xmlns:a16="http://schemas.microsoft.com/office/drawing/2014/main" id="{D115F5B1-B644-152A-46E2-6FF3501CCFE4}"/>
              </a:ext>
            </a:extLst>
          </p:cNvPr>
          <p:cNvSpPr>
            <a:spLocks noChangeArrowheads="1"/>
          </p:cNvSpPr>
          <p:nvPr/>
        </p:nvSpPr>
        <p:spPr bwMode="auto">
          <a:xfrm>
            <a:off x="457200" y="1341438"/>
            <a:ext cx="8435280" cy="482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dirty="0">
                <a:solidFill>
                  <a:srgbClr val="993300"/>
                </a:solidFill>
              </a:rPr>
              <a:t>Clases</a:t>
            </a:r>
          </a:p>
          <a:p>
            <a:pPr lvl="1" algn="just" eaLnBrk="1" hangingPunct="1"/>
            <a:r>
              <a:rPr lang="es-ES" altLang="es-ES" sz="2400" dirty="0">
                <a:solidFill>
                  <a:srgbClr val="993300"/>
                </a:solidFill>
              </a:rPr>
              <a:t>Establece una clase de caracteres y busca a cualquiera de ellos. Si ponemos un ^ significa que cualquiera menos esos caracteres.</a:t>
            </a:r>
          </a:p>
          <a:p>
            <a:pPr lvl="1" algn="just" eaLnBrk="1" hangingPunct="1"/>
            <a:r>
              <a:rPr lang="es-ES" altLang="es-ES" sz="2400" dirty="0">
                <a:solidFill>
                  <a:srgbClr val="993300"/>
                </a:solidFill>
              </a:rPr>
              <a:t>Dentro de la clase no es necesario escapar los caracteres especiales como . o ?</a:t>
            </a:r>
          </a:p>
        </p:txBody>
      </p:sp>
    </p:spTree>
    <p:extLst>
      <p:ext uri="{BB962C8B-B14F-4D97-AF65-F5344CB8AC3E}">
        <p14:creationId xmlns:p14="http://schemas.microsoft.com/office/powerpoint/2010/main" val="2964504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4C02C-30B7-10F0-6C5C-E9B91BDC9EA6}"/>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A9FCE7CF-ED99-7B3F-64E0-DC09620D1D39}"/>
              </a:ext>
            </a:extLst>
          </p:cNvPr>
          <p:cNvSpPr>
            <a:spLocks noGrp="1"/>
          </p:cNvSpPr>
          <p:nvPr>
            <p:ph type="title"/>
          </p:nvPr>
        </p:nvSpPr>
        <p:spPr>
          <a:xfrm>
            <a:off x="457200" y="274638"/>
            <a:ext cx="8336632" cy="634082"/>
          </a:xfrm>
        </p:spPr>
        <p:txBody>
          <a:bodyPr>
            <a:normAutofit fontScale="90000"/>
          </a:bodyPr>
          <a:lstStyle/>
          <a:p>
            <a:r>
              <a:rPr lang="en-GB" dirty="0" err="1"/>
              <a:t>Expresiones</a:t>
            </a:r>
            <a:r>
              <a:rPr lang="en-GB" dirty="0"/>
              <a:t> </a:t>
            </a:r>
            <a:r>
              <a:rPr lang="en-GB" dirty="0" err="1"/>
              <a:t>regulares</a:t>
            </a:r>
            <a:r>
              <a:rPr lang="en-GB" dirty="0"/>
              <a:t> - </a:t>
            </a:r>
            <a:r>
              <a:rPr lang="en-GB" dirty="0" err="1"/>
              <a:t>Herramientas</a:t>
            </a:r>
            <a:endParaRPr lang="en-GB" dirty="0"/>
          </a:p>
        </p:txBody>
      </p:sp>
      <p:sp>
        <p:nvSpPr>
          <p:cNvPr id="6" name="Rectangle 11">
            <a:extLst>
              <a:ext uri="{FF2B5EF4-FFF2-40B4-BE49-F238E27FC236}">
                <a16:creationId xmlns:a16="http://schemas.microsoft.com/office/drawing/2014/main" id="{5836FBD5-95D8-C20D-EEC4-152810833A74}"/>
              </a:ext>
            </a:extLst>
          </p:cNvPr>
          <p:cNvSpPr>
            <a:spLocks noChangeArrowheads="1"/>
          </p:cNvSpPr>
          <p:nvPr/>
        </p:nvSpPr>
        <p:spPr bwMode="auto">
          <a:xfrm>
            <a:off x="457200" y="1341438"/>
            <a:ext cx="8435280" cy="482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dirty="0">
                <a:solidFill>
                  <a:srgbClr val="993300"/>
                </a:solidFill>
              </a:rPr>
              <a:t>Ejemplos:</a:t>
            </a:r>
          </a:p>
          <a:p>
            <a:pPr lvl="1" algn="just" eaLnBrk="1" hangingPunct="1"/>
            <a:r>
              <a:rPr lang="es-ES" altLang="es-ES" sz="2400" dirty="0">
                <a:solidFill>
                  <a:srgbClr val="993300"/>
                </a:solidFill>
              </a:rPr>
              <a:t>Cualquier secuencia de caracteres . _</a:t>
            </a:r>
          </a:p>
          <a:p>
            <a:pPr lvl="2" algn="just" eaLnBrk="1" hangingPunct="1"/>
            <a:r>
              <a:rPr lang="es-ES" altLang="es-ES" dirty="0">
                <a:solidFill>
                  <a:srgbClr val="993300"/>
                </a:solidFill>
              </a:rPr>
              <a:t>[\w.-]+</a:t>
            </a:r>
          </a:p>
          <a:p>
            <a:pPr lvl="1" algn="just" eaLnBrk="1" hangingPunct="1"/>
            <a:r>
              <a:rPr lang="es-ES" altLang="es-ES" sz="2400" dirty="0">
                <a:solidFill>
                  <a:srgbClr val="993300"/>
                </a:solidFill>
              </a:rPr>
              <a:t>Cualquier secuencia que no sea un espacio ? o #</a:t>
            </a:r>
          </a:p>
          <a:p>
            <a:pPr lvl="2" algn="just" eaLnBrk="1" hangingPunct="1"/>
            <a:r>
              <a:rPr lang="es-ES" altLang="es-ES" dirty="0">
                <a:solidFill>
                  <a:srgbClr val="993300"/>
                </a:solidFill>
              </a:rPr>
              <a:t>[^\s?#]*</a:t>
            </a:r>
          </a:p>
        </p:txBody>
      </p:sp>
    </p:spTree>
    <p:extLst>
      <p:ext uri="{BB962C8B-B14F-4D97-AF65-F5344CB8AC3E}">
        <p14:creationId xmlns:p14="http://schemas.microsoft.com/office/powerpoint/2010/main" val="1867639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59624-075F-E0C4-A6F5-69824105D068}"/>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366EE0C8-AA08-D8DA-77E4-5FA47D3E6C98}"/>
              </a:ext>
            </a:extLst>
          </p:cNvPr>
          <p:cNvSpPr>
            <a:spLocks noGrp="1"/>
          </p:cNvSpPr>
          <p:nvPr>
            <p:ph type="title"/>
          </p:nvPr>
        </p:nvSpPr>
        <p:spPr>
          <a:xfrm>
            <a:off x="457200" y="274638"/>
            <a:ext cx="8336632" cy="634082"/>
          </a:xfrm>
        </p:spPr>
        <p:txBody>
          <a:bodyPr>
            <a:normAutofit fontScale="90000"/>
          </a:bodyPr>
          <a:lstStyle/>
          <a:p>
            <a:r>
              <a:rPr lang="en-GB" dirty="0" err="1"/>
              <a:t>Expresiones</a:t>
            </a:r>
            <a:r>
              <a:rPr lang="en-GB" dirty="0"/>
              <a:t> </a:t>
            </a:r>
            <a:r>
              <a:rPr lang="en-GB" dirty="0" err="1"/>
              <a:t>regulares</a:t>
            </a:r>
            <a:endParaRPr lang="en-GB" dirty="0"/>
          </a:p>
        </p:txBody>
      </p:sp>
      <p:sp>
        <p:nvSpPr>
          <p:cNvPr id="4" name="Rectangle 11">
            <a:extLst>
              <a:ext uri="{FF2B5EF4-FFF2-40B4-BE49-F238E27FC236}">
                <a16:creationId xmlns:a16="http://schemas.microsoft.com/office/drawing/2014/main" id="{2B230FF3-0FFA-DF48-2FC4-C265564DAC6F}"/>
              </a:ext>
            </a:extLst>
          </p:cNvPr>
          <p:cNvSpPr>
            <a:spLocks noChangeArrowheads="1"/>
          </p:cNvSpPr>
          <p:nvPr/>
        </p:nvSpPr>
        <p:spPr bwMode="auto">
          <a:xfrm>
            <a:off x="680172" y="3212976"/>
            <a:ext cx="7783656" cy="63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pl-PL" altLang="es-ES" sz="2000" dirty="0">
                <a:solidFill>
                  <a:srgbClr val="993300"/>
                </a:solidFill>
              </a:rPr>
              <a:t>(?:(\w+):\/\/)?([\w.-]+)(?:\:(\d+))?(\/[^\s?#]*)?(?:\?([^#\s]*))?(?:#(\w+))?</a:t>
            </a:r>
            <a:endParaRPr lang="es-ES" altLang="es-ES" sz="2000" dirty="0">
              <a:solidFill>
                <a:srgbClr val="993300"/>
              </a:solidFill>
            </a:endParaRPr>
          </a:p>
        </p:txBody>
      </p:sp>
      <p:sp>
        <p:nvSpPr>
          <p:cNvPr id="3" name="Abrir llave 2">
            <a:extLst>
              <a:ext uri="{FF2B5EF4-FFF2-40B4-BE49-F238E27FC236}">
                <a16:creationId xmlns:a16="http://schemas.microsoft.com/office/drawing/2014/main" id="{482C74AD-AD29-0963-3CF6-FDAB7860F009}"/>
              </a:ext>
            </a:extLst>
          </p:cNvPr>
          <p:cNvSpPr/>
          <p:nvPr/>
        </p:nvSpPr>
        <p:spPr>
          <a:xfrm rot="16200000">
            <a:off x="1004208" y="3317592"/>
            <a:ext cx="867492" cy="1515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 name="Abrir llave 4">
            <a:extLst>
              <a:ext uri="{FF2B5EF4-FFF2-40B4-BE49-F238E27FC236}">
                <a16:creationId xmlns:a16="http://schemas.microsoft.com/office/drawing/2014/main" id="{25093262-C081-077A-39AE-4643117D1EF6}"/>
              </a:ext>
            </a:extLst>
          </p:cNvPr>
          <p:cNvSpPr/>
          <p:nvPr/>
        </p:nvSpPr>
        <p:spPr>
          <a:xfrm rot="16200000">
            <a:off x="2270239" y="3643326"/>
            <a:ext cx="715092" cy="8640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6">
            <a:extLst>
              <a:ext uri="{FF2B5EF4-FFF2-40B4-BE49-F238E27FC236}">
                <a16:creationId xmlns:a16="http://schemas.microsoft.com/office/drawing/2014/main" id="{D955EF09-F9F0-1029-7DC0-BBBE944BCAA9}"/>
              </a:ext>
            </a:extLst>
          </p:cNvPr>
          <p:cNvSpPr/>
          <p:nvPr/>
        </p:nvSpPr>
        <p:spPr>
          <a:xfrm rot="16200000">
            <a:off x="3278352" y="3532610"/>
            <a:ext cx="715092" cy="11521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brir llave 7">
            <a:extLst>
              <a:ext uri="{FF2B5EF4-FFF2-40B4-BE49-F238E27FC236}">
                <a16:creationId xmlns:a16="http://schemas.microsoft.com/office/drawing/2014/main" id="{22F85D12-EF29-BCAB-6FE6-63649CF8A80D}"/>
              </a:ext>
            </a:extLst>
          </p:cNvPr>
          <p:cNvSpPr/>
          <p:nvPr/>
        </p:nvSpPr>
        <p:spPr>
          <a:xfrm rot="16200000">
            <a:off x="4502487" y="3491918"/>
            <a:ext cx="715092" cy="12961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9" name="Abrir llave 8">
            <a:extLst>
              <a:ext uri="{FF2B5EF4-FFF2-40B4-BE49-F238E27FC236}">
                <a16:creationId xmlns:a16="http://schemas.microsoft.com/office/drawing/2014/main" id="{2E25469D-D8F6-D342-DEFE-3AE267C5F83F}"/>
              </a:ext>
            </a:extLst>
          </p:cNvPr>
          <p:cNvSpPr/>
          <p:nvPr/>
        </p:nvSpPr>
        <p:spPr>
          <a:xfrm rot="16200000">
            <a:off x="7389169" y="3519819"/>
            <a:ext cx="715092" cy="12961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Abrir llave 9">
            <a:extLst>
              <a:ext uri="{FF2B5EF4-FFF2-40B4-BE49-F238E27FC236}">
                <a16:creationId xmlns:a16="http://schemas.microsoft.com/office/drawing/2014/main" id="{1905102C-4FEF-3ABE-4222-EE93A3958D35}"/>
              </a:ext>
            </a:extLst>
          </p:cNvPr>
          <p:cNvSpPr/>
          <p:nvPr/>
        </p:nvSpPr>
        <p:spPr>
          <a:xfrm rot="16200000">
            <a:off x="5942646" y="3380209"/>
            <a:ext cx="715092" cy="15841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1" name="Rectangle 11">
            <a:extLst>
              <a:ext uri="{FF2B5EF4-FFF2-40B4-BE49-F238E27FC236}">
                <a16:creationId xmlns:a16="http://schemas.microsoft.com/office/drawing/2014/main" id="{C396CE41-11F7-E885-D880-E0400A99AF38}"/>
              </a:ext>
            </a:extLst>
          </p:cNvPr>
          <p:cNvSpPr>
            <a:spLocks noChangeArrowheads="1"/>
          </p:cNvSpPr>
          <p:nvPr/>
        </p:nvSpPr>
        <p:spPr bwMode="auto">
          <a:xfrm>
            <a:off x="1988588" y="4795579"/>
            <a:ext cx="1296142" cy="50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dirty="0">
                <a:solidFill>
                  <a:srgbClr val="993300"/>
                </a:solidFill>
              </a:rPr>
              <a:t>Grupo 2</a:t>
            </a:r>
          </a:p>
        </p:txBody>
      </p:sp>
      <p:sp>
        <p:nvSpPr>
          <p:cNvPr id="12" name="Rectangle 11">
            <a:extLst>
              <a:ext uri="{FF2B5EF4-FFF2-40B4-BE49-F238E27FC236}">
                <a16:creationId xmlns:a16="http://schemas.microsoft.com/office/drawing/2014/main" id="{B45D416E-E766-978E-25C6-4AF4AE80F3B7}"/>
              </a:ext>
            </a:extLst>
          </p:cNvPr>
          <p:cNvSpPr>
            <a:spLocks noChangeArrowheads="1"/>
          </p:cNvSpPr>
          <p:nvPr/>
        </p:nvSpPr>
        <p:spPr bwMode="auto">
          <a:xfrm>
            <a:off x="4310113" y="4794843"/>
            <a:ext cx="1296142" cy="50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dirty="0">
                <a:solidFill>
                  <a:srgbClr val="993300"/>
                </a:solidFill>
              </a:rPr>
              <a:t>Grupo 4</a:t>
            </a:r>
          </a:p>
        </p:txBody>
      </p:sp>
      <p:sp>
        <p:nvSpPr>
          <p:cNvPr id="13" name="Rectangle 11">
            <a:extLst>
              <a:ext uri="{FF2B5EF4-FFF2-40B4-BE49-F238E27FC236}">
                <a16:creationId xmlns:a16="http://schemas.microsoft.com/office/drawing/2014/main" id="{D78B2E33-7B53-9DC8-3143-FBE41D939615}"/>
              </a:ext>
            </a:extLst>
          </p:cNvPr>
          <p:cNvSpPr>
            <a:spLocks noChangeArrowheads="1"/>
          </p:cNvSpPr>
          <p:nvPr/>
        </p:nvSpPr>
        <p:spPr bwMode="auto">
          <a:xfrm>
            <a:off x="718587" y="4450695"/>
            <a:ext cx="1477149" cy="50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dirty="0">
                <a:solidFill>
                  <a:srgbClr val="993300"/>
                </a:solidFill>
              </a:rPr>
              <a:t>Grupo 1</a:t>
            </a:r>
          </a:p>
        </p:txBody>
      </p:sp>
      <p:sp>
        <p:nvSpPr>
          <p:cNvPr id="14" name="Rectangle 11">
            <a:extLst>
              <a:ext uri="{FF2B5EF4-FFF2-40B4-BE49-F238E27FC236}">
                <a16:creationId xmlns:a16="http://schemas.microsoft.com/office/drawing/2014/main" id="{B4B1D07E-925E-1ACE-A0CC-70E34AA88611}"/>
              </a:ext>
            </a:extLst>
          </p:cNvPr>
          <p:cNvSpPr>
            <a:spLocks noChangeArrowheads="1"/>
          </p:cNvSpPr>
          <p:nvPr/>
        </p:nvSpPr>
        <p:spPr bwMode="auto">
          <a:xfrm>
            <a:off x="3113345" y="4432920"/>
            <a:ext cx="1441385" cy="50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dirty="0">
                <a:solidFill>
                  <a:srgbClr val="993300"/>
                </a:solidFill>
              </a:rPr>
              <a:t>Grupo 3</a:t>
            </a:r>
          </a:p>
        </p:txBody>
      </p:sp>
      <p:sp>
        <p:nvSpPr>
          <p:cNvPr id="15" name="Rectangle 11">
            <a:extLst>
              <a:ext uri="{FF2B5EF4-FFF2-40B4-BE49-F238E27FC236}">
                <a16:creationId xmlns:a16="http://schemas.microsoft.com/office/drawing/2014/main" id="{9FFF514E-51CB-152A-276B-DEDADB0E998D}"/>
              </a:ext>
            </a:extLst>
          </p:cNvPr>
          <p:cNvSpPr>
            <a:spLocks noChangeArrowheads="1"/>
          </p:cNvSpPr>
          <p:nvPr/>
        </p:nvSpPr>
        <p:spPr bwMode="auto">
          <a:xfrm>
            <a:off x="5637331" y="4450695"/>
            <a:ext cx="1296142" cy="50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dirty="0">
                <a:solidFill>
                  <a:srgbClr val="993300"/>
                </a:solidFill>
              </a:rPr>
              <a:t>Grupo 5</a:t>
            </a:r>
          </a:p>
        </p:txBody>
      </p:sp>
      <p:sp>
        <p:nvSpPr>
          <p:cNvPr id="16" name="Rectangle 11">
            <a:extLst>
              <a:ext uri="{FF2B5EF4-FFF2-40B4-BE49-F238E27FC236}">
                <a16:creationId xmlns:a16="http://schemas.microsoft.com/office/drawing/2014/main" id="{5B6616A6-A13D-D897-17C5-88CC570EBB34}"/>
              </a:ext>
            </a:extLst>
          </p:cNvPr>
          <p:cNvSpPr>
            <a:spLocks noChangeArrowheads="1"/>
          </p:cNvSpPr>
          <p:nvPr/>
        </p:nvSpPr>
        <p:spPr bwMode="auto">
          <a:xfrm>
            <a:off x="7129270" y="4794843"/>
            <a:ext cx="1296142" cy="50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dirty="0">
                <a:solidFill>
                  <a:srgbClr val="993300"/>
                </a:solidFill>
              </a:rPr>
              <a:t>Grupo 6</a:t>
            </a:r>
          </a:p>
        </p:txBody>
      </p:sp>
    </p:spTree>
    <p:extLst>
      <p:ext uri="{BB962C8B-B14F-4D97-AF65-F5344CB8AC3E}">
        <p14:creationId xmlns:p14="http://schemas.microsoft.com/office/powerpoint/2010/main" val="2737386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09AD8-3E24-6EA5-9BD6-F0A585989DDA}"/>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74C1F747-9372-D8E2-938F-BF6315717D24}"/>
              </a:ext>
            </a:extLst>
          </p:cNvPr>
          <p:cNvSpPr>
            <a:spLocks noGrp="1"/>
          </p:cNvSpPr>
          <p:nvPr>
            <p:ph type="title"/>
          </p:nvPr>
        </p:nvSpPr>
        <p:spPr>
          <a:xfrm>
            <a:off x="457200" y="274638"/>
            <a:ext cx="8336632" cy="634082"/>
          </a:xfrm>
        </p:spPr>
        <p:txBody>
          <a:bodyPr>
            <a:normAutofit fontScale="90000"/>
          </a:bodyPr>
          <a:lstStyle/>
          <a:p>
            <a:r>
              <a:rPr lang="en-GB" dirty="0" err="1"/>
              <a:t>Expresiones</a:t>
            </a:r>
            <a:r>
              <a:rPr lang="en-GB" dirty="0"/>
              <a:t> </a:t>
            </a:r>
            <a:r>
              <a:rPr lang="en-GB" dirty="0" err="1"/>
              <a:t>regulares</a:t>
            </a:r>
            <a:endParaRPr lang="en-GB" dirty="0"/>
          </a:p>
        </p:txBody>
      </p:sp>
      <p:sp>
        <p:nvSpPr>
          <p:cNvPr id="6" name="Rectangle 11">
            <a:extLst>
              <a:ext uri="{FF2B5EF4-FFF2-40B4-BE49-F238E27FC236}">
                <a16:creationId xmlns:a16="http://schemas.microsoft.com/office/drawing/2014/main" id="{B5B12BC9-7C3C-3D2F-1701-234517E5F190}"/>
              </a:ext>
            </a:extLst>
          </p:cNvPr>
          <p:cNvSpPr>
            <a:spLocks noChangeArrowheads="1"/>
          </p:cNvSpPr>
          <p:nvPr/>
        </p:nvSpPr>
        <p:spPr bwMode="auto">
          <a:xfrm>
            <a:off x="-180528" y="1484784"/>
            <a:ext cx="8435280" cy="482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lvl="1" algn="just" eaLnBrk="1" hangingPunct="1"/>
            <a:r>
              <a:rPr lang="es-ES" altLang="es-ES" sz="2400" dirty="0">
                <a:solidFill>
                  <a:srgbClr val="993300"/>
                </a:solidFill>
              </a:rPr>
              <a:t>Grupo 1: </a:t>
            </a:r>
            <a:r>
              <a:rPr lang="es-ES" altLang="es-ES" sz="2400" b="1" dirty="0">
                <a:solidFill>
                  <a:srgbClr val="993300"/>
                </a:solidFill>
              </a:rPr>
              <a:t>Esquema</a:t>
            </a:r>
            <a:r>
              <a:rPr lang="es-ES" altLang="es-ES" sz="2400" dirty="0">
                <a:solidFill>
                  <a:srgbClr val="993300"/>
                </a:solidFill>
              </a:rPr>
              <a:t> -&gt; https://</a:t>
            </a:r>
          </a:p>
          <a:p>
            <a:pPr lvl="1" algn="just" eaLnBrk="1" hangingPunct="1"/>
            <a:r>
              <a:rPr lang="es-ES" altLang="es-ES" sz="2400" dirty="0">
                <a:solidFill>
                  <a:srgbClr val="993300"/>
                </a:solidFill>
              </a:rPr>
              <a:t>Grupo 2: </a:t>
            </a:r>
            <a:r>
              <a:rPr lang="es-ES" altLang="es-ES" sz="2400" b="1" dirty="0">
                <a:solidFill>
                  <a:srgbClr val="993300"/>
                </a:solidFill>
              </a:rPr>
              <a:t>Dominio</a:t>
            </a:r>
            <a:r>
              <a:rPr lang="es-ES" altLang="es-ES" sz="2400" dirty="0">
                <a:solidFill>
                  <a:srgbClr val="993300"/>
                </a:solidFill>
              </a:rPr>
              <a:t> -&gt; </a:t>
            </a:r>
            <a:r>
              <a:rPr lang="es-ES" altLang="es-ES" sz="2400" dirty="0">
                <a:solidFill>
                  <a:srgbClr val="993300"/>
                </a:solidFill>
                <a:hlinkClick r:id="rId3"/>
              </a:rPr>
              <a:t>www.example.com</a:t>
            </a:r>
            <a:endParaRPr lang="es-ES" altLang="es-ES" sz="2400" dirty="0">
              <a:solidFill>
                <a:srgbClr val="993300"/>
              </a:solidFill>
            </a:endParaRPr>
          </a:p>
          <a:p>
            <a:pPr lvl="1" algn="just" eaLnBrk="1" hangingPunct="1"/>
            <a:r>
              <a:rPr lang="es-ES" altLang="es-ES" sz="2400" dirty="0">
                <a:solidFill>
                  <a:srgbClr val="993300"/>
                </a:solidFill>
              </a:rPr>
              <a:t>Grupo 3: </a:t>
            </a:r>
            <a:r>
              <a:rPr lang="es-ES" altLang="es-ES" sz="2400" b="1" dirty="0">
                <a:solidFill>
                  <a:srgbClr val="993300"/>
                </a:solidFill>
              </a:rPr>
              <a:t>Puerto</a:t>
            </a:r>
            <a:r>
              <a:rPr lang="es-ES" altLang="es-ES" sz="2400" dirty="0">
                <a:solidFill>
                  <a:srgbClr val="993300"/>
                </a:solidFill>
              </a:rPr>
              <a:t> -&gt; 8080</a:t>
            </a:r>
          </a:p>
          <a:p>
            <a:pPr lvl="1" algn="just" eaLnBrk="1" hangingPunct="1"/>
            <a:r>
              <a:rPr lang="es-ES" altLang="es-ES" sz="2400" dirty="0">
                <a:solidFill>
                  <a:srgbClr val="993300"/>
                </a:solidFill>
              </a:rPr>
              <a:t>Grupo 4: </a:t>
            </a:r>
            <a:r>
              <a:rPr lang="es-ES" altLang="es-ES" sz="2400" b="1" dirty="0">
                <a:solidFill>
                  <a:srgbClr val="993300"/>
                </a:solidFill>
              </a:rPr>
              <a:t>Ruta</a:t>
            </a:r>
            <a:r>
              <a:rPr lang="es-ES" altLang="es-ES" sz="2400" dirty="0">
                <a:solidFill>
                  <a:srgbClr val="993300"/>
                </a:solidFill>
              </a:rPr>
              <a:t> -&gt; /</a:t>
            </a:r>
            <a:r>
              <a:rPr lang="es-ES" altLang="es-ES" sz="2400" dirty="0" err="1">
                <a:solidFill>
                  <a:srgbClr val="993300"/>
                </a:solidFill>
              </a:rPr>
              <a:t>path</a:t>
            </a:r>
            <a:r>
              <a:rPr lang="es-ES" altLang="es-ES" sz="2400" dirty="0">
                <a:solidFill>
                  <a:srgbClr val="993300"/>
                </a:solidFill>
              </a:rPr>
              <a:t>/</a:t>
            </a:r>
            <a:r>
              <a:rPr lang="es-ES" altLang="es-ES" sz="2400" dirty="0" err="1">
                <a:solidFill>
                  <a:srgbClr val="993300"/>
                </a:solidFill>
              </a:rPr>
              <a:t>to</a:t>
            </a:r>
            <a:r>
              <a:rPr lang="es-ES" altLang="es-ES" sz="2400" dirty="0">
                <a:solidFill>
                  <a:srgbClr val="993300"/>
                </a:solidFill>
              </a:rPr>
              <a:t>/page</a:t>
            </a:r>
          </a:p>
          <a:p>
            <a:pPr lvl="1" algn="just" eaLnBrk="1" hangingPunct="1"/>
            <a:r>
              <a:rPr lang="es-ES" altLang="es-ES" sz="2400" dirty="0">
                <a:solidFill>
                  <a:srgbClr val="993300"/>
                </a:solidFill>
              </a:rPr>
              <a:t>Grupo 5: </a:t>
            </a:r>
            <a:r>
              <a:rPr lang="es-ES" altLang="es-ES" sz="2400" b="1" dirty="0" err="1">
                <a:solidFill>
                  <a:srgbClr val="993300"/>
                </a:solidFill>
              </a:rPr>
              <a:t>Query</a:t>
            </a:r>
            <a:r>
              <a:rPr lang="es-ES" altLang="es-ES" sz="2400" dirty="0">
                <a:solidFill>
                  <a:srgbClr val="993300"/>
                </a:solidFill>
              </a:rPr>
              <a:t> -&gt; ?</a:t>
            </a:r>
            <a:r>
              <a:rPr lang="es-ES" altLang="es-ES" sz="2400" dirty="0" err="1">
                <a:solidFill>
                  <a:srgbClr val="993300"/>
                </a:solidFill>
              </a:rPr>
              <a:t>query</a:t>
            </a:r>
            <a:r>
              <a:rPr lang="es-ES" altLang="es-ES" sz="2400" dirty="0">
                <a:solidFill>
                  <a:srgbClr val="993300"/>
                </a:solidFill>
              </a:rPr>
              <a:t>=123</a:t>
            </a:r>
          </a:p>
          <a:p>
            <a:pPr lvl="1" algn="just" eaLnBrk="1" hangingPunct="1"/>
            <a:r>
              <a:rPr lang="es-ES" altLang="es-ES" sz="2400" dirty="0">
                <a:solidFill>
                  <a:srgbClr val="993300"/>
                </a:solidFill>
              </a:rPr>
              <a:t>Grupo 6: </a:t>
            </a:r>
            <a:r>
              <a:rPr lang="es-ES" altLang="es-ES" sz="2400" b="1" dirty="0">
                <a:solidFill>
                  <a:srgbClr val="993300"/>
                </a:solidFill>
              </a:rPr>
              <a:t>Fragmento</a:t>
            </a:r>
            <a:r>
              <a:rPr lang="es-ES" altLang="es-ES" sz="2400" dirty="0">
                <a:solidFill>
                  <a:srgbClr val="993300"/>
                </a:solidFill>
              </a:rPr>
              <a:t> -&gt; #section</a:t>
            </a:r>
          </a:p>
        </p:txBody>
      </p:sp>
    </p:spTree>
    <p:extLst>
      <p:ext uri="{BB962C8B-B14F-4D97-AF65-F5344CB8AC3E}">
        <p14:creationId xmlns:p14="http://schemas.microsoft.com/office/powerpoint/2010/main" val="1641184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98366-4839-DE3A-6675-0502C5D84CEF}"/>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8B498333-1A92-D9B1-903A-C4E814063825}"/>
              </a:ext>
            </a:extLst>
          </p:cNvPr>
          <p:cNvSpPr>
            <a:spLocks noGrp="1"/>
          </p:cNvSpPr>
          <p:nvPr>
            <p:ph type="title"/>
          </p:nvPr>
        </p:nvSpPr>
        <p:spPr>
          <a:xfrm>
            <a:off x="457200" y="274638"/>
            <a:ext cx="8336632" cy="634082"/>
          </a:xfrm>
        </p:spPr>
        <p:txBody>
          <a:bodyPr>
            <a:normAutofit fontScale="90000"/>
          </a:bodyPr>
          <a:lstStyle/>
          <a:p>
            <a:r>
              <a:rPr lang="en-GB" dirty="0" err="1"/>
              <a:t>Expresiones</a:t>
            </a:r>
            <a:r>
              <a:rPr lang="en-GB" dirty="0"/>
              <a:t> </a:t>
            </a:r>
            <a:r>
              <a:rPr lang="en-GB" dirty="0" err="1"/>
              <a:t>regulares</a:t>
            </a:r>
            <a:endParaRPr lang="en-GB" dirty="0"/>
          </a:p>
        </p:txBody>
      </p:sp>
      <p:sp>
        <p:nvSpPr>
          <p:cNvPr id="6" name="Rectangle 11">
            <a:extLst>
              <a:ext uri="{FF2B5EF4-FFF2-40B4-BE49-F238E27FC236}">
                <a16:creationId xmlns:a16="http://schemas.microsoft.com/office/drawing/2014/main" id="{CFE25E09-7FD9-B4C3-9F2C-615393C542B8}"/>
              </a:ext>
            </a:extLst>
          </p:cNvPr>
          <p:cNvSpPr>
            <a:spLocks noChangeArrowheads="1"/>
          </p:cNvSpPr>
          <p:nvPr/>
        </p:nvSpPr>
        <p:spPr bwMode="auto">
          <a:xfrm>
            <a:off x="457200" y="1484784"/>
            <a:ext cx="8435280" cy="482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800" dirty="0">
                <a:solidFill>
                  <a:srgbClr val="993300"/>
                </a:solidFill>
              </a:rPr>
              <a:t>Por lo tanto, la expresión regular</a:t>
            </a:r>
          </a:p>
          <a:p>
            <a:pPr marL="0" indent="0" algn="just" eaLnBrk="1" hangingPunct="1">
              <a:buNone/>
            </a:pPr>
            <a:endParaRPr lang="es-ES" altLang="es-ES" sz="2800" dirty="0">
              <a:solidFill>
                <a:srgbClr val="993300"/>
              </a:solidFill>
            </a:endParaRPr>
          </a:p>
          <a:p>
            <a:pPr marL="0" indent="0" algn="just" eaLnBrk="1" hangingPunct="1">
              <a:buNone/>
            </a:pPr>
            <a:r>
              <a:rPr lang="pl-PL" altLang="es-ES" sz="2000" b="1" dirty="0">
                <a:solidFill>
                  <a:srgbClr val="993300"/>
                </a:solidFill>
              </a:rPr>
              <a:t>(?:(\w+):\/\/)?([\w.-]+)(?:\:(\d+))?(\/[^\s?#]*)?(?:\?([^#\s]*))?(?:#(\w+))?</a:t>
            </a:r>
            <a:endParaRPr lang="es-ES" altLang="es-ES" sz="2000" b="1" dirty="0">
              <a:solidFill>
                <a:srgbClr val="993300"/>
              </a:solidFill>
            </a:endParaRPr>
          </a:p>
          <a:p>
            <a:pPr marL="0" indent="0" algn="just" eaLnBrk="1" hangingPunct="1">
              <a:buNone/>
            </a:pPr>
            <a:endParaRPr lang="es-ES" altLang="es-ES" sz="2800" dirty="0">
              <a:solidFill>
                <a:srgbClr val="993300"/>
              </a:solidFill>
            </a:endParaRPr>
          </a:p>
          <a:p>
            <a:pPr marL="0" indent="0" eaLnBrk="1" hangingPunct="1">
              <a:buNone/>
            </a:pPr>
            <a:r>
              <a:rPr lang="es-ES" altLang="es-ES" sz="2800" dirty="0">
                <a:solidFill>
                  <a:srgbClr val="993300"/>
                </a:solidFill>
              </a:rPr>
              <a:t>hará match con cadenas del tipo</a:t>
            </a:r>
            <a:br>
              <a:rPr lang="es-ES" altLang="es-ES" sz="2800" dirty="0">
                <a:solidFill>
                  <a:srgbClr val="993300"/>
                </a:solidFill>
              </a:rPr>
            </a:br>
            <a:endParaRPr lang="es-ES" altLang="es-ES" sz="2800" dirty="0">
              <a:solidFill>
                <a:srgbClr val="993300"/>
              </a:solidFill>
            </a:endParaRPr>
          </a:p>
          <a:p>
            <a:pPr marL="0" indent="0" eaLnBrk="1" hangingPunct="1">
              <a:buNone/>
            </a:pPr>
            <a:r>
              <a:rPr lang="es-ES" altLang="es-ES" sz="2000" b="1" dirty="0">
                <a:solidFill>
                  <a:srgbClr val="993300"/>
                </a:solidFill>
              </a:rPr>
              <a:t>https://www.example.com:8080/path/to/page?query=123#section</a:t>
            </a:r>
          </a:p>
        </p:txBody>
      </p:sp>
    </p:spTree>
    <p:extLst>
      <p:ext uri="{BB962C8B-B14F-4D97-AF65-F5344CB8AC3E}">
        <p14:creationId xmlns:p14="http://schemas.microsoft.com/office/powerpoint/2010/main" val="248471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115E7-94A2-4019-5333-93367063D2BB}"/>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1C5A2D03-9B60-EE4F-E323-32BF9A75D1AD}"/>
              </a:ext>
            </a:extLst>
          </p:cNvPr>
          <p:cNvSpPr>
            <a:spLocks noGrp="1"/>
          </p:cNvSpPr>
          <p:nvPr>
            <p:ph type="ctrTitle"/>
          </p:nvPr>
        </p:nvSpPr>
        <p:spPr>
          <a:xfrm>
            <a:off x="3372222" y="188640"/>
            <a:ext cx="5400600" cy="1874639"/>
          </a:xfrm>
        </p:spPr>
        <p:txBody>
          <a:bodyPr/>
          <a:lstStyle/>
          <a:p>
            <a:r>
              <a:rPr lang="en-GB" dirty="0"/>
              <a:t>Python 1</a:t>
            </a:r>
          </a:p>
        </p:txBody>
      </p:sp>
      <p:sp>
        <p:nvSpPr>
          <p:cNvPr id="4" name="Subtítulo 3">
            <a:extLst>
              <a:ext uri="{FF2B5EF4-FFF2-40B4-BE49-F238E27FC236}">
                <a16:creationId xmlns:a16="http://schemas.microsoft.com/office/drawing/2014/main" id="{04A9E1CC-6CE6-BB94-78B0-60F685961274}"/>
              </a:ext>
            </a:extLst>
          </p:cNvPr>
          <p:cNvSpPr>
            <a:spLocks noGrp="1"/>
          </p:cNvSpPr>
          <p:nvPr>
            <p:ph type="subTitle" idx="1"/>
          </p:nvPr>
        </p:nvSpPr>
        <p:spPr>
          <a:xfrm>
            <a:off x="3203848" y="1844824"/>
            <a:ext cx="5760640" cy="1536576"/>
          </a:xfrm>
        </p:spPr>
        <p:txBody>
          <a:bodyPr anchor="t" anchorCtr="0">
            <a:noAutofit/>
          </a:bodyPr>
          <a:lstStyle/>
          <a:p>
            <a:pPr marL="514350" indent="-514350" algn="l">
              <a:buFont typeface="+mj-lt"/>
              <a:buAutoNum type="arabicPeriod"/>
            </a:pPr>
            <a:r>
              <a:rPr lang="es-ES" sz="2400" dirty="0">
                <a:solidFill>
                  <a:schemeClr val="tx1"/>
                </a:solidFill>
              </a:rPr>
              <a:t>Entrada y salida</a:t>
            </a:r>
          </a:p>
          <a:p>
            <a:pPr marL="514350" indent="-514350" algn="l">
              <a:buFont typeface="+mj-lt"/>
              <a:buAutoNum type="arabicPeriod"/>
            </a:pPr>
            <a:r>
              <a:rPr lang="es-ES" sz="2400" dirty="0"/>
              <a:t>Acceso Web</a:t>
            </a:r>
          </a:p>
          <a:p>
            <a:pPr marL="514350" indent="-514350" algn="l">
              <a:buFont typeface="+mj-lt"/>
              <a:buAutoNum type="arabicPeriod"/>
            </a:pPr>
            <a:r>
              <a:rPr lang="es-ES" sz="2400" dirty="0"/>
              <a:t>Expresiones regulares</a:t>
            </a:r>
          </a:p>
        </p:txBody>
      </p:sp>
    </p:spTree>
    <p:extLst>
      <p:ext uri="{BB962C8B-B14F-4D97-AF65-F5344CB8AC3E}">
        <p14:creationId xmlns:p14="http://schemas.microsoft.com/office/powerpoint/2010/main" val="2470262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C7160-7AD9-DFB1-1745-8B0B2CE75EC3}"/>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4D8D47B1-AF03-D11C-8B8C-A618A86D4DDC}"/>
              </a:ext>
            </a:extLst>
          </p:cNvPr>
          <p:cNvSpPr>
            <a:spLocks noGrp="1"/>
          </p:cNvSpPr>
          <p:nvPr>
            <p:ph type="title"/>
          </p:nvPr>
        </p:nvSpPr>
        <p:spPr>
          <a:xfrm>
            <a:off x="457200" y="274638"/>
            <a:ext cx="8336632" cy="634082"/>
          </a:xfrm>
        </p:spPr>
        <p:txBody>
          <a:bodyPr>
            <a:normAutofit fontScale="90000"/>
          </a:bodyPr>
          <a:lstStyle/>
          <a:p>
            <a:r>
              <a:rPr lang="en-GB" dirty="0" err="1"/>
              <a:t>Expresiones</a:t>
            </a:r>
            <a:r>
              <a:rPr lang="en-GB" dirty="0"/>
              <a:t> </a:t>
            </a:r>
            <a:r>
              <a:rPr lang="en-GB" dirty="0" err="1"/>
              <a:t>regulares</a:t>
            </a:r>
            <a:r>
              <a:rPr lang="en-GB" dirty="0"/>
              <a:t> - Python</a:t>
            </a:r>
          </a:p>
        </p:txBody>
      </p:sp>
      <p:sp>
        <p:nvSpPr>
          <p:cNvPr id="6" name="Rectangle 11">
            <a:extLst>
              <a:ext uri="{FF2B5EF4-FFF2-40B4-BE49-F238E27FC236}">
                <a16:creationId xmlns:a16="http://schemas.microsoft.com/office/drawing/2014/main" id="{B729660C-431C-9832-B083-A27DA47C611B}"/>
              </a:ext>
            </a:extLst>
          </p:cNvPr>
          <p:cNvSpPr>
            <a:spLocks noChangeArrowheads="1"/>
          </p:cNvSpPr>
          <p:nvPr/>
        </p:nvSpPr>
        <p:spPr bwMode="auto">
          <a:xfrm>
            <a:off x="251520" y="1484784"/>
            <a:ext cx="8640960" cy="482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dirty="0">
                <a:solidFill>
                  <a:srgbClr val="993300"/>
                </a:solidFill>
              </a:rPr>
              <a:t>Usaremos la librería re de Python. Sus principales funciones son:</a:t>
            </a:r>
          </a:p>
          <a:p>
            <a:pPr marL="0" indent="0" algn="just" eaLnBrk="1" hangingPunct="1">
              <a:buNone/>
            </a:pPr>
            <a:endParaRPr lang="es-ES" altLang="es-ES" sz="2400" dirty="0">
              <a:solidFill>
                <a:srgbClr val="993300"/>
              </a:solidFill>
            </a:endParaRPr>
          </a:p>
          <a:p>
            <a:pPr lvl="1" eaLnBrk="1" hangingPunct="1"/>
            <a:r>
              <a:rPr lang="es-ES" altLang="es-ES" sz="2400" b="1" dirty="0">
                <a:solidFill>
                  <a:srgbClr val="993300"/>
                </a:solidFill>
              </a:rPr>
              <a:t>match(patrón, texto) </a:t>
            </a:r>
            <a:r>
              <a:rPr lang="es-ES" altLang="es-ES" sz="2400" dirty="0">
                <a:solidFill>
                  <a:srgbClr val="993300"/>
                </a:solidFill>
              </a:rPr>
              <a:t>-&gt; Verifica si el texto comienza con el patrón</a:t>
            </a:r>
          </a:p>
          <a:p>
            <a:pPr lvl="1" eaLnBrk="1" hangingPunct="1"/>
            <a:r>
              <a:rPr lang="es-ES" altLang="es-ES" sz="2400" b="1" dirty="0" err="1">
                <a:solidFill>
                  <a:srgbClr val="993300"/>
                </a:solidFill>
              </a:rPr>
              <a:t>search</a:t>
            </a:r>
            <a:r>
              <a:rPr lang="es-ES" altLang="es-ES" sz="2400" b="1" dirty="0">
                <a:solidFill>
                  <a:srgbClr val="993300"/>
                </a:solidFill>
              </a:rPr>
              <a:t>(patrón, texto) </a:t>
            </a:r>
            <a:r>
              <a:rPr lang="es-ES" altLang="es-ES" sz="2400" dirty="0">
                <a:solidFill>
                  <a:srgbClr val="993300"/>
                </a:solidFill>
              </a:rPr>
              <a:t>-&gt; Extrae la primera coincidencia del patrón en el texto</a:t>
            </a:r>
          </a:p>
          <a:p>
            <a:pPr lvl="1" eaLnBrk="1" hangingPunct="1"/>
            <a:r>
              <a:rPr lang="es-ES" altLang="es-ES" sz="2400" b="1" dirty="0" err="1">
                <a:solidFill>
                  <a:srgbClr val="993300"/>
                </a:solidFill>
              </a:rPr>
              <a:t>findall</a:t>
            </a:r>
            <a:r>
              <a:rPr lang="es-ES" altLang="es-ES" sz="2400" b="1" dirty="0">
                <a:solidFill>
                  <a:srgbClr val="993300"/>
                </a:solidFill>
              </a:rPr>
              <a:t>(patrón, texto) </a:t>
            </a:r>
            <a:r>
              <a:rPr lang="es-ES" altLang="es-ES" sz="2400" dirty="0">
                <a:solidFill>
                  <a:srgbClr val="993300"/>
                </a:solidFill>
              </a:rPr>
              <a:t>-&gt; Devuelve todas las coincidencias como lista</a:t>
            </a:r>
          </a:p>
          <a:p>
            <a:pPr lvl="1" eaLnBrk="1" hangingPunct="1"/>
            <a:r>
              <a:rPr lang="es-ES" altLang="es-ES" sz="2400" b="1" dirty="0">
                <a:solidFill>
                  <a:srgbClr val="993300"/>
                </a:solidFill>
              </a:rPr>
              <a:t>sub(patrón, reemplazo, texto) </a:t>
            </a:r>
            <a:r>
              <a:rPr lang="es-ES" altLang="es-ES" sz="2400" dirty="0">
                <a:solidFill>
                  <a:srgbClr val="993300"/>
                </a:solidFill>
              </a:rPr>
              <a:t>-&gt;Reemplaza las ocurrencias del patrón en el texto</a:t>
            </a:r>
          </a:p>
          <a:p>
            <a:pPr lvl="1" algn="just" eaLnBrk="1" hangingPunct="1"/>
            <a:endParaRPr lang="es-ES" altLang="es-ES" sz="1600" dirty="0">
              <a:solidFill>
                <a:srgbClr val="993300"/>
              </a:solidFill>
            </a:endParaRPr>
          </a:p>
        </p:txBody>
      </p:sp>
    </p:spTree>
    <p:extLst>
      <p:ext uri="{BB962C8B-B14F-4D97-AF65-F5344CB8AC3E}">
        <p14:creationId xmlns:p14="http://schemas.microsoft.com/office/powerpoint/2010/main" val="1281517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A2E57-635D-2BAE-08F3-5585DCDA869E}"/>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E6ABD0BD-BE97-F44E-C1FF-F5455B14B034}"/>
              </a:ext>
            </a:extLst>
          </p:cNvPr>
          <p:cNvSpPr>
            <a:spLocks noGrp="1"/>
          </p:cNvSpPr>
          <p:nvPr>
            <p:ph type="title"/>
          </p:nvPr>
        </p:nvSpPr>
        <p:spPr>
          <a:xfrm>
            <a:off x="457200" y="274638"/>
            <a:ext cx="8336632" cy="634082"/>
          </a:xfrm>
        </p:spPr>
        <p:txBody>
          <a:bodyPr>
            <a:normAutofit fontScale="90000"/>
          </a:bodyPr>
          <a:lstStyle/>
          <a:p>
            <a:r>
              <a:rPr lang="en-GB" dirty="0" err="1"/>
              <a:t>Expresiones</a:t>
            </a:r>
            <a:r>
              <a:rPr lang="en-GB" dirty="0"/>
              <a:t> </a:t>
            </a:r>
            <a:r>
              <a:rPr lang="en-GB" dirty="0" err="1"/>
              <a:t>regulares</a:t>
            </a:r>
            <a:r>
              <a:rPr lang="en-GB" dirty="0"/>
              <a:t> - Python</a:t>
            </a:r>
          </a:p>
        </p:txBody>
      </p:sp>
      <p:sp>
        <p:nvSpPr>
          <p:cNvPr id="6" name="Rectangle 11">
            <a:extLst>
              <a:ext uri="{FF2B5EF4-FFF2-40B4-BE49-F238E27FC236}">
                <a16:creationId xmlns:a16="http://schemas.microsoft.com/office/drawing/2014/main" id="{44FC113E-896C-FC26-B171-9D69EAC7C5D5}"/>
              </a:ext>
            </a:extLst>
          </p:cNvPr>
          <p:cNvSpPr>
            <a:spLocks noChangeArrowheads="1"/>
          </p:cNvSpPr>
          <p:nvPr/>
        </p:nvSpPr>
        <p:spPr bwMode="auto">
          <a:xfrm>
            <a:off x="251520" y="1484785"/>
            <a:ext cx="864096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eaLnBrk="1" hangingPunct="1">
              <a:buNone/>
            </a:pPr>
            <a:r>
              <a:rPr lang="es-ES" altLang="es-ES" sz="2400" dirty="0">
                <a:solidFill>
                  <a:srgbClr val="993300"/>
                </a:solidFill>
              </a:rPr>
              <a:t>Para los fragmentos de texto que hagan match con la expresión regular, podemos obtener cada uno de sus grupos. Por ejemplo, si queremos buscar fechas del tipo 01 Jan 2025, podemos usar la expresión regular</a:t>
            </a:r>
            <a:br>
              <a:rPr lang="es-ES" altLang="es-ES" sz="2400" dirty="0">
                <a:solidFill>
                  <a:srgbClr val="993300"/>
                </a:solidFill>
              </a:rPr>
            </a:br>
            <a:br>
              <a:rPr lang="es-ES" altLang="es-ES" sz="2400" dirty="0">
                <a:solidFill>
                  <a:srgbClr val="993300"/>
                </a:solidFill>
              </a:rPr>
            </a:br>
            <a:endParaRPr lang="es-ES" altLang="es-ES" sz="2400" dirty="0">
              <a:solidFill>
                <a:srgbClr val="993300"/>
              </a:solidFill>
            </a:endParaRPr>
          </a:p>
          <a:p>
            <a:pPr lvl="1" algn="just" eaLnBrk="1" hangingPunct="1"/>
            <a:endParaRPr lang="es-ES" altLang="es-ES" sz="1600" dirty="0">
              <a:solidFill>
                <a:srgbClr val="993300"/>
              </a:solidFill>
            </a:endParaRPr>
          </a:p>
        </p:txBody>
      </p:sp>
      <p:sp>
        <p:nvSpPr>
          <p:cNvPr id="3" name="CuadroTexto 2">
            <a:extLst>
              <a:ext uri="{FF2B5EF4-FFF2-40B4-BE49-F238E27FC236}">
                <a16:creationId xmlns:a16="http://schemas.microsoft.com/office/drawing/2014/main" id="{0745C283-EBE0-1FAF-9B62-4910BF1E48D0}"/>
              </a:ext>
            </a:extLst>
          </p:cNvPr>
          <p:cNvSpPr txBox="1"/>
          <p:nvPr/>
        </p:nvSpPr>
        <p:spPr>
          <a:xfrm>
            <a:off x="251520" y="3501008"/>
            <a:ext cx="8640960" cy="523220"/>
          </a:xfrm>
          <a:prstGeom prst="rect">
            <a:avLst/>
          </a:prstGeom>
          <a:noFill/>
        </p:spPr>
        <p:txBody>
          <a:bodyPr wrap="square" rtlCol="0">
            <a:spAutoFit/>
          </a:bodyPr>
          <a:lstStyle/>
          <a:p>
            <a:pPr algn="ctr"/>
            <a:r>
              <a:rPr lang="es-ES" altLang="es-ES" sz="2800" b="1" dirty="0">
                <a:solidFill>
                  <a:srgbClr val="993300"/>
                </a:solidFill>
              </a:rPr>
              <a:t>res = </a:t>
            </a:r>
            <a:r>
              <a:rPr lang="es-ES" altLang="es-ES" sz="2800" b="1" dirty="0" err="1">
                <a:solidFill>
                  <a:srgbClr val="993300"/>
                </a:solidFill>
              </a:rPr>
              <a:t>re.search</a:t>
            </a:r>
            <a:r>
              <a:rPr lang="es-ES" altLang="es-ES" sz="2800" b="1" dirty="0">
                <a:solidFill>
                  <a:srgbClr val="993300"/>
                </a:solidFill>
              </a:rPr>
              <a:t>(r”.*(\d\d)\s*(.{3})\s*(\d{4}”).*, texto)</a:t>
            </a:r>
            <a:endParaRPr lang="es-ES" sz="2800" b="1" dirty="0">
              <a:solidFill>
                <a:srgbClr val="993300"/>
              </a:solidFill>
            </a:endParaRPr>
          </a:p>
        </p:txBody>
      </p:sp>
      <p:sp>
        <p:nvSpPr>
          <p:cNvPr id="4" name="Rectangle 11">
            <a:extLst>
              <a:ext uri="{FF2B5EF4-FFF2-40B4-BE49-F238E27FC236}">
                <a16:creationId xmlns:a16="http://schemas.microsoft.com/office/drawing/2014/main" id="{C73D3BB3-9BC0-C55A-D3D6-769DF0BDC532}"/>
              </a:ext>
            </a:extLst>
          </p:cNvPr>
          <p:cNvSpPr>
            <a:spLocks noChangeArrowheads="1"/>
          </p:cNvSpPr>
          <p:nvPr/>
        </p:nvSpPr>
        <p:spPr bwMode="auto">
          <a:xfrm>
            <a:off x="251520" y="4437111"/>
            <a:ext cx="864096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eaLnBrk="1" hangingPunct="1">
              <a:buNone/>
            </a:pPr>
            <a:r>
              <a:rPr lang="es-ES" altLang="es-ES" sz="2400" dirty="0">
                <a:solidFill>
                  <a:srgbClr val="993300"/>
                </a:solidFill>
              </a:rPr>
              <a:t>Si hacemos </a:t>
            </a:r>
            <a:r>
              <a:rPr lang="es-ES" altLang="es-ES" sz="2400" b="1" dirty="0" err="1">
                <a:solidFill>
                  <a:srgbClr val="993300"/>
                </a:solidFill>
              </a:rPr>
              <a:t>list</a:t>
            </a:r>
            <a:r>
              <a:rPr lang="es-ES" altLang="es-ES" sz="2400" b="1" dirty="0">
                <a:solidFill>
                  <a:srgbClr val="993300"/>
                </a:solidFill>
              </a:rPr>
              <a:t>(</a:t>
            </a:r>
            <a:r>
              <a:rPr lang="es-ES" altLang="es-ES" sz="2400" b="1" dirty="0" err="1">
                <a:solidFill>
                  <a:srgbClr val="993300"/>
                </a:solidFill>
              </a:rPr>
              <a:t>res.groups</a:t>
            </a:r>
            <a:r>
              <a:rPr lang="es-ES" altLang="es-ES" sz="2400" b="1" dirty="0">
                <a:solidFill>
                  <a:srgbClr val="993300"/>
                </a:solidFill>
              </a:rPr>
              <a:t>()) </a:t>
            </a:r>
            <a:r>
              <a:rPr lang="es-ES" altLang="es-ES" sz="2400" dirty="0">
                <a:solidFill>
                  <a:srgbClr val="993300"/>
                </a:solidFill>
              </a:rPr>
              <a:t>nos devolverá una lista de 3 elementos, el primero el día, el segundo el mes y el tercero el año.</a:t>
            </a:r>
            <a:br>
              <a:rPr lang="es-ES" altLang="es-ES" sz="2400" dirty="0">
                <a:solidFill>
                  <a:srgbClr val="993300"/>
                </a:solidFill>
              </a:rPr>
            </a:br>
            <a:br>
              <a:rPr lang="es-ES" altLang="es-ES" sz="2400" dirty="0">
                <a:solidFill>
                  <a:srgbClr val="993300"/>
                </a:solidFill>
              </a:rPr>
            </a:br>
            <a:endParaRPr lang="es-ES" altLang="es-ES" sz="2400" dirty="0">
              <a:solidFill>
                <a:srgbClr val="993300"/>
              </a:solidFill>
            </a:endParaRPr>
          </a:p>
          <a:p>
            <a:pPr lvl="1" algn="just" eaLnBrk="1" hangingPunct="1"/>
            <a:endParaRPr lang="es-ES" altLang="es-ES" sz="1600" dirty="0">
              <a:solidFill>
                <a:srgbClr val="993300"/>
              </a:solidFill>
            </a:endParaRPr>
          </a:p>
        </p:txBody>
      </p:sp>
    </p:spTree>
    <p:extLst>
      <p:ext uri="{BB962C8B-B14F-4D97-AF65-F5344CB8AC3E}">
        <p14:creationId xmlns:p14="http://schemas.microsoft.com/office/powerpoint/2010/main" val="1934604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2909B-AB76-0C3B-D7DF-EF7A262F30DF}"/>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9C95C752-08AD-6F74-EBD8-6582F0AB2178}"/>
              </a:ext>
            </a:extLst>
          </p:cNvPr>
          <p:cNvSpPr>
            <a:spLocks noGrp="1"/>
          </p:cNvSpPr>
          <p:nvPr>
            <p:ph type="title"/>
          </p:nvPr>
        </p:nvSpPr>
        <p:spPr>
          <a:xfrm>
            <a:off x="457200" y="274638"/>
            <a:ext cx="8336632" cy="634082"/>
          </a:xfrm>
        </p:spPr>
        <p:txBody>
          <a:bodyPr>
            <a:normAutofit fontScale="90000"/>
          </a:bodyPr>
          <a:lstStyle/>
          <a:p>
            <a:r>
              <a:rPr lang="en-GB" dirty="0" err="1"/>
              <a:t>Expresiones</a:t>
            </a:r>
            <a:r>
              <a:rPr lang="en-GB" dirty="0"/>
              <a:t> </a:t>
            </a:r>
            <a:r>
              <a:rPr lang="en-GB" dirty="0" err="1"/>
              <a:t>regulares</a:t>
            </a:r>
            <a:r>
              <a:rPr lang="en-GB" dirty="0"/>
              <a:t> - Python</a:t>
            </a:r>
          </a:p>
        </p:txBody>
      </p:sp>
      <p:pic>
        <p:nvPicPr>
          <p:cNvPr id="4" name="Imagen 3">
            <a:extLst>
              <a:ext uri="{FF2B5EF4-FFF2-40B4-BE49-F238E27FC236}">
                <a16:creationId xmlns:a16="http://schemas.microsoft.com/office/drawing/2014/main" id="{860614E8-CD12-A85B-113C-A5308595001D}"/>
              </a:ext>
            </a:extLst>
          </p:cNvPr>
          <p:cNvPicPr>
            <a:picLocks noChangeAspect="1"/>
          </p:cNvPicPr>
          <p:nvPr/>
        </p:nvPicPr>
        <p:blipFill>
          <a:blip r:embed="rId3"/>
          <a:stretch>
            <a:fillRect/>
          </a:stretch>
        </p:blipFill>
        <p:spPr>
          <a:xfrm>
            <a:off x="0" y="1689919"/>
            <a:ext cx="9144000" cy="3478161"/>
          </a:xfrm>
          <a:prstGeom prst="rect">
            <a:avLst/>
          </a:prstGeom>
        </p:spPr>
      </p:pic>
    </p:spTree>
    <p:extLst>
      <p:ext uri="{BB962C8B-B14F-4D97-AF65-F5344CB8AC3E}">
        <p14:creationId xmlns:p14="http://schemas.microsoft.com/office/powerpoint/2010/main" val="4234902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9D674-FD09-5EA7-9450-E31712774E2B}"/>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FA34D0B0-0A84-E024-45DD-DE79182E0161}"/>
              </a:ext>
            </a:extLst>
          </p:cNvPr>
          <p:cNvSpPr>
            <a:spLocks noGrp="1"/>
          </p:cNvSpPr>
          <p:nvPr>
            <p:ph type="title"/>
          </p:nvPr>
        </p:nvSpPr>
        <p:spPr>
          <a:xfrm>
            <a:off x="457200" y="274638"/>
            <a:ext cx="8336632" cy="634082"/>
          </a:xfrm>
        </p:spPr>
        <p:txBody>
          <a:bodyPr>
            <a:normAutofit fontScale="90000"/>
          </a:bodyPr>
          <a:lstStyle/>
          <a:p>
            <a:r>
              <a:rPr lang="en-GB" dirty="0" err="1"/>
              <a:t>Expresiones</a:t>
            </a:r>
            <a:r>
              <a:rPr lang="en-GB" dirty="0"/>
              <a:t> </a:t>
            </a:r>
            <a:r>
              <a:rPr lang="en-GB" dirty="0" err="1"/>
              <a:t>regulares</a:t>
            </a:r>
            <a:r>
              <a:rPr lang="en-GB" dirty="0"/>
              <a:t> - </a:t>
            </a:r>
            <a:r>
              <a:rPr lang="en-GB" dirty="0" err="1"/>
              <a:t>Testeo</a:t>
            </a:r>
            <a:endParaRPr lang="en-GB" dirty="0"/>
          </a:p>
        </p:txBody>
      </p:sp>
      <p:sp>
        <p:nvSpPr>
          <p:cNvPr id="3" name="Rectangle 11">
            <a:extLst>
              <a:ext uri="{FF2B5EF4-FFF2-40B4-BE49-F238E27FC236}">
                <a16:creationId xmlns:a16="http://schemas.microsoft.com/office/drawing/2014/main" id="{97394C4F-EEAF-4ED6-D86D-6489E2EC3524}"/>
              </a:ext>
            </a:extLst>
          </p:cNvPr>
          <p:cNvSpPr>
            <a:spLocks noChangeArrowheads="1"/>
          </p:cNvSpPr>
          <p:nvPr/>
        </p:nvSpPr>
        <p:spPr bwMode="auto">
          <a:xfrm>
            <a:off x="457200" y="1341439"/>
            <a:ext cx="2458616" cy="43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b="1" dirty="0">
                <a:solidFill>
                  <a:srgbClr val="993300"/>
                </a:solidFill>
              </a:rPr>
              <a:t>regex101.com</a:t>
            </a:r>
          </a:p>
        </p:txBody>
      </p:sp>
      <p:pic>
        <p:nvPicPr>
          <p:cNvPr id="8" name="Imagen 7">
            <a:extLst>
              <a:ext uri="{FF2B5EF4-FFF2-40B4-BE49-F238E27FC236}">
                <a16:creationId xmlns:a16="http://schemas.microsoft.com/office/drawing/2014/main" id="{7B57E581-DBAE-9875-8062-D11E1FF597DE}"/>
              </a:ext>
            </a:extLst>
          </p:cNvPr>
          <p:cNvPicPr>
            <a:picLocks noChangeAspect="1"/>
          </p:cNvPicPr>
          <p:nvPr/>
        </p:nvPicPr>
        <p:blipFill>
          <a:blip r:embed="rId3"/>
          <a:stretch>
            <a:fillRect/>
          </a:stretch>
        </p:blipFill>
        <p:spPr>
          <a:xfrm>
            <a:off x="543484" y="1839351"/>
            <a:ext cx="8164064" cy="1638529"/>
          </a:xfrm>
          <a:prstGeom prst="rect">
            <a:avLst/>
          </a:prstGeom>
        </p:spPr>
      </p:pic>
      <p:pic>
        <p:nvPicPr>
          <p:cNvPr id="10" name="Imagen 9">
            <a:extLst>
              <a:ext uri="{FF2B5EF4-FFF2-40B4-BE49-F238E27FC236}">
                <a16:creationId xmlns:a16="http://schemas.microsoft.com/office/drawing/2014/main" id="{AA19801A-80C8-3998-EE0F-D96DB132E38E}"/>
              </a:ext>
            </a:extLst>
          </p:cNvPr>
          <p:cNvPicPr>
            <a:picLocks noChangeAspect="1"/>
          </p:cNvPicPr>
          <p:nvPr/>
        </p:nvPicPr>
        <p:blipFill>
          <a:blip r:embed="rId4"/>
          <a:stretch>
            <a:fillRect/>
          </a:stretch>
        </p:blipFill>
        <p:spPr>
          <a:xfrm>
            <a:off x="1252074" y="3544414"/>
            <a:ext cx="6639852" cy="2848373"/>
          </a:xfrm>
          <a:prstGeom prst="rect">
            <a:avLst/>
          </a:prstGeom>
        </p:spPr>
      </p:pic>
    </p:spTree>
    <p:extLst>
      <p:ext uri="{BB962C8B-B14F-4D97-AF65-F5344CB8AC3E}">
        <p14:creationId xmlns:p14="http://schemas.microsoft.com/office/powerpoint/2010/main" val="206471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16D9D-F94D-55FB-E64D-85520F1F55C0}"/>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75222BE4-89F1-D27A-5042-D6295EC98291}"/>
              </a:ext>
            </a:extLst>
          </p:cNvPr>
          <p:cNvSpPr>
            <a:spLocks noGrp="1"/>
          </p:cNvSpPr>
          <p:nvPr>
            <p:ph type="title"/>
          </p:nvPr>
        </p:nvSpPr>
        <p:spPr>
          <a:xfrm>
            <a:off x="457200" y="274638"/>
            <a:ext cx="8336632" cy="634082"/>
          </a:xfrm>
        </p:spPr>
        <p:txBody>
          <a:bodyPr>
            <a:normAutofit fontScale="90000"/>
          </a:bodyPr>
          <a:lstStyle/>
          <a:p>
            <a:r>
              <a:rPr lang="en-GB" dirty="0"/>
              <a:t>Entrada y </a:t>
            </a:r>
            <a:r>
              <a:rPr lang="en-GB" dirty="0" err="1"/>
              <a:t>salida</a:t>
            </a:r>
            <a:endParaRPr lang="en-GB" dirty="0"/>
          </a:p>
        </p:txBody>
      </p:sp>
      <p:sp>
        <p:nvSpPr>
          <p:cNvPr id="4" name="Rectangle 11">
            <a:extLst>
              <a:ext uri="{FF2B5EF4-FFF2-40B4-BE49-F238E27FC236}">
                <a16:creationId xmlns:a16="http://schemas.microsoft.com/office/drawing/2014/main" id="{3107AA18-6C94-3DEF-AEE0-33093F4636C5}"/>
              </a:ext>
            </a:extLst>
          </p:cNvPr>
          <p:cNvSpPr>
            <a:spLocks noChangeArrowheads="1"/>
          </p:cNvSpPr>
          <p:nvPr/>
        </p:nvSpPr>
        <p:spPr bwMode="auto">
          <a:xfrm>
            <a:off x="457200" y="1341439"/>
            <a:ext cx="1450504" cy="43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b="1" dirty="0">
                <a:solidFill>
                  <a:srgbClr val="993300"/>
                </a:solidFill>
              </a:rPr>
              <a:t>Entrada</a:t>
            </a:r>
          </a:p>
        </p:txBody>
      </p:sp>
      <p:sp>
        <p:nvSpPr>
          <p:cNvPr id="9" name="Rectangle 11">
            <a:extLst>
              <a:ext uri="{FF2B5EF4-FFF2-40B4-BE49-F238E27FC236}">
                <a16:creationId xmlns:a16="http://schemas.microsoft.com/office/drawing/2014/main" id="{8407FE0B-56FC-5A41-4595-169B4FD8E3B6}"/>
              </a:ext>
            </a:extLst>
          </p:cNvPr>
          <p:cNvSpPr>
            <a:spLocks noChangeArrowheads="1"/>
          </p:cNvSpPr>
          <p:nvPr/>
        </p:nvSpPr>
        <p:spPr bwMode="auto">
          <a:xfrm>
            <a:off x="539552" y="4147253"/>
            <a:ext cx="1450504" cy="43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b="1" dirty="0">
                <a:solidFill>
                  <a:srgbClr val="993300"/>
                </a:solidFill>
              </a:rPr>
              <a:t>Salida</a:t>
            </a:r>
          </a:p>
        </p:txBody>
      </p:sp>
      <p:pic>
        <p:nvPicPr>
          <p:cNvPr id="11" name="Imagen 10">
            <a:extLst>
              <a:ext uri="{FF2B5EF4-FFF2-40B4-BE49-F238E27FC236}">
                <a16:creationId xmlns:a16="http://schemas.microsoft.com/office/drawing/2014/main" id="{6F89D317-A718-7BA0-0973-C47E99CBFE16}"/>
              </a:ext>
            </a:extLst>
          </p:cNvPr>
          <p:cNvPicPr>
            <a:picLocks noChangeAspect="1"/>
          </p:cNvPicPr>
          <p:nvPr/>
        </p:nvPicPr>
        <p:blipFill>
          <a:blip r:embed="rId3"/>
          <a:stretch>
            <a:fillRect/>
          </a:stretch>
        </p:blipFill>
        <p:spPr>
          <a:xfrm>
            <a:off x="900321" y="1269766"/>
            <a:ext cx="7450390" cy="3093176"/>
          </a:xfrm>
          <a:prstGeom prst="rect">
            <a:avLst/>
          </a:prstGeom>
        </p:spPr>
      </p:pic>
      <p:pic>
        <p:nvPicPr>
          <p:cNvPr id="13" name="Imagen 12">
            <a:extLst>
              <a:ext uri="{FF2B5EF4-FFF2-40B4-BE49-F238E27FC236}">
                <a16:creationId xmlns:a16="http://schemas.microsoft.com/office/drawing/2014/main" id="{65FC22C0-A4FF-3E78-647F-FE54D8218B53}"/>
              </a:ext>
            </a:extLst>
          </p:cNvPr>
          <p:cNvPicPr>
            <a:picLocks noChangeAspect="1"/>
          </p:cNvPicPr>
          <p:nvPr/>
        </p:nvPicPr>
        <p:blipFill>
          <a:blip r:embed="rId4"/>
          <a:stretch>
            <a:fillRect/>
          </a:stretch>
        </p:blipFill>
        <p:spPr>
          <a:xfrm>
            <a:off x="59720" y="3933056"/>
            <a:ext cx="9118552" cy="2830834"/>
          </a:xfrm>
          <a:prstGeom prst="rect">
            <a:avLst/>
          </a:prstGeom>
        </p:spPr>
      </p:pic>
    </p:spTree>
    <p:extLst>
      <p:ext uri="{BB962C8B-B14F-4D97-AF65-F5344CB8AC3E}">
        <p14:creationId xmlns:p14="http://schemas.microsoft.com/office/powerpoint/2010/main" val="238481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0089E-3DF4-4D43-F3F4-6781CE67EBE0}"/>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2E468B21-9215-6DC5-F603-396976972178}"/>
              </a:ext>
            </a:extLst>
          </p:cNvPr>
          <p:cNvSpPr>
            <a:spLocks noGrp="1"/>
          </p:cNvSpPr>
          <p:nvPr>
            <p:ph type="ctrTitle"/>
          </p:nvPr>
        </p:nvSpPr>
        <p:spPr>
          <a:xfrm>
            <a:off x="3372222" y="188640"/>
            <a:ext cx="5400600" cy="1874639"/>
          </a:xfrm>
        </p:spPr>
        <p:txBody>
          <a:bodyPr/>
          <a:lstStyle/>
          <a:p>
            <a:r>
              <a:rPr lang="en-GB" dirty="0"/>
              <a:t>Python 1</a:t>
            </a:r>
          </a:p>
        </p:txBody>
      </p:sp>
      <p:sp>
        <p:nvSpPr>
          <p:cNvPr id="4" name="Subtítulo 3">
            <a:extLst>
              <a:ext uri="{FF2B5EF4-FFF2-40B4-BE49-F238E27FC236}">
                <a16:creationId xmlns:a16="http://schemas.microsoft.com/office/drawing/2014/main" id="{8F86B98E-64C8-BE1D-C452-23C176D36984}"/>
              </a:ext>
            </a:extLst>
          </p:cNvPr>
          <p:cNvSpPr>
            <a:spLocks noGrp="1"/>
          </p:cNvSpPr>
          <p:nvPr>
            <p:ph type="subTitle" idx="1"/>
          </p:nvPr>
        </p:nvSpPr>
        <p:spPr>
          <a:xfrm>
            <a:off x="3203848" y="1844824"/>
            <a:ext cx="5760640" cy="1536576"/>
          </a:xfrm>
        </p:spPr>
        <p:txBody>
          <a:bodyPr anchor="t" anchorCtr="0">
            <a:noAutofit/>
          </a:bodyPr>
          <a:lstStyle/>
          <a:p>
            <a:pPr marL="514350" indent="-514350" algn="l">
              <a:buFont typeface="+mj-lt"/>
              <a:buAutoNum type="arabicPeriod"/>
            </a:pPr>
            <a:r>
              <a:rPr lang="es-ES" sz="2400" dirty="0"/>
              <a:t>Entrada y salida</a:t>
            </a:r>
          </a:p>
          <a:p>
            <a:pPr marL="514350" indent="-514350" algn="l">
              <a:buFont typeface="+mj-lt"/>
              <a:buAutoNum type="arabicPeriod"/>
            </a:pPr>
            <a:r>
              <a:rPr lang="es-ES" sz="2400" dirty="0">
                <a:solidFill>
                  <a:schemeClr val="tx1"/>
                </a:solidFill>
              </a:rPr>
              <a:t>Acceso Web</a:t>
            </a:r>
          </a:p>
          <a:p>
            <a:pPr marL="514350" indent="-514350" algn="l">
              <a:buFont typeface="+mj-lt"/>
              <a:buAutoNum type="arabicPeriod"/>
            </a:pPr>
            <a:r>
              <a:rPr lang="es-ES" sz="2400" dirty="0"/>
              <a:t>Expresiones regulares</a:t>
            </a:r>
          </a:p>
        </p:txBody>
      </p:sp>
    </p:spTree>
    <p:extLst>
      <p:ext uri="{BB962C8B-B14F-4D97-AF65-F5344CB8AC3E}">
        <p14:creationId xmlns:p14="http://schemas.microsoft.com/office/powerpoint/2010/main" val="90265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B8997-E9BD-6C5F-39C5-EB14CD3620F4}"/>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5B75F582-16F2-84AA-29D6-695DA08F3C95}"/>
              </a:ext>
            </a:extLst>
          </p:cNvPr>
          <p:cNvSpPr>
            <a:spLocks noGrp="1"/>
          </p:cNvSpPr>
          <p:nvPr>
            <p:ph type="title"/>
          </p:nvPr>
        </p:nvSpPr>
        <p:spPr>
          <a:xfrm>
            <a:off x="457200" y="274638"/>
            <a:ext cx="8336632" cy="634082"/>
          </a:xfrm>
        </p:spPr>
        <p:txBody>
          <a:bodyPr>
            <a:normAutofit fontScale="90000"/>
          </a:bodyPr>
          <a:lstStyle/>
          <a:p>
            <a:r>
              <a:rPr lang="en-GB" dirty="0" err="1"/>
              <a:t>Acceso</a:t>
            </a:r>
            <a:r>
              <a:rPr lang="en-GB" dirty="0"/>
              <a:t> Web</a:t>
            </a:r>
          </a:p>
        </p:txBody>
      </p:sp>
      <p:pic>
        <p:nvPicPr>
          <p:cNvPr id="7" name="Imagen 6">
            <a:extLst>
              <a:ext uri="{FF2B5EF4-FFF2-40B4-BE49-F238E27FC236}">
                <a16:creationId xmlns:a16="http://schemas.microsoft.com/office/drawing/2014/main" id="{33C5A255-EB24-82B8-ECA4-CF82C2F7B0A3}"/>
              </a:ext>
            </a:extLst>
          </p:cNvPr>
          <p:cNvPicPr>
            <a:picLocks noChangeAspect="1"/>
          </p:cNvPicPr>
          <p:nvPr/>
        </p:nvPicPr>
        <p:blipFill>
          <a:blip r:embed="rId3"/>
          <a:stretch>
            <a:fillRect/>
          </a:stretch>
        </p:blipFill>
        <p:spPr>
          <a:xfrm>
            <a:off x="161925" y="1447800"/>
            <a:ext cx="8820150" cy="3962400"/>
          </a:xfrm>
          <a:prstGeom prst="rect">
            <a:avLst/>
          </a:prstGeom>
        </p:spPr>
      </p:pic>
    </p:spTree>
    <p:extLst>
      <p:ext uri="{BB962C8B-B14F-4D97-AF65-F5344CB8AC3E}">
        <p14:creationId xmlns:p14="http://schemas.microsoft.com/office/powerpoint/2010/main" val="96427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5C7F6-BA70-3DE9-7D69-8762FEA119FC}"/>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8E72425C-0618-AC87-6EFA-45CE8EE48A57}"/>
              </a:ext>
            </a:extLst>
          </p:cNvPr>
          <p:cNvSpPr>
            <a:spLocks noGrp="1"/>
          </p:cNvSpPr>
          <p:nvPr>
            <p:ph type="title"/>
          </p:nvPr>
        </p:nvSpPr>
        <p:spPr>
          <a:xfrm>
            <a:off x="457200" y="274638"/>
            <a:ext cx="8336632" cy="634082"/>
          </a:xfrm>
        </p:spPr>
        <p:txBody>
          <a:bodyPr>
            <a:normAutofit fontScale="90000"/>
          </a:bodyPr>
          <a:lstStyle/>
          <a:p>
            <a:r>
              <a:rPr lang="en-GB" dirty="0" err="1"/>
              <a:t>Acceso</a:t>
            </a:r>
            <a:r>
              <a:rPr lang="en-GB" dirty="0"/>
              <a:t> Web</a:t>
            </a:r>
          </a:p>
        </p:txBody>
      </p:sp>
      <p:sp>
        <p:nvSpPr>
          <p:cNvPr id="3" name="Rectangle 11">
            <a:extLst>
              <a:ext uri="{FF2B5EF4-FFF2-40B4-BE49-F238E27FC236}">
                <a16:creationId xmlns:a16="http://schemas.microsoft.com/office/drawing/2014/main" id="{848BE042-7C8D-3D2B-38E9-1F39CCCFB7B4}"/>
              </a:ext>
            </a:extLst>
          </p:cNvPr>
          <p:cNvSpPr>
            <a:spLocks noChangeArrowheads="1"/>
          </p:cNvSpPr>
          <p:nvPr/>
        </p:nvSpPr>
        <p:spPr bwMode="auto">
          <a:xfrm>
            <a:off x="457200" y="1556792"/>
            <a:ext cx="8003232"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b="1" dirty="0">
                <a:solidFill>
                  <a:srgbClr val="993300"/>
                </a:solidFill>
              </a:rPr>
              <a:t>Formato RSS</a:t>
            </a:r>
          </a:p>
          <a:p>
            <a:pPr lvl="1" algn="just" eaLnBrk="1" hangingPunct="1"/>
            <a:r>
              <a:rPr lang="es-ES" altLang="es-ES" sz="2400" dirty="0">
                <a:solidFill>
                  <a:srgbClr val="993300"/>
                </a:solidFill>
              </a:rPr>
              <a:t>Formato XML diseñado para compartir contenido web actualizado</a:t>
            </a:r>
          </a:p>
          <a:p>
            <a:pPr lvl="1" algn="just" eaLnBrk="1" hangingPunct="1"/>
            <a:r>
              <a:rPr lang="es-ES" altLang="es-ES" sz="2400" dirty="0">
                <a:solidFill>
                  <a:srgbClr val="993300"/>
                </a:solidFill>
              </a:rPr>
              <a:t>Etiquetas organizadas en forma de árbol</a:t>
            </a:r>
          </a:p>
          <a:p>
            <a:pPr lvl="1" algn="just" eaLnBrk="1" hangingPunct="1"/>
            <a:r>
              <a:rPr lang="es-ES" altLang="es-ES" sz="2400" dirty="0">
                <a:solidFill>
                  <a:srgbClr val="993300"/>
                </a:solidFill>
              </a:rPr>
              <a:t>Nos permiten recibir la información sin tener que visitar el sitio web, facilitando su lectura</a:t>
            </a:r>
          </a:p>
          <a:p>
            <a:pPr marL="0" indent="0" algn="just" eaLnBrk="1" hangingPunct="1">
              <a:buNone/>
            </a:pPr>
            <a:endParaRPr lang="es-ES" altLang="es-ES" sz="2400" b="1" dirty="0">
              <a:solidFill>
                <a:srgbClr val="993300"/>
              </a:solidFill>
            </a:endParaRPr>
          </a:p>
        </p:txBody>
      </p:sp>
    </p:spTree>
    <p:extLst>
      <p:ext uri="{BB962C8B-B14F-4D97-AF65-F5344CB8AC3E}">
        <p14:creationId xmlns:p14="http://schemas.microsoft.com/office/powerpoint/2010/main" val="216892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FCF6F-DCF9-CC76-03CC-BEB1CC3A4A6A}"/>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BC402793-7DA5-654C-DBFD-C0B0BC703401}"/>
              </a:ext>
            </a:extLst>
          </p:cNvPr>
          <p:cNvSpPr>
            <a:spLocks noGrp="1"/>
          </p:cNvSpPr>
          <p:nvPr>
            <p:ph type="ctrTitle"/>
          </p:nvPr>
        </p:nvSpPr>
        <p:spPr>
          <a:xfrm>
            <a:off x="3372222" y="188640"/>
            <a:ext cx="5400600" cy="1874639"/>
          </a:xfrm>
        </p:spPr>
        <p:txBody>
          <a:bodyPr/>
          <a:lstStyle/>
          <a:p>
            <a:r>
              <a:rPr lang="en-GB" dirty="0"/>
              <a:t>Python 1</a:t>
            </a:r>
          </a:p>
        </p:txBody>
      </p:sp>
      <p:sp>
        <p:nvSpPr>
          <p:cNvPr id="4" name="Subtítulo 3">
            <a:extLst>
              <a:ext uri="{FF2B5EF4-FFF2-40B4-BE49-F238E27FC236}">
                <a16:creationId xmlns:a16="http://schemas.microsoft.com/office/drawing/2014/main" id="{96B668A6-06AA-C67C-DA36-EE6B745354F6}"/>
              </a:ext>
            </a:extLst>
          </p:cNvPr>
          <p:cNvSpPr>
            <a:spLocks noGrp="1"/>
          </p:cNvSpPr>
          <p:nvPr>
            <p:ph type="subTitle" idx="1"/>
          </p:nvPr>
        </p:nvSpPr>
        <p:spPr>
          <a:xfrm>
            <a:off x="3203848" y="1844824"/>
            <a:ext cx="5760640" cy="1536576"/>
          </a:xfrm>
        </p:spPr>
        <p:txBody>
          <a:bodyPr anchor="t" anchorCtr="0">
            <a:noAutofit/>
          </a:bodyPr>
          <a:lstStyle/>
          <a:p>
            <a:pPr marL="514350" indent="-514350" algn="l">
              <a:buFont typeface="+mj-lt"/>
              <a:buAutoNum type="arabicPeriod"/>
            </a:pPr>
            <a:r>
              <a:rPr lang="es-ES" sz="2400" dirty="0"/>
              <a:t>Entrada y salida</a:t>
            </a:r>
          </a:p>
          <a:p>
            <a:pPr marL="514350" indent="-514350" algn="l">
              <a:buFont typeface="+mj-lt"/>
              <a:buAutoNum type="arabicPeriod"/>
            </a:pPr>
            <a:r>
              <a:rPr lang="es-ES" sz="2400" dirty="0"/>
              <a:t>Acceso Web</a:t>
            </a:r>
          </a:p>
          <a:p>
            <a:pPr marL="514350" indent="-514350" algn="l">
              <a:buFont typeface="+mj-lt"/>
              <a:buAutoNum type="arabicPeriod"/>
            </a:pPr>
            <a:r>
              <a:rPr lang="es-ES" sz="2400" dirty="0">
                <a:solidFill>
                  <a:schemeClr val="tx1"/>
                </a:solidFill>
              </a:rPr>
              <a:t>Expresiones regulares</a:t>
            </a:r>
          </a:p>
        </p:txBody>
      </p:sp>
    </p:spTree>
    <p:extLst>
      <p:ext uri="{BB962C8B-B14F-4D97-AF65-F5344CB8AC3E}">
        <p14:creationId xmlns:p14="http://schemas.microsoft.com/office/powerpoint/2010/main" val="129254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F2258-C6D5-A2A8-95D0-0E911468017F}"/>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F2E17D34-7476-3859-502B-91C4180B5075}"/>
              </a:ext>
            </a:extLst>
          </p:cNvPr>
          <p:cNvSpPr>
            <a:spLocks noGrp="1"/>
          </p:cNvSpPr>
          <p:nvPr>
            <p:ph type="title"/>
          </p:nvPr>
        </p:nvSpPr>
        <p:spPr>
          <a:xfrm>
            <a:off x="457200" y="274638"/>
            <a:ext cx="8336632" cy="634082"/>
          </a:xfrm>
        </p:spPr>
        <p:txBody>
          <a:bodyPr>
            <a:normAutofit fontScale="90000"/>
          </a:bodyPr>
          <a:lstStyle/>
          <a:p>
            <a:r>
              <a:rPr lang="en-GB" dirty="0" err="1"/>
              <a:t>Expresiones</a:t>
            </a:r>
            <a:r>
              <a:rPr lang="en-GB" dirty="0"/>
              <a:t> </a:t>
            </a:r>
            <a:r>
              <a:rPr lang="en-GB" dirty="0" err="1"/>
              <a:t>regulares</a:t>
            </a:r>
            <a:endParaRPr lang="en-GB" dirty="0"/>
          </a:p>
        </p:txBody>
      </p:sp>
      <p:sp>
        <p:nvSpPr>
          <p:cNvPr id="4" name="Rectangle 11">
            <a:extLst>
              <a:ext uri="{FF2B5EF4-FFF2-40B4-BE49-F238E27FC236}">
                <a16:creationId xmlns:a16="http://schemas.microsoft.com/office/drawing/2014/main" id="{9867C8D2-F58A-B6A8-E851-D5CAE953A061}"/>
              </a:ext>
            </a:extLst>
          </p:cNvPr>
          <p:cNvSpPr>
            <a:spLocks noChangeArrowheads="1"/>
          </p:cNvSpPr>
          <p:nvPr/>
        </p:nvSpPr>
        <p:spPr bwMode="auto">
          <a:xfrm>
            <a:off x="457200" y="1341438"/>
            <a:ext cx="8435280" cy="482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es-ES" altLang="es-ES" sz="2400" dirty="0">
                <a:solidFill>
                  <a:srgbClr val="993300"/>
                </a:solidFill>
              </a:rPr>
              <a:t>Una </a:t>
            </a:r>
            <a:r>
              <a:rPr lang="es-ES" altLang="es-ES" sz="2400" b="1" dirty="0">
                <a:solidFill>
                  <a:srgbClr val="993300"/>
                </a:solidFill>
              </a:rPr>
              <a:t>expresión regular (</a:t>
            </a:r>
            <a:r>
              <a:rPr lang="es-ES" altLang="es-ES" sz="2400" b="1" dirty="0" err="1">
                <a:solidFill>
                  <a:srgbClr val="993300"/>
                </a:solidFill>
              </a:rPr>
              <a:t>regex</a:t>
            </a:r>
            <a:r>
              <a:rPr lang="es-ES" altLang="es-ES" sz="2400" b="1" dirty="0">
                <a:solidFill>
                  <a:srgbClr val="993300"/>
                </a:solidFill>
              </a:rPr>
              <a:t>) </a:t>
            </a:r>
            <a:r>
              <a:rPr lang="es-ES" altLang="es-ES" sz="2400" dirty="0">
                <a:solidFill>
                  <a:srgbClr val="993300"/>
                </a:solidFill>
              </a:rPr>
              <a:t>es un patrón de búsqueda que sirve para encontrar, extraer o modificar texto de manera eficiente. Básicamente, nos permite filtrar </a:t>
            </a:r>
            <a:r>
              <a:rPr lang="es-ES" altLang="es-ES" sz="2400" dirty="0" err="1">
                <a:solidFill>
                  <a:srgbClr val="993300"/>
                </a:solidFill>
              </a:rPr>
              <a:t>subcadenas</a:t>
            </a:r>
            <a:r>
              <a:rPr lang="es-ES" altLang="es-ES" sz="2400" dirty="0">
                <a:solidFill>
                  <a:srgbClr val="993300"/>
                </a:solidFill>
              </a:rPr>
              <a:t> de texto. Algunos ejemplos de uso son:</a:t>
            </a:r>
          </a:p>
          <a:p>
            <a:pPr lvl="1" algn="just" eaLnBrk="1" hangingPunct="1"/>
            <a:r>
              <a:rPr lang="es-ES" altLang="es-ES" sz="2400" dirty="0">
                <a:solidFill>
                  <a:srgbClr val="993300"/>
                </a:solidFill>
              </a:rPr>
              <a:t>Validar si una cadena tiene un formato concreto (email, teléfono, etc.)</a:t>
            </a:r>
          </a:p>
          <a:p>
            <a:pPr lvl="1" algn="just" eaLnBrk="1" hangingPunct="1"/>
            <a:r>
              <a:rPr lang="es-ES" altLang="es-ES" sz="2400" dirty="0">
                <a:solidFill>
                  <a:srgbClr val="993300"/>
                </a:solidFill>
              </a:rPr>
              <a:t>Buscar coincidencias dentro de un texto (contar cuántas veces aparece una palabra)</a:t>
            </a:r>
          </a:p>
          <a:p>
            <a:pPr lvl="1" algn="just" eaLnBrk="1" hangingPunct="1"/>
            <a:r>
              <a:rPr lang="es-ES" altLang="es-ES" sz="2400" dirty="0">
                <a:solidFill>
                  <a:srgbClr val="993300"/>
                </a:solidFill>
              </a:rPr>
              <a:t>Extraer información específica (extraer la fecha mes y día de una cadena de texto)</a:t>
            </a:r>
          </a:p>
        </p:txBody>
      </p:sp>
    </p:spTree>
    <p:extLst>
      <p:ext uri="{BB962C8B-B14F-4D97-AF65-F5344CB8AC3E}">
        <p14:creationId xmlns:p14="http://schemas.microsoft.com/office/powerpoint/2010/main" val="2451775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BFE2E-541E-DD6D-94E4-CFC8C4D125E6}"/>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0E9E1F8E-9AE2-D7ED-CE2F-5654354DF9BC}"/>
              </a:ext>
            </a:extLst>
          </p:cNvPr>
          <p:cNvSpPr>
            <a:spLocks noGrp="1"/>
          </p:cNvSpPr>
          <p:nvPr>
            <p:ph type="title"/>
          </p:nvPr>
        </p:nvSpPr>
        <p:spPr>
          <a:xfrm>
            <a:off x="457200" y="274638"/>
            <a:ext cx="8336632" cy="634082"/>
          </a:xfrm>
        </p:spPr>
        <p:txBody>
          <a:bodyPr>
            <a:normAutofit fontScale="90000"/>
          </a:bodyPr>
          <a:lstStyle/>
          <a:p>
            <a:r>
              <a:rPr lang="en-GB" dirty="0" err="1"/>
              <a:t>Expresiones</a:t>
            </a:r>
            <a:r>
              <a:rPr lang="en-GB" dirty="0"/>
              <a:t> </a:t>
            </a:r>
            <a:r>
              <a:rPr lang="en-GB" dirty="0" err="1"/>
              <a:t>regulares</a:t>
            </a:r>
            <a:endParaRPr lang="en-GB" dirty="0"/>
          </a:p>
        </p:txBody>
      </p:sp>
      <p:sp>
        <p:nvSpPr>
          <p:cNvPr id="4" name="Rectangle 11">
            <a:extLst>
              <a:ext uri="{FF2B5EF4-FFF2-40B4-BE49-F238E27FC236}">
                <a16:creationId xmlns:a16="http://schemas.microsoft.com/office/drawing/2014/main" id="{6151C3A3-D3CC-F2EC-C97F-08D06AD48F14}"/>
              </a:ext>
            </a:extLst>
          </p:cNvPr>
          <p:cNvSpPr>
            <a:spLocks noChangeArrowheads="1"/>
          </p:cNvSpPr>
          <p:nvPr/>
        </p:nvSpPr>
        <p:spPr bwMode="auto">
          <a:xfrm>
            <a:off x="680172" y="3212976"/>
            <a:ext cx="7783656" cy="63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lgn="l" eaLnBrk="0" hangingPunct="0">
              <a:spcBef>
                <a:spcPct val="20000"/>
              </a:spcBef>
              <a:buFont typeface="Wingdings" panose="05000000000000000000" pitchFamily="2" charset="2"/>
              <a:buChar char="v"/>
              <a:tabLst>
                <a:tab pos="444500" algn="l"/>
                <a:tab pos="627063" algn="l"/>
                <a:tab pos="4127500" algn="l"/>
              </a:tabLst>
              <a:defRPr sz="3200">
                <a:solidFill>
                  <a:srgbClr val="000099"/>
                </a:solidFill>
                <a:latin typeface="Arial" panose="020B0604020202020204" pitchFamily="34" charset="0"/>
              </a:defRPr>
            </a:lvl1pPr>
            <a:lvl2pPr marL="627063" indent="273050" algn="l" eaLnBrk="0" hangingPunct="0">
              <a:spcBef>
                <a:spcPct val="20000"/>
              </a:spcBef>
              <a:buFont typeface="Wingdings" panose="05000000000000000000" pitchFamily="2" charset="2"/>
              <a:buChar char="Ø"/>
              <a:tabLst>
                <a:tab pos="444500" algn="l"/>
                <a:tab pos="627063" algn="l"/>
                <a:tab pos="4127500" algn="l"/>
              </a:tabLst>
              <a:defRPr sz="2800">
                <a:solidFill>
                  <a:srgbClr val="000099"/>
                </a:solidFill>
                <a:latin typeface="Arial" panose="020B0604020202020204" pitchFamily="34" charset="0"/>
              </a:defRPr>
            </a:lvl2pPr>
            <a:lvl3pPr marL="1143000" indent="-228600" algn="l" eaLnBrk="0" hangingPunct="0">
              <a:spcBef>
                <a:spcPct val="20000"/>
              </a:spcBef>
              <a:buChar char="•"/>
              <a:tabLst>
                <a:tab pos="444500" algn="l"/>
                <a:tab pos="627063" algn="l"/>
                <a:tab pos="4127500" algn="l"/>
              </a:tabLst>
              <a:defRPr sz="2400">
                <a:solidFill>
                  <a:srgbClr val="000099"/>
                </a:solidFill>
                <a:latin typeface="Arial" panose="020B0604020202020204" pitchFamily="34" charset="0"/>
              </a:defRPr>
            </a:lvl3pPr>
            <a:lvl4pPr marL="16002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4pPr>
            <a:lvl5pPr marL="2057400" indent="-228600" algn="l" eaLnBrk="0" hangingPunct="0">
              <a:spcBef>
                <a:spcPct val="20000"/>
              </a:spcBef>
              <a:buChar char="»"/>
              <a:tabLst>
                <a:tab pos="444500" algn="l"/>
                <a:tab pos="627063" algn="l"/>
                <a:tab pos="4127500" algn="l"/>
              </a:tabLst>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tabLst>
                <a:tab pos="444500" algn="l"/>
                <a:tab pos="627063" algn="l"/>
                <a:tab pos="4127500" algn="l"/>
              </a:tabLst>
              <a:defRPr sz="2000">
                <a:solidFill>
                  <a:srgbClr val="000099"/>
                </a:solidFill>
                <a:latin typeface="Arial" panose="020B0604020202020204" pitchFamily="34" charset="0"/>
              </a:defRPr>
            </a:lvl9pPr>
          </a:lstStyle>
          <a:p>
            <a:pPr marL="0" indent="0" algn="just" eaLnBrk="1" hangingPunct="1">
              <a:buNone/>
            </a:pPr>
            <a:r>
              <a:rPr lang="pl-PL" altLang="es-ES" sz="2000" dirty="0">
                <a:solidFill>
                  <a:srgbClr val="993300"/>
                </a:solidFill>
              </a:rPr>
              <a:t>(?:(\w+):\/\/)?([\w.-]+)(?:\:(\d+))?(\/[^\s?#]*)?(?:\?([^#\s]*))?(?:#(\w+))?</a:t>
            </a:r>
            <a:endParaRPr lang="es-ES" altLang="es-ES" sz="2000" dirty="0">
              <a:solidFill>
                <a:srgbClr val="993300"/>
              </a:solidFill>
            </a:endParaRPr>
          </a:p>
        </p:txBody>
      </p:sp>
    </p:spTree>
    <p:extLst>
      <p:ext uri="{BB962C8B-B14F-4D97-AF65-F5344CB8AC3E}">
        <p14:creationId xmlns:p14="http://schemas.microsoft.com/office/powerpoint/2010/main" val="3212605193"/>
      </p:ext>
    </p:extLst>
  </p:cSld>
  <p:clrMapOvr>
    <a:masterClrMapping/>
  </p:clrMapOvr>
</p:sld>
</file>

<file path=ppt/theme/theme1.xml><?xml version="1.0" encoding="utf-8"?>
<a:theme xmlns:a="http://schemas.openxmlformats.org/drawingml/2006/main" name="USE - English">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err="1" smtClean="0">
            <a:solidFill>
              <a:srgbClr val="99330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USE - English</Template>
  <TotalTime>9448</TotalTime>
  <Words>840</Words>
  <Application>Microsoft Office PowerPoint</Application>
  <PresentationFormat>Presentación en pantalla (4:3)</PresentationFormat>
  <Paragraphs>137</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Consolas</vt:lpstr>
      <vt:lpstr>USE - English</vt:lpstr>
      <vt:lpstr>Python 1</vt:lpstr>
      <vt:lpstr>Python 1</vt:lpstr>
      <vt:lpstr>Entrada y salida</vt:lpstr>
      <vt:lpstr>Python 1</vt:lpstr>
      <vt:lpstr>Acceso Web</vt:lpstr>
      <vt:lpstr>Acceso Web</vt:lpstr>
      <vt:lpstr>Python 1</vt:lpstr>
      <vt:lpstr>Expresiones regulares</vt:lpstr>
      <vt:lpstr>Expresiones regulares</vt:lpstr>
      <vt:lpstr>Expresiones regulares - Herramientas</vt:lpstr>
      <vt:lpstr>Expresiones regulares - Herramientas</vt:lpstr>
      <vt:lpstr>Expresiones regulares - Herramientas</vt:lpstr>
      <vt:lpstr>Expresiones regulares - Herramientas</vt:lpstr>
      <vt:lpstr>Expresiones regulares - Herramientas</vt:lpstr>
      <vt:lpstr>Expresiones regulares - Herramientas</vt:lpstr>
      <vt:lpstr>Expresiones regulares - Herramientas</vt:lpstr>
      <vt:lpstr>Expresiones regulares</vt:lpstr>
      <vt:lpstr>Expresiones regulares</vt:lpstr>
      <vt:lpstr>Expresiones regulares</vt:lpstr>
      <vt:lpstr>Expresiones regulares - Python</vt:lpstr>
      <vt:lpstr>Expresiones regulares - Python</vt:lpstr>
      <vt:lpstr>Expresiones regulares - Python</vt:lpstr>
      <vt:lpstr>Expresiones regulares - Testeo</vt:lpstr>
    </vt:vector>
  </TitlesOfParts>
  <Company>University of Seville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Tittle</dc:title>
  <dc:creator>José Antonio Pérez Castellanos</dc:creator>
  <cp:lastModifiedBy>PABLO REINA JIMENEZ</cp:lastModifiedBy>
  <cp:revision>474</cp:revision>
  <dcterms:created xsi:type="dcterms:W3CDTF">2013-01-16T19:22:22Z</dcterms:created>
  <dcterms:modified xsi:type="dcterms:W3CDTF">2025-02-03T11:18:08Z</dcterms:modified>
</cp:coreProperties>
</file>