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22525" cy="10693400"/>
  <p:notesSz cx="9144000" cy="6858000"/>
  <p:defaultTextStyle>
    <a:defPPr>
      <a:defRPr lang="pt-BR"/>
    </a:defPPr>
    <a:lvl1pPr marL="0" algn="l" defTabSz="147512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64" algn="l" defTabSz="147512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28" algn="l" defTabSz="147512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93" algn="l" defTabSz="147512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57" algn="l" defTabSz="147512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821" algn="l" defTabSz="147512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85" algn="l" defTabSz="147512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949" algn="l" defTabSz="147512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513" algn="l" defTabSz="147512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14" y="-156"/>
      </p:cViewPr>
      <p:guideLst>
        <p:guide orient="horz" pos="336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4190" y="3321887"/>
            <a:ext cx="12854146" cy="22921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8379" y="6059593"/>
            <a:ext cx="10585768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5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2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5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7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5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0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949B-D15C-46E4-A1D2-6FAD5D6A5619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D0-D707-47E8-8061-B7E5E1A24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68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949B-D15C-46E4-A1D2-6FAD5D6A5619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D0-D707-47E8-8061-B7E5E1A24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82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963831" y="428233"/>
            <a:ext cx="3402568" cy="912404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56126" y="428233"/>
            <a:ext cx="9955662" cy="912404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949B-D15C-46E4-A1D2-6FAD5D6A5619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D0-D707-47E8-8061-B7E5E1A24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07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949B-D15C-46E4-A1D2-6FAD5D6A5619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D0-D707-47E8-8061-B7E5E1A24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3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4575" y="6871501"/>
            <a:ext cx="12854146" cy="2123828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4575" y="4532320"/>
            <a:ext cx="12854146" cy="2339181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756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512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1269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5025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8782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2538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6294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0051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949B-D15C-46E4-A1D2-6FAD5D6A5619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D0-D707-47E8-8061-B7E5E1A24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7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6126" y="2495128"/>
            <a:ext cx="6679115" cy="705714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687284" y="2495128"/>
            <a:ext cx="6679115" cy="705714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949B-D15C-46E4-A1D2-6FAD5D6A5619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D0-D707-47E8-8061-B7E5E1A24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59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6127" y="2393640"/>
            <a:ext cx="6681741" cy="99755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564" indent="0">
              <a:buNone/>
              <a:defRPr sz="3200" b="1"/>
            </a:lvl2pPr>
            <a:lvl3pPr marL="1475128" indent="0">
              <a:buNone/>
              <a:defRPr sz="2900" b="1"/>
            </a:lvl3pPr>
            <a:lvl4pPr marL="2212693" indent="0">
              <a:buNone/>
              <a:defRPr sz="2500" b="1"/>
            </a:lvl4pPr>
            <a:lvl5pPr marL="2950257" indent="0">
              <a:buNone/>
              <a:defRPr sz="2500" b="1"/>
            </a:lvl5pPr>
            <a:lvl6pPr marL="3687821" indent="0">
              <a:buNone/>
              <a:defRPr sz="2500" b="1"/>
            </a:lvl6pPr>
            <a:lvl7pPr marL="4425385" indent="0">
              <a:buNone/>
              <a:defRPr sz="2500" b="1"/>
            </a:lvl7pPr>
            <a:lvl8pPr marL="5162949" indent="0">
              <a:buNone/>
              <a:defRPr sz="2500" b="1"/>
            </a:lvl8pPr>
            <a:lvl9pPr marL="5900513" indent="0">
              <a:buNone/>
              <a:defRPr sz="25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56127" y="3391195"/>
            <a:ext cx="6681741" cy="616108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682034" y="2393640"/>
            <a:ext cx="6684366" cy="99755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564" indent="0">
              <a:buNone/>
              <a:defRPr sz="3200" b="1"/>
            </a:lvl2pPr>
            <a:lvl3pPr marL="1475128" indent="0">
              <a:buNone/>
              <a:defRPr sz="2900" b="1"/>
            </a:lvl3pPr>
            <a:lvl4pPr marL="2212693" indent="0">
              <a:buNone/>
              <a:defRPr sz="2500" b="1"/>
            </a:lvl4pPr>
            <a:lvl5pPr marL="2950257" indent="0">
              <a:buNone/>
              <a:defRPr sz="2500" b="1"/>
            </a:lvl5pPr>
            <a:lvl6pPr marL="3687821" indent="0">
              <a:buNone/>
              <a:defRPr sz="2500" b="1"/>
            </a:lvl6pPr>
            <a:lvl7pPr marL="4425385" indent="0">
              <a:buNone/>
              <a:defRPr sz="2500" b="1"/>
            </a:lvl7pPr>
            <a:lvl8pPr marL="5162949" indent="0">
              <a:buNone/>
              <a:defRPr sz="2500" b="1"/>
            </a:lvl8pPr>
            <a:lvl9pPr marL="5900513" indent="0">
              <a:buNone/>
              <a:defRPr sz="25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682034" y="3391195"/>
            <a:ext cx="6684366" cy="616108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949B-D15C-46E4-A1D2-6FAD5D6A5619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D0-D707-47E8-8061-B7E5E1A24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1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949B-D15C-46E4-A1D2-6FAD5D6A5619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D0-D707-47E8-8061-B7E5E1A24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1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949B-D15C-46E4-A1D2-6FAD5D6A5619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D0-D707-47E8-8061-B7E5E1A24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5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6128" y="425756"/>
            <a:ext cx="4975206" cy="181193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12487" y="425757"/>
            <a:ext cx="8453912" cy="912652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56128" y="2237694"/>
            <a:ext cx="4975206" cy="7314583"/>
          </a:xfrm>
        </p:spPr>
        <p:txBody>
          <a:bodyPr/>
          <a:lstStyle>
            <a:lvl1pPr marL="0" indent="0">
              <a:buNone/>
              <a:defRPr sz="2300"/>
            </a:lvl1pPr>
            <a:lvl2pPr marL="737564" indent="0">
              <a:buNone/>
              <a:defRPr sz="2000"/>
            </a:lvl2pPr>
            <a:lvl3pPr marL="1475128" indent="0">
              <a:buNone/>
              <a:defRPr sz="1600"/>
            </a:lvl3pPr>
            <a:lvl4pPr marL="2212693" indent="0">
              <a:buNone/>
              <a:defRPr sz="1500"/>
            </a:lvl4pPr>
            <a:lvl5pPr marL="2950257" indent="0">
              <a:buNone/>
              <a:defRPr sz="1500"/>
            </a:lvl5pPr>
            <a:lvl6pPr marL="3687821" indent="0">
              <a:buNone/>
              <a:defRPr sz="1500"/>
            </a:lvl6pPr>
            <a:lvl7pPr marL="4425385" indent="0">
              <a:buNone/>
              <a:defRPr sz="1500"/>
            </a:lvl7pPr>
            <a:lvl8pPr marL="5162949" indent="0">
              <a:buNone/>
              <a:defRPr sz="1500"/>
            </a:lvl8pPr>
            <a:lvl9pPr marL="5900513" indent="0">
              <a:buNone/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949B-D15C-46E4-A1D2-6FAD5D6A5619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D0-D707-47E8-8061-B7E5E1A24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4121" y="7485381"/>
            <a:ext cx="9073515" cy="88369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64121" y="955475"/>
            <a:ext cx="9073515" cy="6416040"/>
          </a:xfrm>
        </p:spPr>
        <p:txBody>
          <a:bodyPr/>
          <a:lstStyle>
            <a:lvl1pPr marL="0" indent="0">
              <a:buNone/>
              <a:defRPr sz="5200"/>
            </a:lvl1pPr>
            <a:lvl2pPr marL="737564" indent="0">
              <a:buNone/>
              <a:defRPr sz="4500"/>
            </a:lvl2pPr>
            <a:lvl3pPr marL="1475128" indent="0">
              <a:buNone/>
              <a:defRPr sz="3900"/>
            </a:lvl3pPr>
            <a:lvl4pPr marL="2212693" indent="0">
              <a:buNone/>
              <a:defRPr sz="3200"/>
            </a:lvl4pPr>
            <a:lvl5pPr marL="2950257" indent="0">
              <a:buNone/>
              <a:defRPr sz="3200"/>
            </a:lvl5pPr>
            <a:lvl6pPr marL="3687821" indent="0">
              <a:buNone/>
              <a:defRPr sz="3200"/>
            </a:lvl6pPr>
            <a:lvl7pPr marL="4425385" indent="0">
              <a:buNone/>
              <a:defRPr sz="3200"/>
            </a:lvl7pPr>
            <a:lvl8pPr marL="5162949" indent="0">
              <a:buNone/>
              <a:defRPr sz="3200"/>
            </a:lvl8pPr>
            <a:lvl9pPr marL="5900513" indent="0">
              <a:buNone/>
              <a:defRPr sz="32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964121" y="8369072"/>
            <a:ext cx="9073515" cy="1254989"/>
          </a:xfrm>
        </p:spPr>
        <p:txBody>
          <a:bodyPr/>
          <a:lstStyle>
            <a:lvl1pPr marL="0" indent="0">
              <a:buNone/>
              <a:defRPr sz="2300"/>
            </a:lvl1pPr>
            <a:lvl2pPr marL="737564" indent="0">
              <a:buNone/>
              <a:defRPr sz="2000"/>
            </a:lvl2pPr>
            <a:lvl3pPr marL="1475128" indent="0">
              <a:buNone/>
              <a:defRPr sz="1600"/>
            </a:lvl3pPr>
            <a:lvl4pPr marL="2212693" indent="0">
              <a:buNone/>
              <a:defRPr sz="1500"/>
            </a:lvl4pPr>
            <a:lvl5pPr marL="2950257" indent="0">
              <a:buNone/>
              <a:defRPr sz="1500"/>
            </a:lvl5pPr>
            <a:lvl6pPr marL="3687821" indent="0">
              <a:buNone/>
              <a:defRPr sz="1500"/>
            </a:lvl6pPr>
            <a:lvl7pPr marL="4425385" indent="0">
              <a:buNone/>
              <a:defRPr sz="1500"/>
            </a:lvl7pPr>
            <a:lvl8pPr marL="5162949" indent="0">
              <a:buNone/>
              <a:defRPr sz="1500"/>
            </a:lvl8pPr>
            <a:lvl9pPr marL="5900513" indent="0">
              <a:buNone/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949B-D15C-46E4-A1D2-6FAD5D6A5619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D0-D707-47E8-8061-B7E5E1A24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6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6126" y="428232"/>
            <a:ext cx="13610273" cy="1782233"/>
          </a:xfrm>
          <a:prstGeom prst="rect">
            <a:avLst/>
          </a:prstGeom>
        </p:spPr>
        <p:txBody>
          <a:bodyPr vert="horz" lIns="147513" tIns="73756" rIns="147513" bIns="73756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6126" y="2495128"/>
            <a:ext cx="13610273" cy="7057149"/>
          </a:xfrm>
          <a:prstGeom prst="rect">
            <a:avLst/>
          </a:prstGeom>
        </p:spPr>
        <p:txBody>
          <a:bodyPr vert="horz" lIns="147513" tIns="73756" rIns="147513" bIns="73756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6126" y="9911199"/>
            <a:ext cx="3528589" cy="569325"/>
          </a:xfrm>
          <a:prstGeom prst="rect">
            <a:avLst/>
          </a:prstGeom>
        </p:spPr>
        <p:txBody>
          <a:bodyPr vert="horz" lIns="147513" tIns="73756" rIns="147513" bIns="73756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949B-D15C-46E4-A1D2-6FAD5D6A5619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166863" y="9911199"/>
            <a:ext cx="4788800" cy="569325"/>
          </a:xfrm>
          <a:prstGeom prst="rect">
            <a:avLst/>
          </a:prstGeom>
        </p:spPr>
        <p:txBody>
          <a:bodyPr vert="horz" lIns="147513" tIns="73756" rIns="147513" bIns="73756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837810" y="9911199"/>
            <a:ext cx="3528589" cy="569325"/>
          </a:xfrm>
          <a:prstGeom prst="rect">
            <a:avLst/>
          </a:prstGeom>
        </p:spPr>
        <p:txBody>
          <a:bodyPr vert="horz" lIns="147513" tIns="73756" rIns="147513" bIns="73756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41D0-D707-47E8-8061-B7E5E1A24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91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5128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3173" indent="-553173" algn="l" defTabSz="1475128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98542" indent="-460978" algn="l" defTabSz="1475128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3910" indent="-368782" algn="l" defTabSz="1475128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1475" indent="-368782" algn="l" defTabSz="1475128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19039" indent="-368782" algn="l" defTabSz="1475128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603" indent="-368782" algn="l" defTabSz="147512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67" indent="-368782" algn="l" defTabSz="147512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731" indent="-368782" algn="l" defTabSz="147512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96" indent="-368782" algn="l" defTabSz="147512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47512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64" algn="l" defTabSz="147512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28" algn="l" defTabSz="147512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93" algn="l" defTabSz="147512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57" algn="l" defTabSz="147512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821" algn="l" defTabSz="147512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85" algn="l" defTabSz="147512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949" algn="l" defTabSz="147512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513" algn="l" defTabSz="147512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RIACAO\Desktop\trashtrek-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0" y="142972"/>
            <a:ext cx="14257584" cy="781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/>
          <p:cNvCxnSpPr/>
          <p:nvPr/>
        </p:nvCxnSpPr>
        <p:spPr>
          <a:xfrm flipV="1">
            <a:off x="2376686" y="5053439"/>
            <a:ext cx="72008" cy="9361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2448694" y="5053439"/>
            <a:ext cx="7848872" cy="28803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9145438" y="5773519"/>
            <a:ext cx="1152128" cy="10081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9145438" y="4693399"/>
            <a:ext cx="576064" cy="108012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297566" y="4333359"/>
            <a:ext cx="295232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11377686" y="3469263"/>
            <a:ext cx="1008112" cy="7920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2457806" y="4693399"/>
            <a:ext cx="792088" cy="12241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10441582" y="4909423"/>
            <a:ext cx="1296144" cy="12241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6373130" y="4261351"/>
            <a:ext cx="2916324" cy="21602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4680942" y="6133559"/>
            <a:ext cx="1512168" cy="10081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1944638" y="3757295"/>
            <a:ext cx="144016" cy="201622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2088654" y="3757295"/>
            <a:ext cx="4104456" cy="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4248894" y="2821191"/>
            <a:ext cx="2124236" cy="936104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6841182" y="3109223"/>
            <a:ext cx="360040" cy="36004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 flipH="1" flipV="1">
            <a:off x="2592710" y="4117335"/>
            <a:ext cx="3600400" cy="14401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V="1">
            <a:off x="2592710" y="2461151"/>
            <a:ext cx="1008112" cy="1656184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3960862" y="2173119"/>
            <a:ext cx="1476164" cy="64807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>
            <a:off x="3438804" y="1885087"/>
            <a:ext cx="7938882" cy="144016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11449694" y="1669063"/>
            <a:ext cx="648072" cy="50405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986221" y="8049080"/>
            <a:ext cx="13091765" cy="1877437"/>
            <a:chOff x="986221" y="7789743"/>
            <a:chExt cx="13091765" cy="1877437"/>
          </a:xfrm>
        </p:grpSpPr>
        <p:sp>
          <p:nvSpPr>
            <p:cNvPr id="10" name="CaixaDeTexto 9"/>
            <p:cNvSpPr txBox="1"/>
            <p:nvPr/>
          </p:nvSpPr>
          <p:spPr>
            <a:xfrm>
              <a:off x="986221" y="7789743"/>
              <a:ext cx="3996444" cy="187743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Saída </a:t>
              </a:r>
              <a:r>
                <a:rPr lang="pt-BR" dirty="0" smtClean="0"/>
                <a:t>01</a:t>
              </a:r>
            </a:p>
            <a:p>
              <a:r>
                <a:rPr lang="pt-BR" b="1" dirty="0" smtClean="0"/>
                <a:t>Pontos: </a:t>
              </a:r>
              <a:r>
                <a:rPr lang="pt-BR" dirty="0" smtClean="0"/>
                <a:t>375 pontos</a:t>
              </a:r>
            </a:p>
            <a:p>
              <a:r>
                <a:rPr lang="pt-BR" b="1" dirty="0" smtClean="0"/>
                <a:t>Tempo: </a:t>
              </a:r>
              <a:r>
                <a:rPr lang="pt-BR" dirty="0" smtClean="0"/>
                <a:t>1 minuto </a:t>
              </a:r>
              <a:r>
                <a:rPr lang="pt-BR" dirty="0" smtClean="0"/>
                <a:t> </a:t>
              </a:r>
              <a:r>
                <a:rPr lang="pt-BR" dirty="0" smtClean="0"/>
                <a:t>segundos</a:t>
              </a:r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581042" y="7789743"/>
              <a:ext cx="3996444" cy="1877437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Saída</a:t>
              </a:r>
              <a:r>
                <a:rPr lang="pt-BR" dirty="0" smtClean="0"/>
                <a:t> </a:t>
              </a:r>
              <a:r>
                <a:rPr lang="pt-BR" dirty="0" smtClean="0"/>
                <a:t>02</a:t>
              </a:r>
            </a:p>
            <a:p>
              <a:r>
                <a:rPr lang="pt-BR" b="1" dirty="0" smtClean="0"/>
                <a:t>Pontos: </a:t>
              </a:r>
              <a:r>
                <a:rPr lang="pt-BR" dirty="0" smtClean="0"/>
                <a:t>340 pontos</a:t>
              </a:r>
            </a:p>
            <a:p>
              <a:r>
                <a:rPr lang="pt-BR" b="1" dirty="0" smtClean="0"/>
                <a:t>Tempo: </a:t>
              </a:r>
              <a:r>
                <a:rPr lang="pt-BR" b="1" dirty="0" smtClean="0"/>
                <a:t>55 seg</a:t>
              </a:r>
              <a:endParaRPr lang="pt-BR" dirty="0" smtClean="0"/>
            </a:p>
            <a:p>
              <a:endParaRPr lang="pt-BR" dirty="0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10081542" y="7789743"/>
              <a:ext cx="3996444" cy="1877437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Saída</a:t>
              </a:r>
              <a:r>
                <a:rPr lang="pt-BR" dirty="0" smtClean="0"/>
                <a:t> </a:t>
              </a:r>
              <a:r>
                <a:rPr lang="pt-BR" dirty="0" smtClean="0"/>
                <a:t>03</a:t>
              </a:r>
            </a:p>
            <a:p>
              <a:r>
                <a:rPr lang="pt-BR" b="1" dirty="0" smtClean="0"/>
                <a:t>Pontos: </a:t>
              </a:r>
              <a:r>
                <a:rPr lang="pt-BR" dirty="0" smtClean="0"/>
                <a:t>248 pontos</a:t>
              </a:r>
            </a:p>
            <a:p>
              <a:r>
                <a:rPr lang="pt-BR" b="1" dirty="0" smtClean="0"/>
                <a:t>Tempo: </a:t>
              </a:r>
              <a:r>
                <a:rPr lang="pt-BR" dirty="0" smtClean="0"/>
                <a:t>20 segundos</a:t>
              </a:r>
            </a:p>
            <a:p>
              <a:endParaRPr lang="pt-BR" dirty="0"/>
            </a:p>
          </p:txBody>
        </p:sp>
      </p:grpSp>
      <p:cxnSp>
        <p:nvCxnSpPr>
          <p:cNvPr id="56" name="Conector de seta reta 55"/>
          <p:cNvCxnSpPr/>
          <p:nvPr/>
        </p:nvCxnSpPr>
        <p:spPr>
          <a:xfrm flipV="1">
            <a:off x="2984443" y="4333359"/>
            <a:ext cx="4216779" cy="1800200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6769174" y="2533159"/>
            <a:ext cx="1224136" cy="176419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6949194" y="5917535"/>
            <a:ext cx="972108" cy="108012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2304678" y="5989543"/>
            <a:ext cx="1224136" cy="79208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10047212" y="9966324"/>
            <a:ext cx="44644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Pontuação total: </a:t>
            </a:r>
            <a:r>
              <a:rPr lang="pt-BR" dirty="0" smtClean="0"/>
              <a:t>903 </a:t>
            </a:r>
            <a:r>
              <a:rPr lang="pt-BR" dirty="0" smtClean="0"/>
              <a:t>pontos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18524" y="9969497"/>
            <a:ext cx="752483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Tempo para troca de equipamentos: 15 seg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307530" y="246906"/>
            <a:ext cx="6134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Estratégia Carbobots</a:t>
            </a:r>
            <a:endParaRPr lang="pt-B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4" name="Imagem 33" descr="C:\Users\Uinstrutor\Downloads\Cópia de logo-png (1).png"/>
          <p:cNvPicPr/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62" y="180442"/>
            <a:ext cx="1823252" cy="917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Imagem 34" descr="C:\Users\Uinstrutor\Downloads\Cópia de logo-png (1).png"/>
          <p:cNvPicPr/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650" y="162124"/>
            <a:ext cx="1823252" cy="91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4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46</Words>
  <Application>Microsoft Office PowerPoint</Application>
  <PresentationFormat>Personalizar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CRIACAO</dc:creator>
  <cp:lastModifiedBy>Usuário do Windows</cp:lastModifiedBy>
  <cp:revision>7</cp:revision>
  <dcterms:created xsi:type="dcterms:W3CDTF">2016-02-10T11:59:53Z</dcterms:created>
  <dcterms:modified xsi:type="dcterms:W3CDTF">2016-02-11T22:31:57Z</dcterms:modified>
</cp:coreProperties>
</file>