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6F6BC-081F-0E4A-AA13-8EF4D12D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9CC62-5FB6-EB43-91BB-2BCEE6CB7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F090C54-89F7-254C-863B-B129162E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9A50E6A-DC88-144D-963E-4925C921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D6996C2-2BD0-CE4A-A0BA-40845F8E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55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76CFF-C87C-D44E-B6A7-EF23B7FB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56AD3497-7C96-184A-88D1-76152EEF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29771334-A922-724D-9A0A-50DAF25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F88CE-611A-3547-8450-F517FDB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6F74841-E99D-B24B-B73E-3CB270C3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7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F86E7D-486D-1D4C-8EE0-7054BE695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DB600EFA-C75D-7742-956B-C9495B9F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77FE64E-2C9D-884C-9A86-EAEC0AA5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2C8A753-C80C-634E-9C75-D3EFBAF5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BB1A4D3-23C7-1344-8A00-4C0A0ADE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4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93D17-15A3-C64B-9EA9-E425FA77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4AE0-9161-BD4D-AF16-0C960E0C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FEE31F01-D130-A740-8C6F-54EAA48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FC2F78B-AAF7-E44A-B01A-562671D3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1C676B-7778-C644-9521-2806145D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1CBE3-06DE-664F-8E20-45B217A4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0C8A9BF-FF75-7E4E-B7E4-48F67953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2A3EAE0-9B6B-D242-9927-D7C5ADDB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167FC58-BFE9-0C49-B537-95CF93E1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F501D6E-DFC5-AE42-9ABE-498D955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2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6274-A6F9-F643-B4E8-3EC8169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836C3-2054-244E-B53E-3B36446F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E48FA2-5D3D-5C43-B2E5-1571654D7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6F4CB808-F7B5-9E4C-9745-6424A1DB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011DDD03-AAA9-C94A-8B9F-EE834B5D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AA7DED4-E87A-F140-B75E-AE1E45CE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35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E17F4-1783-4A45-8166-A4B56D7B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5F3FAB15-8472-0F41-A803-B028FB97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38F29-0FE5-624C-B283-F75A570C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DAE0430-52D0-2B4D-A467-B1656CDD7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D300A-7F1E-184F-865E-58E54763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494B1ACA-0B56-8044-8A45-1B7CE350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4225D309-535B-CA41-8690-B0A2E2B1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26A63F08-69F0-BD47-A131-07FF433F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4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3B9EC-C742-1543-8AA2-C0FABA3D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E3E52B2F-DC83-6447-8C93-727A9113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7C06885-56A8-9B4A-A882-BC211ABA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F658F85-175D-FF4F-84C1-60121C22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68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0D074433-F035-124C-9AA7-A9AA5D69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3E1F4FC4-4B34-D34B-B4D4-DDF04EE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1709FA6-9CCA-5249-BC45-6B356794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86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3444-A885-504D-884B-82B14DB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6EAAD-1D69-D141-8BBB-263167C8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AB74321-CA84-FC42-B606-4167E4C5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202A326B-5DD5-4844-8073-9A92575A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D8A1813-77AE-AB46-A01A-00A69FCF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7BF6E9D-DE0D-0243-AF50-5EA438ED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56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B11F5-081C-7F41-8BB4-5F4B7150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47630E-8086-124B-BC21-4A384279A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8C8273D6-F0F0-4D4F-969B-D7A585FA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3D6BE597-B203-B24B-9615-9BBAA207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C6D60BF8-CF0C-6D47-B2C8-11F62DBF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29B0ACE-16B2-8244-9408-075EF08F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6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4E8081A6-9367-AD4B-BC54-68782400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BF6D43F-2978-4E44-BF12-C58D5988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4151104-E385-984F-A379-BDDCAE1EC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8909-FCC0-B64B-AD12-22072D1E9734}" type="datetimeFigureOut">
              <a:rPr lang="es-CO" smtClean="0"/>
              <a:t>29/04/18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F8822D4-AB27-6146-922F-C60AC107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C5C0BE-F5D8-3140-BDA5-891603435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3C7-E404-234A-9D84-6FF601A3B1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45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2782E6-7898-6242-A527-1DEBEF334AFB}"/>
              </a:ext>
            </a:extLst>
          </p:cNvPr>
          <p:cNvSpPr/>
          <p:nvPr/>
        </p:nvSpPr>
        <p:spPr>
          <a:xfrm>
            <a:off x="9266715" y="2487676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75E851-FD8E-554A-B069-F9B921A56E32}"/>
              </a:ext>
            </a:extLst>
          </p:cNvPr>
          <p:cNvSpPr/>
          <p:nvPr/>
        </p:nvSpPr>
        <p:spPr>
          <a:xfrm>
            <a:off x="7776366" y="791005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E317F3EE-D605-CE42-91D5-5CA992A8844C}"/>
              </a:ext>
            </a:extLst>
          </p:cNvPr>
          <p:cNvSpPr/>
          <p:nvPr/>
        </p:nvSpPr>
        <p:spPr>
          <a:xfrm>
            <a:off x="6499926" y="2428574"/>
            <a:ext cx="1060704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63AE2ED4-54D5-CF4E-85B2-518E3E81B3B4}"/>
              </a:ext>
            </a:extLst>
          </p:cNvPr>
          <p:cNvSpPr/>
          <p:nvPr/>
        </p:nvSpPr>
        <p:spPr>
          <a:xfrm>
            <a:off x="4005337" y="2423471"/>
            <a:ext cx="914400" cy="91440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rapecio 7">
            <a:extLst>
              <a:ext uri="{FF2B5EF4-FFF2-40B4-BE49-F238E27FC236}">
                <a16:creationId xmlns:a16="http://schemas.microsoft.com/office/drawing/2014/main" id="{DC4704A9-67FB-A640-9624-6D6A7E4110C8}"/>
              </a:ext>
            </a:extLst>
          </p:cNvPr>
          <p:cNvSpPr/>
          <p:nvPr/>
        </p:nvSpPr>
        <p:spPr>
          <a:xfrm>
            <a:off x="1510748" y="2428574"/>
            <a:ext cx="914400" cy="914400"/>
          </a:xfrm>
          <a:prstGeom prst="trapezoi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apecio 9">
            <a:extLst>
              <a:ext uri="{FF2B5EF4-FFF2-40B4-BE49-F238E27FC236}">
                <a16:creationId xmlns:a16="http://schemas.microsoft.com/office/drawing/2014/main" id="{3368730E-D407-C74D-BCEC-B8EF69137007}"/>
              </a:ext>
            </a:extLst>
          </p:cNvPr>
          <p:cNvSpPr/>
          <p:nvPr/>
        </p:nvSpPr>
        <p:spPr>
          <a:xfrm>
            <a:off x="1507024" y="791005"/>
            <a:ext cx="914400" cy="914400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View</a:t>
            </a:r>
            <a:endParaRPr lang="es-CO" b="1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C4A547C9-01D8-9842-BC84-BCCE7F975246}"/>
              </a:ext>
            </a:extLst>
          </p:cNvPr>
          <p:cNvSpPr/>
          <p:nvPr/>
        </p:nvSpPr>
        <p:spPr>
          <a:xfrm>
            <a:off x="6625822" y="2487676"/>
            <a:ext cx="1060704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3C45C4-A903-2344-99FF-54A6A8E4B72E}"/>
              </a:ext>
            </a:extLst>
          </p:cNvPr>
          <p:cNvSpPr/>
          <p:nvPr/>
        </p:nvSpPr>
        <p:spPr>
          <a:xfrm>
            <a:off x="9392611" y="2569245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7271FBD5-37C1-C14B-841D-060925462545}"/>
              </a:ext>
            </a:extLst>
          </p:cNvPr>
          <p:cNvSpPr/>
          <p:nvPr/>
        </p:nvSpPr>
        <p:spPr>
          <a:xfrm>
            <a:off x="1258956" y="606103"/>
            <a:ext cx="4022821" cy="1310899"/>
          </a:xfrm>
          <a:prstGeom prst="frame">
            <a:avLst>
              <a:gd name="adj1" fmla="val 2765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9CFC53-C659-D641-AAF1-59F2071E0BD9}"/>
              </a:ext>
            </a:extLst>
          </p:cNvPr>
          <p:cNvSpPr txBox="1"/>
          <p:nvPr/>
        </p:nvSpPr>
        <p:spPr>
          <a:xfrm>
            <a:off x="2698390" y="239242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Contract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918AC2-55EA-BE4C-93B3-FAA9A44709A0}"/>
              </a:ext>
            </a:extLst>
          </p:cNvPr>
          <p:cNvSpPr txBox="1"/>
          <p:nvPr/>
        </p:nvSpPr>
        <p:spPr>
          <a:xfrm>
            <a:off x="1408916" y="3500805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View </a:t>
            </a:r>
            <a:r>
              <a:rPr lang="es-ES" b="1" dirty="0" err="1"/>
              <a:t>Impl</a:t>
            </a:r>
            <a:endParaRPr lang="es-CO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17437E1-E6DC-0C4F-829D-561297031B4A}"/>
              </a:ext>
            </a:extLst>
          </p:cNvPr>
          <p:cNvCxnSpPr>
            <a:cxnSpLocks/>
          </p:cNvCxnSpPr>
          <p:nvPr/>
        </p:nvCxnSpPr>
        <p:spPr>
          <a:xfrm flipH="1">
            <a:off x="7493260" y="3098861"/>
            <a:ext cx="17734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36C45B-DCE2-5745-BF45-649722FEA923}"/>
              </a:ext>
            </a:extLst>
          </p:cNvPr>
          <p:cNvSpPr txBox="1"/>
          <p:nvPr/>
        </p:nvSpPr>
        <p:spPr>
          <a:xfrm>
            <a:off x="3682323" y="3492453"/>
            <a:ext cx="15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Presenter</a:t>
            </a:r>
            <a:r>
              <a:rPr lang="es-ES" b="1" dirty="0"/>
              <a:t> </a:t>
            </a:r>
            <a:r>
              <a:rPr lang="es-ES" b="1" dirty="0" err="1"/>
              <a:t>Impl</a:t>
            </a:r>
            <a:endParaRPr lang="es-CO" b="1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FB6741E-B1D9-6F4C-9C58-3F6DE6B1576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10848" y="2880671"/>
            <a:ext cx="1694489" cy="51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1D2F768-A5F5-9B4D-B510-F2DF0BE55F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919737" y="2880671"/>
            <a:ext cx="1845365" cy="51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D2EF37-C498-0949-AB07-D11FFE11AA27}"/>
              </a:ext>
            </a:extLst>
          </p:cNvPr>
          <p:cNvCxnSpPr>
            <a:cxnSpLocks/>
            <a:stCxn id="11" idx="5"/>
            <a:endCxn id="4" idx="1"/>
          </p:cNvCxnSpPr>
          <p:nvPr/>
        </p:nvCxnSpPr>
        <p:spPr>
          <a:xfrm>
            <a:off x="7421350" y="2944876"/>
            <a:ext cx="18453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7E5DCC-993E-3E4E-98BB-E5C217CCB739}"/>
              </a:ext>
            </a:extLst>
          </p:cNvPr>
          <p:cNvSpPr txBox="1"/>
          <p:nvPr/>
        </p:nvSpPr>
        <p:spPr>
          <a:xfrm>
            <a:off x="6449891" y="3483645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/>
              <a:t>UseCase</a:t>
            </a:r>
            <a:r>
              <a:rPr lang="es-ES" b="1" dirty="0"/>
              <a:t> </a:t>
            </a:r>
          </a:p>
          <a:p>
            <a:pPr algn="ctr"/>
            <a:r>
              <a:rPr lang="es-ES" b="1" dirty="0" err="1"/>
              <a:t>UseCaseImpl</a:t>
            </a:r>
            <a:endParaRPr lang="es-CO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517321-3253-4D4D-A704-57419D4420C8}"/>
              </a:ext>
            </a:extLst>
          </p:cNvPr>
          <p:cNvSpPr txBox="1"/>
          <p:nvPr/>
        </p:nvSpPr>
        <p:spPr>
          <a:xfrm>
            <a:off x="9028817" y="3500805"/>
            <a:ext cx="164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/>
              <a:t>Repository</a:t>
            </a:r>
            <a:endParaRPr lang="es-ES" b="1" dirty="0"/>
          </a:p>
          <a:p>
            <a:pPr algn="ctr"/>
            <a:r>
              <a:rPr lang="es-ES" b="1" dirty="0" err="1"/>
              <a:t>RepositoryImpl</a:t>
            </a:r>
            <a:endParaRPr lang="es-CO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94FCBF2-16DA-A745-BFF1-14D3C434735B}"/>
              </a:ext>
            </a:extLst>
          </p:cNvPr>
          <p:cNvSpPr txBox="1"/>
          <p:nvPr/>
        </p:nvSpPr>
        <p:spPr>
          <a:xfrm>
            <a:off x="7836662" y="171749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Model</a:t>
            </a:r>
            <a:endParaRPr lang="es-CO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61BC76E-4D8E-A24C-905D-5C899EBAE62B}"/>
              </a:ext>
            </a:extLst>
          </p:cNvPr>
          <p:cNvGrpSpPr/>
          <p:nvPr/>
        </p:nvGrpSpPr>
        <p:grpSpPr>
          <a:xfrm>
            <a:off x="3905815" y="685615"/>
            <a:ext cx="1114903" cy="1111391"/>
            <a:chOff x="3905815" y="685615"/>
            <a:chExt cx="1114903" cy="1111391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707D82FC-DCB4-2143-B65C-521D81C4DEA7}"/>
                </a:ext>
              </a:extLst>
            </p:cNvPr>
            <p:cNvSpPr/>
            <p:nvPr/>
          </p:nvSpPr>
          <p:spPr>
            <a:xfrm>
              <a:off x="3905815" y="685615"/>
              <a:ext cx="1114903" cy="1111391"/>
            </a:xfrm>
            <a:prstGeom prst="diamon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46593E1-A303-064C-8CA8-4BF218CD9D96}"/>
                </a:ext>
              </a:extLst>
            </p:cNvPr>
            <p:cNvSpPr txBox="1"/>
            <p:nvPr/>
          </p:nvSpPr>
          <p:spPr>
            <a:xfrm>
              <a:off x="3960995" y="1053074"/>
              <a:ext cx="1005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err="1"/>
                <a:t>Presenter</a:t>
              </a:r>
              <a:endParaRPr lang="es-CO" sz="1600" b="1" dirty="0"/>
            </a:p>
          </p:txBody>
        </p: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1404ED46-3A82-264B-9CE0-FBC6FFBC72C5}"/>
              </a:ext>
            </a:extLst>
          </p:cNvPr>
          <p:cNvCxnSpPr>
            <a:cxnSpLocks/>
          </p:cNvCxnSpPr>
          <p:nvPr/>
        </p:nvCxnSpPr>
        <p:spPr>
          <a:xfrm flipH="1">
            <a:off x="2336545" y="3029997"/>
            <a:ext cx="179468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B7902FD-CEA7-7C42-BFA6-0C1FC681556B}"/>
              </a:ext>
            </a:extLst>
          </p:cNvPr>
          <p:cNvSpPr txBox="1"/>
          <p:nvPr/>
        </p:nvSpPr>
        <p:spPr>
          <a:xfrm>
            <a:off x="1258956" y="4292768"/>
            <a:ext cx="56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NOTA:</a:t>
            </a:r>
            <a:r>
              <a:rPr lang="es-ES" dirty="0"/>
              <a:t> </a:t>
            </a:r>
          </a:p>
          <a:p>
            <a:r>
              <a:rPr lang="es-ES" dirty="0"/>
              <a:t>	Llamado a través de una  interface</a:t>
            </a:r>
          </a:p>
          <a:p>
            <a:r>
              <a:rPr lang="es-ES" dirty="0"/>
              <a:t>	Devolución de resultado a través de </a:t>
            </a:r>
            <a:r>
              <a:rPr lang="es-ES" i="1" dirty="0" err="1"/>
              <a:t>callback</a:t>
            </a:r>
            <a:endParaRPr lang="es-ES" i="1" dirty="0"/>
          </a:p>
          <a:p>
            <a:r>
              <a:rPr lang="es-ES" dirty="0"/>
              <a:t> 	Devolución de resultado a través de </a:t>
            </a:r>
            <a:r>
              <a:rPr lang="es-ES" i="1" dirty="0" err="1"/>
              <a:t>return</a:t>
            </a:r>
            <a:endParaRPr lang="es-ES" i="1" dirty="0"/>
          </a:p>
          <a:p>
            <a:r>
              <a:rPr lang="es-ES" i="1" dirty="0"/>
              <a:t>	</a:t>
            </a:r>
            <a:r>
              <a:rPr lang="es-ES" dirty="0"/>
              <a:t>Implementación de interface de un </a:t>
            </a:r>
            <a:r>
              <a:rPr lang="es-ES" dirty="0" err="1"/>
              <a:t>contract</a:t>
            </a:r>
            <a:endParaRPr lang="es-CO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D19FB9B-F5DD-6E49-A1CC-8CA79F93B112}"/>
              </a:ext>
            </a:extLst>
          </p:cNvPr>
          <p:cNvCxnSpPr>
            <a:cxnSpLocks/>
          </p:cNvCxnSpPr>
          <p:nvPr/>
        </p:nvCxnSpPr>
        <p:spPr>
          <a:xfrm>
            <a:off x="1369160" y="4749969"/>
            <a:ext cx="69728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echa circular 92">
            <a:extLst>
              <a:ext uri="{FF2B5EF4-FFF2-40B4-BE49-F238E27FC236}">
                <a16:creationId xmlns:a16="http://schemas.microsoft.com/office/drawing/2014/main" id="{18498B15-E0A8-5542-AADF-F99745CDFB0E}"/>
              </a:ext>
            </a:extLst>
          </p:cNvPr>
          <p:cNvSpPr/>
          <p:nvPr/>
        </p:nvSpPr>
        <p:spPr>
          <a:xfrm rot="10951957">
            <a:off x="4587252" y="2300382"/>
            <a:ext cx="2324093" cy="978408"/>
          </a:xfrm>
          <a:prstGeom prst="circularArrow">
            <a:avLst>
              <a:gd name="adj1" fmla="val 1257"/>
              <a:gd name="adj2" fmla="val 275823"/>
              <a:gd name="adj3" fmla="val 20478712"/>
              <a:gd name="adj4" fmla="val 11497173"/>
              <a:gd name="adj5" fmla="val 86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4" name="Flecha circular 93">
            <a:extLst>
              <a:ext uri="{FF2B5EF4-FFF2-40B4-BE49-F238E27FC236}">
                <a16:creationId xmlns:a16="http://schemas.microsoft.com/office/drawing/2014/main" id="{5967020B-C9B8-D747-B8B5-CE092293A23A}"/>
              </a:ext>
            </a:extLst>
          </p:cNvPr>
          <p:cNvSpPr/>
          <p:nvPr/>
        </p:nvSpPr>
        <p:spPr>
          <a:xfrm rot="10800000">
            <a:off x="1335612" y="4777878"/>
            <a:ext cx="693932" cy="322441"/>
          </a:xfrm>
          <a:prstGeom prst="circularArrow">
            <a:avLst>
              <a:gd name="adj1" fmla="val 4071"/>
              <a:gd name="adj2" fmla="val 698615"/>
              <a:gd name="adj3" fmla="val 20476943"/>
              <a:gd name="adj4" fmla="val 11497173"/>
              <a:gd name="adj5" fmla="val 86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6" name="Llamada de flecha hacia arriba 95">
            <a:extLst>
              <a:ext uri="{FF2B5EF4-FFF2-40B4-BE49-F238E27FC236}">
                <a16:creationId xmlns:a16="http://schemas.microsoft.com/office/drawing/2014/main" id="{D003BA32-107D-0E4D-B659-11E6521C333F}"/>
              </a:ext>
            </a:extLst>
          </p:cNvPr>
          <p:cNvSpPr/>
          <p:nvPr/>
        </p:nvSpPr>
        <p:spPr>
          <a:xfrm>
            <a:off x="1722515" y="1728080"/>
            <a:ext cx="499540" cy="697126"/>
          </a:xfrm>
          <a:prstGeom prst="upArrowCallout">
            <a:avLst>
              <a:gd name="adj1" fmla="val 2997"/>
              <a:gd name="adj2" fmla="val 7689"/>
              <a:gd name="adj3" fmla="val 25000"/>
              <a:gd name="adj4" fmla="val 2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7" name="Llamada de flecha hacia arriba 96">
            <a:extLst>
              <a:ext uri="{FF2B5EF4-FFF2-40B4-BE49-F238E27FC236}">
                <a16:creationId xmlns:a16="http://schemas.microsoft.com/office/drawing/2014/main" id="{C23BB1E9-1360-AE45-8727-167D83D04EAC}"/>
              </a:ext>
            </a:extLst>
          </p:cNvPr>
          <p:cNvSpPr/>
          <p:nvPr/>
        </p:nvSpPr>
        <p:spPr>
          <a:xfrm>
            <a:off x="4212767" y="1795585"/>
            <a:ext cx="499540" cy="622210"/>
          </a:xfrm>
          <a:prstGeom prst="upArrowCallout">
            <a:avLst>
              <a:gd name="adj1" fmla="val 2997"/>
              <a:gd name="adj2" fmla="val 7689"/>
              <a:gd name="adj3" fmla="val 25000"/>
              <a:gd name="adj4" fmla="val 2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62B3818-ED6C-F24A-889B-D18627BE211D}"/>
              </a:ext>
            </a:extLst>
          </p:cNvPr>
          <p:cNvCxnSpPr>
            <a:cxnSpLocks/>
          </p:cNvCxnSpPr>
          <p:nvPr/>
        </p:nvCxnSpPr>
        <p:spPr>
          <a:xfrm flipH="1">
            <a:off x="1336706" y="5327719"/>
            <a:ext cx="631993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Llamada de flecha hacia arriba 102">
            <a:extLst>
              <a:ext uri="{FF2B5EF4-FFF2-40B4-BE49-F238E27FC236}">
                <a16:creationId xmlns:a16="http://schemas.microsoft.com/office/drawing/2014/main" id="{BA614BA6-60A6-BE47-8D10-FBF0FD83BD3A}"/>
              </a:ext>
            </a:extLst>
          </p:cNvPr>
          <p:cNvSpPr/>
          <p:nvPr/>
        </p:nvSpPr>
        <p:spPr>
          <a:xfrm>
            <a:off x="1408916" y="5486344"/>
            <a:ext cx="499540" cy="142931"/>
          </a:xfrm>
          <a:prstGeom prst="upArrowCallout">
            <a:avLst>
              <a:gd name="adj1" fmla="val 2997"/>
              <a:gd name="adj2" fmla="val 7689"/>
              <a:gd name="adj3" fmla="val 25000"/>
              <a:gd name="adj4" fmla="val 2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2782E6-7898-6242-A527-1DEBEF334AFB}"/>
              </a:ext>
            </a:extLst>
          </p:cNvPr>
          <p:cNvSpPr/>
          <p:nvPr/>
        </p:nvSpPr>
        <p:spPr>
          <a:xfrm>
            <a:off x="9266715" y="2487676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75E851-FD8E-554A-B069-F9B921A56E32}"/>
              </a:ext>
            </a:extLst>
          </p:cNvPr>
          <p:cNvSpPr/>
          <p:nvPr/>
        </p:nvSpPr>
        <p:spPr>
          <a:xfrm>
            <a:off x="7776366" y="791005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E317F3EE-D605-CE42-91D5-5CA992A8844C}"/>
              </a:ext>
            </a:extLst>
          </p:cNvPr>
          <p:cNvSpPr/>
          <p:nvPr/>
        </p:nvSpPr>
        <p:spPr>
          <a:xfrm>
            <a:off x="6499926" y="2428574"/>
            <a:ext cx="1060704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63AE2ED4-54D5-CF4E-85B2-518E3E81B3B4}"/>
              </a:ext>
            </a:extLst>
          </p:cNvPr>
          <p:cNvSpPr/>
          <p:nvPr/>
        </p:nvSpPr>
        <p:spPr>
          <a:xfrm>
            <a:off x="4005337" y="2423471"/>
            <a:ext cx="914400" cy="91440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rapecio 7">
            <a:extLst>
              <a:ext uri="{FF2B5EF4-FFF2-40B4-BE49-F238E27FC236}">
                <a16:creationId xmlns:a16="http://schemas.microsoft.com/office/drawing/2014/main" id="{DC4704A9-67FB-A640-9624-6D6A7E4110C8}"/>
              </a:ext>
            </a:extLst>
          </p:cNvPr>
          <p:cNvSpPr/>
          <p:nvPr/>
        </p:nvSpPr>
        <p:spPr>
          <a:xfrm>
            <a:off x="1510748" y="2428574"/>
            <a:ext cx="914400" cy="914400"/>
          </a:xfrm>
          <a:prstGeom prst="trapezoi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apecio 9">
            <a:extLst>
              <a:ext uri="{FF2B5EF4-FFF2-40B4-BE49-F238E27FC236}">
                <a16:creationId xmlns:a16="http://schemas.microsoft.com/office/drawing/2014/main" id="{3368730E-D407-C74D-BCEC-B8EF69137007}"/>
              </a:ext>
            </a:extLst>
          </p:cNvPr>
          <p:cNvSpPr/>
          <p:nvPr/>
        </p:nvSpPr>
        <p:spPr>
          <a:xfrm>
            <a:off x="1507024" y="791005"/>
            <a:ext cx="914400" cy="914400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View</a:t>
            </a:r>
            <a:endParaRPr lang="es-CO" b="1" dirty="0"/>
          </a:p>
        </p:txBody>
      </p:sp>
      <p:sp>
        <p:nvSpPr>
          <p:cNvPr id="11" name="Triángulo 10">
            <a:extLst>
              <a:ext uri="{FF2B5EF4-FFF2-40B4-BE49-F238E27FC236}">
                <a16:creationId xmlns:a16="http://schemas.microsoft.com/office/drawing/2014/main" id="{C4A547C9-01D8-9842-BC84-BCCE7F975246}"/>
              </a:ext>
            </a:extLst>
          </p:cNvPr>
          <p:cNvSpPr/>
          <p:nvPr/>
        </p:nvSpPr>
        <p:spPr>
          <a:xfrm>
            <a:off x="6625822" y="2487676"/>
            <a:ext cx="1060704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F3C45C4-A903-2344-99FF-54A6A8E4B72E}"/>
              </a:ext>
            </a:extLst>
          </p:cNvPr>
          <p:cNvSpPr/>
          <p:nvPr/>
        </p:nvSpPr>
        <p:spPr>
          <a:xfrm>
            <a:off x="9392611" y="2569245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7271FBD5-37C1-C14B-841D-060925462545}"/>
              </a:ext>
            </a:extLst>
          </p:cNvPr>
          <p:cNvSpPr/>
          <p:nvPr/>
        </p:nvSpPr>
        <p:spPr>
          <a:xfrm>
            <a:off x="1258956" y="606103"/>
            <a:ext cx="4022821" cy="1310899"/>
          </a:xfrm>
          <a:prstGeom prst="frame">
            <a:avLst>
              <a:gd name="adj1" fmla="val 2765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9CFC53-C659-D641-AAF1-59F2071E0BD9}"/>
              </a:ext>
            </a:extLst>
          </p:cNvPr>
          <p:cNvSpPr txBox="1"/>
          <p:nvPr/>
        </p:nvSpPr>
        <p:spPr>
          <a:xfrm>
            <a:off x="2698390" y="239242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Contract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918AC2-55EA-BE4C-93B3-FAA9A44709A0}"/>
              </a:ext>
            </a:extLst>
          </p:cNvPr>
          <p:cNvSpPr txBox="1"/>
          <p:nvPr/>
        </p:nvSpPr>
        <p:spPr>
          <a:xfrm>
            <a:off x="1277808" y="34923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LoginActivity</a:t>
            </a:r>
            <a:endParaRPr lang="es-CO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17437E1-E6DC-0C4F-829D-561297031B4A}"/>
              </a:ext>
            </a:extLst>
          </p:cNvPr>
          <p:cNvCxnSpPr>
            <a:cxnSpLocks/>
          </p:cNvCxnSpPr>
          <p:nvPr/>
        </p:nvCxnSpPr>
        <p:spPr>
          <a:xfrm flipH="1">
            <a:off x="7493260" y="3098861"/>
            <a:ext cx="17734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36C45B-DCE2-5745-BF45-649722FEA923}"/>
              </a:ext>
            </a:extLst>
          </p:cNvPr>
          <p:cNvSpPr txBox="1"/>
          <p:nvPr/>
        </p:nvSpPr>
        <p:spPr>
          <a:xfrm>
            <a:off x="3682323" y="3492453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LoginPresenter</a:t>
            </a:r>
            <a:endParaRPr lang="es-CO" b="1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FB6741E-B1D9-6F4C-9C58-3F6DE6B1576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10848" y="2880671"/>
            <a:ext cx="1694489" cy="51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1D2F768-A5F5-9B4D-B510-F2DF0BE55F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919737" y="2880671"/>
            <a:ext cx="1845365" cy="51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D2EF37-C498-0949-AB07-D11FFE11AA27}"/>
              </a:ext>
            </a:extLst>
          </p:cNvPr>
          <p:cNvCxnSpPr>
            <a:cxnSpLocks/>
            <a:stCxn id="11" idx="5"/>
            <a:endCxn id="4" idx="1"/>
          </p:cNvCxnSpPr>
          <p:nvPr/>
        </p:nvCxnSpPr>
        <p:spPr>
          <a:xfrm>
            <a:off x="7421350" y="2944876"/>
            <a:ext cx="18453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7E5DCC-993E-3E4E-98BB-E5C217CCB739}"/>
              </a:ext>
            </a:extLst>
          </p:cNvPr>
          <p:cNvSpPr txBox="1"/>
          <p:nvPr/>
        </p:nvSpPr>
        <p:spPr>
          <a:xfrm>
            <a:off x="6216654" y="3483645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/>
              <a:t>AuthUseCase</a:t>
            </a:r>
            <a:endParaRPr lang="es-ES" b="1" dirty="0"/>
          </a:p>
          <a:p>
            <a:pPr algn="ctr"/>
            <a:r>
              <a:rPr lang="es-ES" b="1" dirty="0" err="1"/>
              <a:t>AuthUseCaseImpl</a:t>
            </a:r>
            <a:endParaRPr lang="es-CO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3517321-3253-4D4D-A704-57419D4420C8}"/>
              </a:ext>
            </a:extLst>
          </p:cNvPr>
          <p:cNvSpPr txBox="1"/>
          <p:nvPr/>
        </p:nvSpPr>
        <p:spPr>
          <a:xfrm>
            <a:off x="8795581" y="3500805"/>
            <a:ext cx="210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/>
              <a:t>AuthRepository</a:t>
            </a:r>
            <a:endParaRPr lang="es-ES" b="1" dirty="0"/>
          </a:p>
          <a:p>
            <a:pPr algn="ctr"/>
            <a:r>
              <a:rPr lang="es-ES" b="1" dirty="0" err="1"/>
              <a:t>AuthRepositoryImpl</a:t>
            </a:r>
            <a:endParaRPr lang="es-CO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94FCBF2-16DA-A745-BFF1-14D3C434735B}"/>
              </a:ext>
            </a:extLst>
          </p:cNvPr>
          <p:cNvSpPr txBox="1"/>
          <p:nvPr/>
        </p:nvSpPr>
        <p:spPr>
          <a:xfrm>
            <a:off x="7836662" y="171749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Model</a:t>
            </a:r>
            <a:endParaRPr lang="es-CO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220BEC1-5B8D-6044-BDEA-8B40D0F42A19}"/>
              </a:ext>
            </a:extLst>
          </p:cNvPr>
          <p:cNvGrpSpPr/>
          <p:nvPr/>
        </p:nvGrpSpPr>
        <p:grpSpPr>
          <a:xfrm>
            <a:off x="3905815" y="685615"/>
            <a:ext cx="1114903" cy="1111391"/>
            <a:chOff x="3905815" y="685615"/>
            <a:chExt cx="1114903" cy="1111391"/>
          </a:xfrm>
        </p:grpSpPr>
        <p:sp>
          <p:nvSpPr>
            <p:cNvPr id="9" name="Rombo 8">
              <a:extLst>
                <a:ext uri="{FF2B5EF4-FFF2-40B4-BE49-F238E27FC236}">
                  <a16:creationId xmlns:a16="http://schemas.microsoft.com/office/drawing/2014/main" id="{707D82FC-DCB4-2143-B65C-521D81C4DEA7}"/>
                </a:ext>
              </a:extLst>
            </p:cNvPr>
            <p:cNvSpPr/>
            <p:nvPr/>
          </p:nvSpPr>
          <p:spPr>
            <a:xfrm>
              <a:off x="3905815" y="685615"/>
              <a:ext cx="1114903" cy="1111391"/>
            </a:xfrm>
            <a:prstGeom prst="diamon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46593E1-A303-064C-8CA8-4BF218CD9D96}"/>
                </a:ext>
              </a:extLst>
            </p:cNvPr>
            <p:cNvSpPr txBox="1"/>
            <p:nvPr/>
          </p:nvSpPr>
          <p:spPr>
            <a:xfrm>
              <a:off x="3960995" y="1053074"/>
              <a:ext cx="1005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err="1"/>
                <a:t>Presenter</a:t>
              </a:r>
              <a:endParaRPr lang="es-CO" sz="1600" b="1" dirty="0"/>
            </a:p>
          </p:txBody>
        </p: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1404ED46-3A82-264B-9CE0-FBC6FFBC72C5}"/>
              </a:ext>
            </a:extLst>
          </p:cNvPr>
          <p:cNvCxnSpPr>
            <a:cxnSpLocks/>
          </p:cNvCxnSpPr>
          <p:nvPr/>
        </p:nvCxnSpPr>
        <p:spPr>
          <a:xfrm flipH="1">
            <a:off x="2336545" y="3029997"/>
            <a:ext cx="179468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echa circular 92">
            <a:extLst>
              <a:ext uri="{FF2B5EF4-FFF2-40B4-BE49-F238E27FC236}">
                <a16:creationId xmlns:a16="http://schemas.microsoft.com/office/drawing/2014/main" id="{18498B15-E0A8-5542-AADF-F99745CDFB0E}"/>
              </a:ext>
            </a:extLst>
          </p:cNvPr>
          <p:cNvSpPr/>
          <p:nvPr/>
        </p:nvSpPr>
        <p:spPr>
          <a:xfrm rot="10951957">
            <a:off x="4587252" y="2300382"/>
            <a:ext cx="2324093" cy="978408"/>
          </a:xfrm>
          <a:prstGeom prst="circularArrow">
            <a:avLst>
              <a:gd name="adj1" fmla="val 1257"/>
              <a:gd name="adj2" fmla="val 275823"/>
              <a:gd name="adj3" fmla="val 20478712"/>
              <a:gd name="adj4" fmla="val 11497173"/>
              <a:gd name="adj5" fmla="val 86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6" name="Llamada de flecha hacia arriba 95">
            <a:extLst>
              <a:ext uri="{FF2B5EF4-FFF2-40B4-BE49-F238E27FC236}">
                <a16:creationId xmlns:a16="http://schemas.microsoft.com/office/drawing/2014/main" id="{D003BA32-107D-0E4D-B659-11E6521C333F}"/>
              </a:ext>
            </a:extLst>
          </p:cNvPr>
          <p:cNvSpPr/>
          <p:nvPr/>
        </p:nvSpPr>
        <p:spPr>
          <a:xfrm>
            <a:off x="1722515" y="1728080"/>
            <a:ext cx="499540" cy="697126"/>
          </a:xfrm>
          <a:prstGeom prst="upArrowCallout">
            <a:avLst>
              <a:gd name="adj1" fmla="val 2997"/>
              <a:gd name="adj2" fmla="val 7689"/>
              <a:gd name="adj3" fmla="val 25000"/>
              <a:gd name="adj4" fmla="val 2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7" name="Llamada de flecha hacia arriba 96">
            <a:extLst>
              <a:ext uri="{FF2B5EF4-FFF2-40B4-BE49-F238E27FC236}">
                <a16:creationId xmlns:a16="http://schemas.microsoft.com/office/drawing/2014/main" id="{C23BB1E9-1360-AE45-8727-167D83D04EAC}"/>
              </a:ext>
            </a:extLst>
          </p:cNvPr>
          <p:cNvSpPr/>
          <p:nvPr/>
        </p:nvSpPr>
        <p:spPr>
          <a:xfrm>
            <a:off x="4212767" y="1795585"/>
            <a:ext cx="499540" cy="622210"/>
          </a:xfrm>
          <a:prstGeom prst="upArrowCallout">
            <a:avLst>
              <a:gd name="adj1" fmla="val 2997"/>
              <a:gd name="adj2" fmla="val 7689"/>
              <a:gd name="adj3" fmla="val 25000"/>
              <a:gd name="adj4" fmla="val 282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1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</Words>
  <Application>Microsoft Macintosh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Krlos Arboleda</dc:creator>
  <cp:lastModifiedBy>Krlos Arboleda</cp:lastModifiedBy>
  <cp:revision>48</cp:revision>
  <dcterms:created xsi:type="dcterms:W3CDTF">2018-04-29T15:37:04Z</dcterms:created>
  <dcterms:modified xsi:type="dcterms:W3CDTF">2018-04-29T17:59:19Z</dcterms:modified>
</cp:coreProperties>
</file>