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DEA-B40B-46A1-B9CA-746493A8A48D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ECE0-5016-4E8A-A28D-B1BFAA401A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18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DEA-B40B-46A1-B9CA-746493A8A48D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ECE0-5016-4E8A-A28D-B1BFAA401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9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DEA-B40B-46A1-B9CA-746493A8A48D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ECE0-5016-4E8A-A28D-B1BFAA401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17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DEA-B40B-46A1-B9CA-746493A8A48D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ECE0-5016-4E8A-A28D-B1BFAA401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8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DEA-B40B-46A1-B9CA-746493A8A48D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ECE0-5016-4E8A-A28D-B1BFAA401A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9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DEA-B40B-46A1-B9CA-746493A8A48D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ECE0-5016-4E8A-A28D-B1BFAA401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8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DEA-B40B-46A1-B9CA-746493A8A48D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ECE0-5016-4E8A-A28D-B1BFAA401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5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DEA-B40B-46A1-B9CA-746493A8A48D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ECE0-5016-4E8A-A28D-B1BFAA401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9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DEA-B40B-46A1-B9CA-746493A8A48D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ECE0-5016-4E8A-A28D-B1BFAA401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6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207DEA-B40B-46A1-B9CA-746493A8A48D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98ECE0-5016-4E8A-A28D-B1BFAA401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8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DEA-B40B-46A1-B9CA-746493A8A48D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8ECE0-5016-4E8A-A28D-B1BFAA401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9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207DEA-B40B-46A1-B9CA-746493A8A48D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98ECE0-5016-4E8A-A28D-B1BFAA401A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4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Game Feature Extraction base on online user reviews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Yingxi Chen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80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does it do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Summarize and present what the user’s opinion against the game</a:t>
            </a:r>
          </a:p>
          <a:p>
            <a:r>
              <a:rPr lang="en-US" altLang="zh-CN" dirty="0" smtClean="0"/>
              <a:t>2. Present features that users would like for different genre of game</a:t>
            </a:r>
          </a:p>
          <a:p>
            <a:r>
              <a:rPr lang="en-US" altLang="zh-CN" dirty="0" smtClean="0"/>
              <a:t>3. Score prediction base on the data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/>
              <a:t>Webpage:https</a:t>
            </a:r>
            <a:r>
              <a:rPr lang="en-US" altLang="zh-CN" dirty="0"/>
              <a:t>://capstoneapp.herokuapp.com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Try </a:t>
            </a:r>
            <a:r>
              <a:rPr lang="en-US" altLang="zh-CN" dirty="0" err="1" smtClean="0"/>
              <a:t>appid</a:t>
            </a:r>
            <a:r>
              <a:rPr lang="en-US" altLang="zh-CN"/>
              <a:t> </a:t>
            </a:r>
            <a:r>
              <a:rPr lang="en-US" altLang="zh-CN" smtClean="0"/>
              <a:t>:271590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86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Where the data from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The games selling on Steam</a:t>
            </a:r>
          </a:p>
          <a:p>
            <a:r>
              <a:rPr lang="en-US" altLang="zh-CN" dirty="0" smtClean="0"/>
              <a:t>2. Scraping data from Steam the community</a:t>
            </a:r>
          </a:p>
          <a:p>
            <a:r>
              <a:rPr lang="en-US" altLang="zh-CN" dirty="0" smtClean="0"/>
              <a:t>3. Different data from different pages</a:t>
            </a:r>
          </a:p>
          <a:p>
            <a:r>
              <a:rPr lang="en-US" altLang="zh-CN" dirty="0" smtClean="0"/>
              <a:t>Contains game info, user’s attitude, number of people like the reviews or not, posted date, recommendation to the game etc.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6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have we done now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Large scale of automated web scraping</a:t>
            </a:r>
          </a:p>
          <a:p>
            <a:r>
              <a:rPr lang="en-US" altLang="zh-CN" dirty="0" smtClean="0"/>
              <a:t>2. Feature Extraction based on single game comments with TF-IDF weighting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TF: frequency of words exist in one document</a:t>
            </a:r>
          </a:p>
          <a:p>
            <a:r>
              <a:rPr lang="en-US" altLang="zh-CN" dirty="0" smtClean="0"/>
              <a:t>IDF: frequency of documents that has the word in all documents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0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Different word 2 vector algorithm</a:t>
            </a:r>
          </a:p>
          <a:p>
            <a:r>
              <a:rPr lang="en-US" altLang="zh-CN" dirty="0" smtClean="0"/>
              <a:t>2. Applied to larger dataset</a:t>
            </a:r>
          </a:p>
          <a:p>
            <a:r>
              <a:rPr lang="en-US" altLang="zh-CN" dirty="0" smtClean="0"/>
              <a:t>3. Generated stop words list</a:t>
            </a:r>
          </a:p>
          <a:p>
            <a:r>
              <a:rPr lang="en-US" altLang="zh-CN" dirty="0" smtClean="0"/>
              <a:t>4. Score 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6655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177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宋体</vt:lpstr>
      <vt:lpstr>Calibri</vt:lpstr>
      <vt:lpstr>Calibri Light</vt:lpstr>
      <vt:lpstr>Retrospect</vt:lpstr>
      <vt:lpstr>Game Feature Extraction base on online user reviews</vt:lpstr>
      <vt:lpstr>What does it do</vt:lpstr>
      <vt:lpstr>Where the data from</vt:lpstr>
      <vt:lpstr>What have we done now</vt:lpstr>
      <vt:lpstr>Future work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Feature Extraction base on online user reviews</dc:title>
  <dc:creator>Chen, Yingxi</dc:creator>
  <cp:lastModifiedBy>Chen, Yingxi</cp:lastModifiedBy>
  <cp:revision>8</cp:revision>
  <dcterms:created xsi:type="dcterms:W3CDTF">2016-07-01T15:12:54Z</dcterms:created>
  <dcterms:modified xsi:type="dcterms:W3CDTF">2016-07-01T15:44:47Z</dcterms:modified>
</cp:coreProperties>
</file>