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73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2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45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1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6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7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4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A8454B-2BED-43B6-9C64-ACAE2AF6BA02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9190-8B84-491A-AB4F-C7A5EB45C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3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9854" y="2355273"/>
            <a:ext cx="8368145" cy="13161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Web Fundamentals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2655" y="4821382"/>
            <a:ext cx="9005454" cy="123305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Go </a:t>
            </a:r>
            <a:r>
              <a:rPr lang="fr-FR" dirty="0" err="1" smtClean="0"/>
              <a:t>My</a:t>
            </a:r>
            <a:r>
              <a:rPr lang="fr-FR" dirty="0" smtClean="0"/>
              <a:t> Code </a:t>
            </a:r>
          </a:p>
          <a:p>
            <a:r>
              <a:rPr lang="fr-FR" dirty="0" smtClean="0"/>
              <a:t>Checkpoint N°1 </a:t>
            </a:r>
          </a:p>
          <a:p>
            <a:r>
              <a:rPr lang="fr-FR" dirty="0" err="1" smtClean="0"/>
              <a:t>Boukallaba</a:t>
            </a:r>
            <a:r>
              <a:rPr lang="fr-FR" dirty="0" smtClean="0"/>
              <a:t> </a:t>
            </a:r>
            <a:r>
              <a:rPr lang="fr-FR" dirty="0" err="1" smtClean="0"/>
              <a:t>Houssem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3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3464"/>
          </a:xfrm>
        </p:spPr>
        <p:txBody>
          <a:bodyPr/>
          <a:lstStyle/>
          <a:p>
            <a:r>
              <a:rPr lang="fr-FR" dirty="0" smtClean="0"/>
              <a:t>        How </a:t>
            </a:r>
            <a:r>
              <a:rPr lang="fr-FR" dirty="0" err="1" smtClean="0"/>
              <a:t>Does</a:t>
            </a:r>
            <a:r>
              <a:rPr lang="fr-FR" dirty="0" smtClean="0"/>
              <a:t> the Web Works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145"/>
            <a:ext cx="8946541" cy="4571999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Def</a:t>
            </a:r>
            <a:r>
              <a:rPr lang="fr-FR" dirty="0" smtClean="0"/>
              <a:t> of Internet : Network of Networks : </a:t>
            </a:r>
            <a:r>
              <a:rPr lang="fr-FR" dirty="0" err="1" smtClean="0"/>
              <a:t>Connectivity</a:t>
            </a:r>
            <a:r>
              <a:rPr lang="fr-FR" dirty="0" smtClean="0"/>
              <a:t> of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independant</a:t>
            </a:r>
            <a:r>
              <a:rPr lang="fr-FR" dirty="0" smtClean="0"/>
              <a:t> or local computer networks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,</a:t>
            </a:r>
          </a:p>
          <a:p>
            <a:r>
              <a:rPr lang="fr-FR" dirty="0" smtClean="0"/>
              <a:t>IN 2019 the Internet </a:t>
            </a:r>
            <a:r>
              <a:rPr lang="fr-FR" dirty="0" err="1" smtClean="0"/>
              <a:t>celebrated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50th </a:t>
            </a:r>
            <a:r>
              <a:rPr lang="fr-FR" dirty="0" err="1" smtClean="0"/>
              <a:t>anniversary</a:t>
            </a:r>
            <a:r>
              <a:rPr lang="fr-FR" dirty="0" smtClean="0"/>
              <a:t> and the World Wide Web </a:t>
            </a:r>
            <a:r>
              <a:rPr lang="fr-FR" dirty="0" err="1" smtClean="0"/>
              <a:t>had</a:t>
            </a:r>
            <a:r>
              <a:rPr lang="fr-FR" dirty="0" smtClean="0"/>
              <a:t> been in existence for over 25 </a:t>
            </a:r>
            <a:r>
              <a:rPr lang="fr-FR" dirty="0" err="1" smtClean="0"/>
              <a:t>yeras</a:t>
            </a:r>
            <a:r>
              <a:rPr lang="fr-FR" dirty="0" smtClean="0"/>
              <a:t> ,</a:t>
            </a:r>
          </a:p>
          <a:p>
            <a:r>
              <a:rPr lang="fr-FR" dirty="0" smtClean="0"/>
              <a:t>1 /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send</a:t>
            </a:r>
            <a:r>
              <a:rPr lang="fr-FR" dirty="0" smtClean="0"/>
              <a:t> a </a:t>
            </a:r>
            <a:r>
              <a:rPr lang="fr-FR" dirty="0" err="1" smtClean="0"/>
              <a:t>request</a:t>
            </a:r>
            <a:r>
              <a:rPr lang="fr-FR" dirty="0" smtClean="0"/>
              <a:t> for information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computer </a:t>
            </a:r>
            <a:r>
              <a:rPr lang="fr-FR" dirty="0" err="1" smtClean="0"/>
              <a:t>connected</a:t>
            </a:r>
            <a:r>
              <a:rPr lang="fr-FR" dirty="0" smtClean="0"/>
              <a:t> to a modem (</a:t>
            </a:r>
            <a:r>
              <a:rPr lang="fr-FR" dirty="0" err="1" smtClean="0"/>
              <a:t>connection</a:t>
            </a:r>
            <a:r>
              <a:rPr lang="fr-FR" dirty="0" smtClean="0"/>
              <a:t> to a communication </a:t>
            </a:r>
            <a:r>
              <a:rPr lang="fr-FR" dirty="0" err="1" smtClean="0"/>
              <a:t>link</a:t>
            </a:r>
            <a:r>
              <a:rPr lang="fr-FR" dirty="0" smtClean="0"/>
              <a:t>)</a:t>
            </a:r>
          </a:p>
          <a:p>
            <a:r>
              <a:rPr lang="en-US" dirty="0" smtClean="0"/>
              <a:t>2/ your  requests reaches the Internet Service Provider (ISP), who in turn arranges to send it to the requested Internet server,</a:t>
            </a:r>
          </a:p>
          <a:p>
            <a:r>
              <a:rPr lang="en-US" dirty="0" smtClean="0"/>
              <a:t>3/ The internet response follows back to you using the ISP</a:t>
            </a:r>
          </a:p>
          <a:p>
            <a:r>
              <a:rPr lang="en-US" dirty="0" smtClean="0"/>
              <a:t>4/ There are millions of ISPs who are internetworked together , Each message travel through multiple routers belonging to any of the ISPs,</a:t>
            </a:r>
          </a:p>
          <a:p>
            <a:r>
              <a:rPr lang="en-US" dirty="0" smtClean="0"/>
              <a:t>Commonly Used Terms : Client –server Protocol /TCP-IP/URL/IP address/Domain Name/HTML/WWW/Search Engines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What do you need to be a Web developer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Being a </a:t>
            </a:r>
            <a:r>
              <a:rPr lang="en-CA" dirty="0" err="1" smtClean="0"/>
              <a:t>developerdeveloper</a:t>
            </a:r>
            <a:r>
              <a:rPr lang="en-CA" dirty="0" smtClean="0"/>
              <a:t>  requires many skills, and there are two major factors in developing a skill : effective practice and support from senior developers, you need to maximise both of these to help you become the best developer you can be , three good ways to make sure that you’re on fast track to starting your developer career,</a:t>
            </a:r>
          </a:p>
          <a:p>
            <a:r>
              <a:rPr lang="en-CA" dirty="0" smtClean="0"/>
              <a:t>1/ Coding </a:t>
            </a:r>
            <a:r>
              <a:rPr lang="en-CA" dirty="0" err="1" smtClean="0"/>
              <a:t>Bootcamps</a:t>
            </a:r>
            <a:endParaRPr lang="en-CA" dirty="0" smtClean="0"/>
          </a:p>
          <a:p>
            <a:r>
              <a:rPr lang="en-CA" dirty="0" smtClean="0"/>
              <a:t>2/Get a Mentor </a:t>
            </a:r>
          </a:p>
          <a:p>
            <a:r>
              <a:rPr lang="en-CA" dirty="0" smtClean="0"/>
              <a:t>3/ Get a </a:t>
            </a:r>
            <a:r>
              <a:rPr lang="en-CA" dirty="0" err="1" smtClean="0"/>
              <a:t>jJob</a:t>
            </a:r>
            <a:r>
              <a:rPr lang="en-CA" dirty="0" smtClean="0"/>
              <a:t> As a Developer : this may seem like a Cheat, as you need to be able to code before you can get a job,  “ getting paid to practice coding while working with senior developers , What you want More 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57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What’s the Role of a web developer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Duties And responsibilities : </a:t>
            </a:r>
          </a:p>
          <a:p>
            <a:r>
              <a:rPr lang="en-CA" dirty="0" smtClean="0"/>
              <a:t>1/ Know HTML,CSS,JS,PHP, and other relevant web design coding language,</a:t>
            </a:r>
          </a:p>
          <a:p>
            <a:r>
              <a:rPr lang="en-CA" dirty="0" smtClean="0"/>
              <a:t>2/Create and test applications for websites,</a:t>
            </a:r>
          </a:p>
          <a:p>
            <a:r>
              <a:rPr lang="en-CA" dirty="0" smtClean="0"/>
              <a:t>3/ collaborate / stay up-to-date on technology , </a:t>
            </a:r>
          </a:p>
          <a:p>
            <a:r>
              <a:rPr lang="en-CA" dirty="0" smtClean="0"/>
              <a:t>4/present design specs</a:t>
            </a:r>
          </a:p>
          <a:p>
            <a:r>
              <a:rPr lang="en-CA" dirty="0" smtClean="0"/>
              <a:t>5/work with graphics and other designers,</a:t>
            </a:r>
          </a:p>
          <a:p>
            <a:r>
              <a:rPr lang="en-CA" dirty="0" smtClean="0"/>
              <a:t>6/troubleshoot website problems</a:t>
            </a:r>
          </a:p>
          <a:p>
            <a:r>
              <a:rPr lang="en-CA" dirty="0" smtClean="0"/>
              <a:t>7/maintain and update websites</a:t>
            </a:r>
          </a:p>
          <a:p>
            <a:r>
              <a:rPr lang="en-CA" dirty="0" smtClean="0"/>
              <a:t>8/ Monitor website traffic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1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Web developer Skills and Competencies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1/ Details Oriented :  being able to know where to look for the problem, </a:t>
            </a:r>
          </a:p>
          <a:p>
            <a:r>
              <a:rPr lang="en-CA" dirty="0" smtClean="0"/>
              <a:t>2/Multitasking : </a:t>
            </a:r>
          </a:p>
          <a:p>
            <a:r>
              <a:rPr lang="en-CA" dirty="0" smtClean="0"/>
              <a:t>3/ Problem-Solving : </a:t>
            </a:r>
          </a:p>
          <a:p>
            <a:r>
              <a:rPr lang="en-CA" dirty="0" smtClean="0"/>
              <a:t>4/ Good Under Pressure : </a:t>
            </a:r>
            <a:r>
              <a:rPr lang="en-CA" dirty="0" err="1" smtClean="0"/>
              <a:t>vbeing</a:t>
            </a:r>
            <a:r>
              <a:rPr lang="en-CA" dirty="0" smtClean="0"/>
              <a:t> able to handle the pressure of having work done </a:t>
            </a:r>
            <a:r>
              <a:rPr lang="en-CA" smtClean="0"/>
              <a:t>when needed ,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32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390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Web Fundamentals </vt:lpstr>
      <vt:lpstr>        How Does the Web Works ?</vt:lpstr>
      <vt:lpstr>What do you need to be a Web developer ?</vt:lpstr>
      <vt:lpstr>What’s the Role of a web developer ?</vt:lpstr>
      <vt:lpstr>Web developer Skills and Competencies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</dc:title>
  <dc:creator>Media</dc:creator>
  <cp:lastModifiedBy>Media</cp:lastModifiedBy>
  <cp:revision>5</cp:revision>
  <dcterms:created xsi:type="dcterms:W3CDTF">2020-11-14T11:28:56Z</dcterms:created>
  <dcterms:modified xsi:type="dcterms:W3CDTF">2020-11-14T13:45:51Z</dcterms:modified>
</cp:coreProperties>
</file>