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/>
    <p:restoredTop sz="94632"/>
  </p:normalViewPr>
  <p:slideViewPr>
    <p:cSldViewPr snapToGrid="0" snapToObjects="1">
      <p:cViewPr varScale="1">
        <p:scale>
          <a:sx n="96" d="100"/>
          <a:sy n="96" d="100"/>
        </p:scale>
        <p:origin x="192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4E0D-43CF-6B4C-9571-32B7AC4344B7}" type="datetimeFigureOut">
              <a:rPr lang="pt-PT" smtClean="0"/>
              <a:t>29/09/15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6C21B-F60B-0B48-B5C5-21184AD2C72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33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6C21B-F60B-0B48-B5C5-21184AD2C72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29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Laboratory 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How are the users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902" y="886558"/>
            <a:ext cx="3281263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User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Centred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Design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0683" y="2641359"/>
            <a:ext cx="199234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Group 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Inês</a:t>
            </a:r>
            <a:r>
              <a:rPr lang="en-US" sz="1600" dirty="0" smtClean="0">
                <a:solidFill>
                  <a:schemeClr val="bg1"/>
                </a:solidFill>
              </a:rPr>
              <a:t> Santos, 76334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66"/>
                </a:solidFill>
              </a:rPr>
              <a:t>Identification of</a:t>
            </a:r>
            <a:r>
              <a:rPr lang="en-US" dirty="0" smtClean="0"/>
              <a:t> stakeholders 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6010"/>
            <a:ext cx="7556313" cy="511265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663366"/>
                </a:solidFill>
              </a:rPr>
              <a:t>Users</a:t>
            </a:r>
          </a:p>
          <a:p>
            <a:pPr lvl="1"/>
            <a:r>
              <a:rPr lang="en-US" sz="1600" dirty="0" smtClean="0"/>
              <a:t>Elderly</a:t>
            </a:r>
            <a:endParaRPr lang="en-US" sz="1600" dirty="0" smtClean="0"/>
          </a:p>
          <a:p>
            <a:pPr lvl="1"/>
            <a:r>
              <a:rPr lang="en-US" sz="1600" dirty="0" smtClean="0"/>
              <a:t>Nursing Institutions</a:t>
            </a:r>
          </a:p>
          <a:p>
            <a:pPr lvl="1"/>
            <a:r>
              <a:rPr lang="en-US" sz="1600" dirty="0" smtClean="0"/>
              <a:t>Teachers</a:t>
            </a:r>
          </a:p>
          <a:p>
            <a:pPr lvl="1"/>
            <a:endParaRPr lang="en-US" sz="800" dirty="0" smtClean="0"/>
          </a:p>
          <a:p>
            <a:r>
              <a:rPr lang="en-US" sz="2400" dirty="0" smtClean="0">
                <a:solidFill>
                  <a:srgbClr val="663366"/>
                </a:solidFill>
              </a:rPr>
              <a:t>Developer Team </a:t>
            </a:r>
          </a:p>
          <a:p>
            <a:pPr lvl="1"/>
            <a:r>
              <a:rPr lang="en-US" sz="1600" dirty="0" smtClean="0"/>
              <a:t>Webmaster</a:t>
            </a:r>
          </a:p>
          <a:p>
            <a:pPr lvl="1"/>
            <a:r>
              <a:rPr lang="en-US" sz="1600" dirty="0" smtClean="0"/>
              <a:t>Teachers</a:t>
            </a:r>
          </a:p>
          <a:p>
            <a:pPr lvl="1"/>
            <a:r>
              <a:rPr lang="en-US" sz="1600" dirty="0" smtClean="0"/>
              <a:t>Test Team</a:t>
            </a:r>
            <a:endParaRPr lang="en-US" sz="1600" dirty="0" smtClean="0"/>
          </a:p>
          <a:p>
            <a:pPr lvl="1"/>
            <a:endParaRPr lang="en-US" sz="800" dirty="0" smtClean="0"/>
          </a:p>
          <a:p>
            <a:r>
              <a:rPr lang="en-US" sz="2400" dirty="0" smtClean="0">
                <a:solidFill>
                  <a:srgbClr val="663366"/>
                </a:solidFill>
              </a:rPr>
              <a:t>Satellites</a:t>
            </a:r>
          </a:p>
          <a:p>
            <a:pPr lvl="1"/>
            <a:r>
              <a:rPr lang="en-US" sz="1600" dirty="0" smtClean="0"/>
              <a:t>Family</a:t>
            </a:r>
          </a:p>
          <a:p>
            <a:pPr lvl="1"/>
            <a:r>
              <a:rPr lang="en-US" sz="1600" dirty="0" smtClean="0"/>
              <a:t>Friends</a:t>
            </a:r>
          </a:p>
          <a:p>
            <a:pPr lvl="1"/>
            <a:r>
              <a:rPr lang="en-US" sz="1600" dirty="0"/>
              <a:t>Nursing Institutions</a:t>
            </a:r>
          </a:p>
          <a:p>
            <a:pPr lvl="1"/>
            <a:r>
              <a:rPr lang="en-US" sz="1600" dirty="0" smtClean="0"/>
              <a:t>Companies/Institutions</a:t>
            </a:r>
          </a:p>
          <a:p>
            <a:pPr lvl="1"/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10" y="4258622"/>
            <a:ext cx="3281788" cy="19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60289"/>
            <a:ext cx="7556313" cy="495904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663366"/>
                </a:solidFill>
              </a:rPr>
              <a:t>Legislators</a:t>
            </a:r>
          </a:p>
          <a:p>
            <a:pPr lvl="1"/>
            <a:r>
              <a:rPr lang="en-US" sz="1600" dirty="0" smtClean="0"/>
              <a:t>Scientific and Pedagogic Departments</a:t>
            </a:r>
          </a:p>
          <a:p>
            <a:pPr lvl="1"/>
            <a:r>
              <a:rPr lang="en-US" sz="1600" dirty="0" smtClean="0"/>
              <a:t>Financial Managers</a:t>
            </a:r>
          </a:p>
          <a:p>
            <a:r>
              <a:rPr lang="en-US" sz="2400" dirty="0" smtClean="0">
                <a:solidFill>
                  <a:srgbClr val="663366"/>
                </a:solidFill>
              </a:rPr>
              <a:t>Managers</a:t>
            </a:r>
          </a:p>
          <a:p>
            <a:pPr lvl="1"/>
            <a:r>
              <a:rPr lang="en-US" sz="1600" dirty="0" smtClean="0"/>
              <a:t>Webmaster/manager</a:t>
            </a:r>
          </a:p>
          <a:p>
            <a:pPr lvl="1"/>
            <a:r>
              <a:rPr lang="en-US" sz="1600" dirty="0" smtClean="0"/>
              <a:t>Maintenance Team</a:t>
            </a:r>
          </a:p>
          <a:p>
            <a:r>
              <a:rPr lang="en-US" sz="2400" dirty="0" smtClean="0">
                <a:solidFill>
                  <a:srgbClr val="663366"/>
                </a:solidFill>
              </a:rPr>
              <a:t>Marketers</a:t>
            </a:r>
          </a:p>
          <a:p>
            <a:pPr lvl="1"/>
            <a:r>
              <a:rPr lang="en-US" sz="1600" dirty="0" smtClean="0"/>
              <a:t>Entertainment/Marketing companies</a:t>
            </a:r>
          </a:p>
          <a:p>
            <a:pPr lvl="1"/>
            <a:r>
              <a:rPr lang="en-US" sz="1600" dirty="0" smtClean="0"/>
              <a:t>Social Network</a:t>
            </a:r>
          </a:p>
          <a:p>
            <a:pPr lvl="1"/>
            <a:r>
              <a:rPr lang="en-US" sz="1600" dirty="0" smtClean="0"/>
              <a:t>Users</a:t>
            </a:r>
          </a:p>
          <a:p>
            <a:pPr lvl="1"/>
            <a:r>
              <a:rPr lang="en-US" sz="1600" dirty="0" smtClean="0"/>
              <a:t>Satellites</a:t>
            </a:r>
          </a:p>
          <a:p>
            <a:r>
              <a:rPr lang="en-US" sz="2400" dirty="0" smtClean="0">
                <a:solidFill>
                  <a:srgbClr val="663366"/>
                </a:solidFill>
              </a:rPr>
              <a:t>Bank</a:t>
            </a:r>
          </a:p>
          <a:p>
            <a:pPr lvl="1"/>
            <a:r>
              <a:rPr lang="en-US" sz="1600" dirty="0" smtClean="0">
                <a:solidFill>
                  <a:srgbClr val="595959"/>
                </a:solidFill>
              </a:rPr>
              <a:t>Virtual or physical financial institutions</a:t>
            </a:r>
            <a:endParaRPr lang="en-US" sz="16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9" y="4258734"/>
            <a:ext cx="3277020" cy="24541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 smtClean="0">
                <a:solidFill>
                  <a:srgbClr val="663366"/>
                </a:solidFill>
              </a:rPr>
              <a:t>Identification of</a:t>
            </a:r>
            <a:r>
              <a:rPr lang="en-US" dirty="0" smtClean="0"/>
              <a:t> stakeholders 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</a:t>
            </a:r>
            <a:r>
              <a:rPr lang="en-US" smtClean="0"/>
              <a:t>users profiles</a:t>
            </a:r>
            <a:r>
              <a:rPr lang="en-US" dirty="0" smtClean="0"/>
              <a:t>				</a:t>
            </a:r>
            <a:r>
              <a:rPr lang="en-US" smtClean="0"/>
              <a:t>				1/2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37705"/>
              </p:ext>
            </p:extLst>
          </p:nvPr>
        </p:nvGraphicFramePr>
        <p:xfrm>
          <a:off x="595238" y="2455333"/>
          <a:ext cx="7766587" cy="390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32"/>
                <a:gridCol w="1948069"/>
                <a:gridCol w="1756874"/>
                <a:gridCol w="2099212"/>
              </a:tblGrid>
              <a:tr h="745066">
                <a:tc>
                  <a:txBody>
                    <a:bodyPr/>
                    <a:lstStyle/>
                    <a:p>
                      <a:pPr algn="r"/>
                      <a:r>
                        <a:rPr lang="en-GB" noProof="0" dirty="0" smtClean="0"/>
                        <a:t>Profile</a:t>
                      </a:r>
                    </a:p>
                    <a:p>
                      <a:pPr algn="r"/>
                      <a:endParaRPr lang="en-US" sz="800" noProof="0" dirty="0" smtClean="0"/>
                    </a:p>
                    <a:p>
                      <a:r>
                        <a:rPr lang="en-US" noProof="0" dirty="0" smtClean="0"/>
                        <a:t>Characteristics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Elderly Technophobe 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Elderly Committed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Elderly Experienced 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Interest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few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some/a lot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a</a:t>
                      </a:r>
                      <a:r>
                        <a:rPr lang="en-US" baseline="0" noProof="0" dirty="0" smtClean="0"/>
                        <a:t> lot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Dynamic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few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some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a</a:t>
                      </a:r>
                      <a:r>
                        <a:rPr lang="en-US" baseline="0" noProof="0" dirty="0" smtClean="0"/>
                        <a:t> lot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Experience in online curses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none/few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few/some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a</a:t>
                      </a:r>
                      <a:r>
                        <a:rPr lang="en-US" baseline="0" noProof="0" dirty="0" smtClean="0"/>
                        <a:t> lot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Dependency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a lot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few/some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none/few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Technological knowledge</a:t>
                      </a:r>
                      <a:r>
                        <a:rPr lang="en-US" baseline="0" noProof="0" dirty="0" smtClean="0"/>
                        <a:t> 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none/few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some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a</a:t>
                      </a:r>
                      <a:r>
                        <a:rPr lang="en-US" baseline="0" noProof="0" dirty="0" smtClean="0"/>
                        <a:t> lot</a:t>
                      </a:r>
                      <a:endParaRPr lang="en-US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7337" y="2610591"/>
            <a:ext cx="1950333" cy="38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0452"/>
              </p:ext>
            </p:extLst>
          </p:nvPr>
        </p:nvGraphicFramePr>
        <p:xfrm>
          <a:off x="716190" y="2731105"/>
          <a:ext cx="7764619" cy="3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70"/>
                <a:gridCol w="2744636"/>
                <a:gridCol w="275181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Profile</a:t>
                      </a:r>
                    </a:p>
                    <a:p>
                      <a:pPr algn="r"/>
                      <a:endParaRPr lang="en-US" sz="800" noProof="0" dirty="0" smtClean="0"/>
                    </a:p>
                    <a:p>
                      <a:r>
                        <a:rPr lang="en-US" noProof="0" dirty="0" smtClean="0"/>
                        <a:t>Characteristics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Inexperienced teacher</a:t>
                      </a:r>
                      <a:r>
                        <a:rPr lang="en-US" baseline="0" noProof="0" dirty="0" smtClean="0"/>
                        <a:t> in online curses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Experienced teacher</a:t>
                      </a:r>
                      <a:r>
                        <a:rPr lang="en-US" baseline="0" noProof="0" dirty="0" smtClean="0"/>
                        <a:t> in online curses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Responsibility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responsible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responsible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Certification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yes/no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yes/no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Teaching experience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few/some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a lot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Technological knowledge</a:t>
                      </a:r>
                      <a:r>
                        <a:rPr lang="en-US" baseline="0" noProof="0" dirty="0" smtClean="0"/>
                        <a:t> 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few/some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noProof="0" dirty="0" smtClean="0"/>
                        <a:t>some</a:t>
                      </a:r>
                      <a:r>
                        <a:rPr lang="en-US" baseline="0" noProof="0" dirty="0" smtClean="0"/>
                        <a:t>/a lot</a:t>
                      </a:r>
                      <a:endParaRPr lang="en-US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28285" y="2805106"/>
            <a:ext cx="2247143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 smtClean="0"/>
              <a:t>Description of the users profiles								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675467"/>
          </a:xfrm>
        </p:spPr>
        <p:txBody>
          <a:bodyPr/>
          <a:lstStyle/>
          <a:p>
            <a:r>
              <a:rPr lang="en-US" dirty="0" smtClean="0"/>
              <a:t>6 elderlies, with none, few or some experience in the technological knowledge, covering the three profiles described early. </a:t>
            </a:r>
          </a:p>
          <a:p>
            <a:r>
              <a:rPr lang="en-US" dirty="0" smtClean="0"/>
              <a:t>2 or 3 employees of nursing institutions.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57" y="4478867"/>
            <a:ext cx="3729275" cy="20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204</TotalTime>
  <Words>181</Words>
  <Application>Microsoft Macintosh PowerPoint</Application>
  <PresentationFormat>Apresentação no Ecrã (4:3)</PresentationFormat>
  <Paragraphs>86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Calibri</vt:lpstr>
      <vt:lpstr>Rockwell</vt:lpstr>
      <vt:lpstr>Wingdings</vt:lpstr>
      <vt:lpstr>Advantage</vt:lpstr>
      <vt:lpstr>Laboratory 1</vt:lpstr>
      <vt:lpstr>Identification of stakeholders  1/2</vt:lpstr>
      <vt:lpstr>Identification of stakeholders  2/2</vt:lpstr>
      <vt:lpstr>Description of the users profiles        1/2</vt:lpstr>
      <vt:lpstr>Description of the users profiles        2/2</vt:lpstr>
      <vt:lpstr>Monitoring Group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35</cp:revision>
  <dcterms:created xsi:type="dcterms:W3CDTF">2015-09-22T22:39:51Z</dcterms:created>
  <dcterms:modified xsi:type="dcterms:W3CDTF">2015-09-29T16:03:46Z</dcterms:modified>
</cp:coreProperties>
</file>