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57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100"/>
    <a:srgbClr val="663366"/>
    <a:srgbClr val="595959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 snapToGrid="0" snapToObjects="1">
      <p:cViewPr varScale="1">
        <p:scale>
          <a:sx n="100" d="100"/>
          <a:sy n="100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21-10-2015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3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</a:t>
            </a:r>
            <a:r>
              <a:rPr lang="pt-PT" sz="4000" dirty="0" smtClean="0"/>
              <a:t>4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32" y="5562599"/>
            <a:ext cx="437949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Workshop com os utilizadores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0683" y="2641359"/>
            <a:ext cx="1999566" cy="159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600" dirty="0" smtClean="0">
                <a:solidFill>
                  <a:schemeClr val="bg1"/>
                </a:solidFill>
              </a:rPr>
              <a:t>Inês Santos, 76334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1211" y="4824663"/>
            <a:ext cx="4588627" cy="1455821"/>
          </a:xfrm>
        </p:spPr>
        <p:txBody>
          <a:bodyPr>
            <a:noAutofit/>
          </a:bodyPr>
          <a:lstStyle/>
          <a:p>
            <a:r>
              <a:rPr lang="pt-PT" sz="3200" dirty="0" smtClean="0"/>
              <a:t>O que o grupo gerou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12820" y="839016"/>
            <a:ext cx="4199021" cy="2918031"/>
          </a:xfrm>
        </p:spPr>
        <p:txBody>
          <a:bodyPr/>
          <a:lstStyle/>
          <a:p>
            <a:endParaRPr lang="pt-PT" sz="4000" dirty="0" smtClean="0"/>
          </a:p>
          <a:p>
            <a:r>
              <a:rPr lang="pt-PT" sz="4000" dirty="0" smtClean="0"/>
              <a:t>CARD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288" y="333473"/>
            <a:ext cx="1954456" cy="15145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36" y="2421283"/>
            <a:ext cx="2056102" cy="20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CARD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Conteúdos produzidos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71211" y="4824663"/>
            <a:ext cx="4588627" cy="1455821"/>
          </a:xfrm>
        </p:spPr>
        <p:txBody>
          <a:bodyPr>
            <a:noAutofit/>
          </a:bodyPr>
          <a:lstStyle/>
          <a:p>
            <a:r>
              <a:rPr lang="pt-PT" sz="3200" dirty="0" smtClean="0"/>
              <a:t>O que o grupo opinou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12820" y="839016"/>
            <a:ext cx="4199021" cy="2918031"/>
          </a:xfrm>
        </p:spPr>
        <p:txBody>
          <a:bodyPr/>
          <a:lstStyle/>
          <a:p>
            <a:endParaRPr lang="pt-PT" sz="4000" dirty="0" smtClean="0"/>
          </a:p>
          <a:p>
            <a:r>
              <a:rPr lang="pt-PT" sz="4000" dirty="0" smtClean="0"/>
              <a:t>Thinking</a:t>
            </a:r>
          </a:p>
          <a:p>
            <a:r>
              <a:rPr lang="pt-PT" sz="4000" dirty="0" smtClean="0"/>
              <a:t>Hats</a:t>
            </a:r>
            <a:endParaRPr lang="pt-PT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288" y="333473"/>
            <a:ext cx="1954456" cy="15145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36" y="2421283"/>
            <a:ext cx="2056102" cy="203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Thinking hats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Opiniões retiradas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44190" y="2374773"/>
            <a:ext cx="391026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733928" y="2374774"/>
            <a:ext cx="356134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733928" y="3327486"/>
            <a:ext cx="356134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3928" y="4280198"/>
            <a:ext cx="782052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PT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44190" y="3327487"/>
            <a:ext cx="391026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3928" y="5509908"/>
            <a:ext cx="782052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9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854</TotalTime>
  <Words>44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Laboratório 4</vt:lpstr>
      <vt:lpstr>O que o grupo gerou</vt:lpstr>
      <vt:lpstr>CARD</vt:lpstr>
      <vt:lpstr>O que o grupo opinou</vt:lpstr>
      <vt:lpstr>Thinking hats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76</cp:revision>
  <dcterms:created xsi:type="dcterms:W3CDTF">2015-09-22T22:39:51Z</dcterms:created>
  <dcterms:modified xsi:type="dcterms:W3CDTF">2015-10-22T01:34:56Z</dcterms:modified>
</cp:coreProperties>
</file>