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70" r:id="rId4"/>
    <p:sldId id="272" r:id="rId5"/>
    <p:sldId id="273" r:id="rId6"/>
    <p:sldId id="262" r:id="rId7"/>
    <p:sldId id="269" r:id="rId8"/>
    <p:sldId id="263" r:id="rId9"/>
    <p:sldId id="266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>
        <p:scale>
          <a:sx n="95" d="100"/>
          <a:sy n="95" d="100"/>
        </p:scale>
        <p:origin x="-121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05-11-2015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6E254-ACB4-B240-BB93-3D6DFACA42B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42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05-Nov-15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4292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6</a:t>
            </a:r>
            <a:endParaRPr lang="pt-PT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3111" y="5562599"/>
            <a:ext cx="4903114" cy="838201"/>
          </a:xfrm>
        </p:spPr>
        <p:txBody>
          <a:bodyPr>
            <a:normAutofit/>
          </a:bodyPr>
          <a:lstStyle/>
          <a:p>
            <a:r>
              <a:rPr lang="pt-PT" sz="2400" dirty="0" smtClean="0">
                <a:latin typeface="+mj-lt"/>
              </a:rPr>
              <a:t>Modelo Conceptual e Protótipo de Baixa Fidelidade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</a:t>
            </a:r>
            <a:r>
              <a:rPr lang="pt-PT" smtClean="0"/>
              <a:t>	</a:t>
            </a:r>
            <a:r>
              <a:rPr lang="pt-PT" smtClean="0"/>
              <a:t>1/5</a:t>
            </a:r>
            <a:endParaRPr lang="pt-PT" dirty="0"/>
          </a:p>
        </p:txBody>
      </p:sp>
      <p:pic>
        <p:nvPicPr>
          <p:cNvPr id="1026" name="Picture 2" descr="C:\Users\Admin\Documents\GitHub\C_C_U-2015-10\Aula 06\Prototipo\ecra inicial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89" y="1140145"/>
            <a:ext cx="5493872" cy="56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3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	</a:t>
            </a:r>
            <a:r>
              <a:rPr lang="pt-PT" dirty="0" smtClean="0"/>
              <a:t>2/5</a:t>
            </a:r>
            <a:endParaRPr lang="pt-PT" dirty="0"/>
          </a:p>
        </p:txBody>
      </p:sp>
      <p:pic>
        <p:nvPicPr>
          <p:cNvPr id="2050" name="Picture 2" descr="C:\Users\Admin\Documents\GitHub\C_C_U-2015-10\Aula 06\Prototipo\Todos os curso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09" y="1155560"/>
            <a:ext cx="5389456" cy="696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	</a:t>
            </a:r>
            <a:r>
              <a:rPr lang="pt-PT" dirty="0" smtClean="0"/>
              <a:t>3/5</a:t>
            </a:r>
            <a:endParaRPr lang="pt-PT" dirty="0"/>
          </a:p>
        </p:txBody>
      </p:sp>
      <p:pic>
        <p:nvPicPr>
          <p:cNvPr id="3074" name="Picture 2" descr="C:\Users\Admin\Documents\GitHub\C_C_U-2015-10\Aula 06\Prototipo\Página Curso de Agricultura - Iniciantes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46" y="1225671"/>
            <a:ext cx="5403500" cy="638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	</a:t>
            </a:r>
            <a:r>
              <a:rPr lang="pt-PT" dirty="0" smtClean="0"/>
              <a:t>4/5</a:t>
            </a:r>
            <a:endParaRPr lang="pt-PT" dirty="0"/>
          </a:p>
        </p:txBody>
      </p:sp>
      <p:sp>
        <p:nvSpPr>
          <p:cNvPr id="3" name="Marcador de Posição de Conteúdo 2"/>
          <p:cNvSpPr txBox="1">
            <a:spLocks/>
          </p:cNvSpPr>
          <p:nvPr/>
        </p:nvSpPr>
        <p:spPr>
          <a:xfrm>
            <a:off x="498475" y="1981200"/>
            <a:ext cx="8194260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2800" dirty="0" smtClean="0">
                <a:solidFill>
                  <a:schemeClr val="tx1"/>
                </a:solidFill>
              </a:rPr>
              <a:t>Conclusões</a:t>
            </a:r>
            <a:endParaRPr lang="pt-PT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Alguns </a:t>
            </a:r>
            <a:r>
              <a:rPr lang="pt-PT" dirty="0" smtClean="0"/>
              <a:t>ecrãs					</a:t>
            </a:r>
            <a:r>
              <a:rPr lang="pt-PT" dirty="0" smtClean="0"/>
              <a:t>5/5</a:t>
            </a:r>
            <a:endParaRPr lang="pt-PT" dirty="0"/>
          </a:p>
        </p:txBody>
      </p:sp>
      <p:sp>
        <p:nvSpPr>
          <p:cNvPr id="3" name="Marcador de Posição de Conteúdo 2"/>
          <p:cNvSpPr txBox="1">
            <a:spLocks/>
          </p:cNvSpPr>
          <p:nvPr/>
        </p:nvSpPr>
        <p:spPr>
          <a:xfrm>
            <a:off x="498475" y="1981200"/>
            <a:ext cx="8194260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2800" dirty="0" smtClean="0">
                <a:solidFill>
                  <a:schemeClr val="tx1"/>
                </a:solidFill>
              </a:rPr>
              <a:t>Ver ecrãs restantes na nossa página do grupo</a:t>
            </a:r>
            <a:endParaRPr lang="pt-PT" sz="28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Organização da plataforma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r>
              <a:rPr lang="pt-PT" sz="6000" dirty="0" smtClean="0"/>
              <a:t>Modelo Conceptual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Organização da plataforma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Actividades e relações principais 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026" name="Picture 2" descr="http://puu.sh/laOUz/e6bf6a13b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54" y="1600200"/>
            <a:ext cx="621982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44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Interface e interacções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r>
              <a:rPr lang="pt-PT" sz="6000" dirty="0" smtClean="0"/>
              <a:t>Modelo Conceptual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e interacções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Interface tradicional Window, Icon, Menus, Pointers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r>
              <a:rPr lang="pt-PT" sz="2400" dirty="0" smtClean="0"/>
              <a:t>Instruções </a:t>
            </a:r>
            <a:r>
              <a:rPr lang="pt-PT" sz="2400" dirty="0"/>
              <a:t>– </a:t>
            </a:r>
            <a:r>
              <a:rPr lang="pt-PT" sz="2400" dirty="0" smtClean="0"/>
              <a:t>Acções </a:t>
            </a:r>
            <a:r>
              <a:rPr lang="pt-PT" sz="2400" dirty="0"/>
              <a:t>como Inscrever, Efectuar pagamento , Iniciar </a:t>
            </a:r>
            <a:r>
              <a:rPr lang="pt-PT" sz="2400" dirty="0" smtClean="0"/>
              <a:t>sessão.</a:t>
            </a:r>
            <a:endParaRPr lang="en-US" sz="2400" dirty="0"/>
          </a:p>
          <a:p>
            <a:r>
              <a:rPr lang="pt-PT" sz="2400" dirty="0" smtClean="0"/>
              <a:t>Diálogo </a:t>
            </a:r>
            <a:r>
              <a:rPr lang="pt-PT" sz="2400" dirty="0"/>
              <a:t>– </a:t>
            </a:r>
            <a:r>
              <a:rPr lang="pt-PT" sz="2400" dirty="0" smtClean="0"/>
              <a:t>Sistema </a:t>
            </a:r>
            <a:r>
              <a:rPr lang="pt-PT" sz="2400" dirty="0"/>
              <a:t>de pesquisa de </a:t>
            </a:r>
            <a:r>
              <a:rPr lang="pt-PT" sz="2400" dirty="0" smtClean="0"/>
              <a:t>cursos, que responde ao utilizador segundo o que for escrito por ele.</a:t>
            </a:r>
            <a:endParaRPr lang="en-US" sz="2400" dirty="0"/>
          </a:p>
          <a:p>
            <a:r>
              <a:rPr lang="pt-PT" sz="2400" dirty="0" smtClean="0"/>
              <a:t>Manipulação </a:t>
            </a:r>
            <a:r>
              <a:rPr lang="pt-PT" sz="2400" dirty="0"/>
              <a:t>– </a:t>
            </a:r>
            <a:r>
              <a:rPr lang="pt-PT" sz="2400" dirty="0" smtClean="0"/>
              <a:t>Abrir </a:t>
            </a:r>
            <a:r>
              <a:rPr lang="pt-PT" sz="2400" dirty="0"/>
              <a:t>categorias para </a:t>
            </a:r>
            <a:r>
              <a:rPr lang="pt-PT" sz="2400" dirty="0" smtClean="0"/>
              <a:t>exibir </a:t>
            </a:r>
            <a:r>
              <a:rPr lang="pt-PT" sz="2400" dirty="0"/>
              <a:t>os </a:t>
            </a:r>
            <a:r>
              <a:rPr lang="pt-PT" sz="2400" dirty="0" smtClean="0"/>
              <a:t>conteúdos.</a:t>
            </a:r>
            <a:endParaRPr lang="en-US" sz="2400" dirty="0"/>
          </a:p>
          <a:p>
            <a:r>
              <a:rPr lang="pt-PT" sz="2400" dirty="0" smtClean="0"/>
              <a:t>Explorar </a:t>
            </a:r>
            <a:r>
              <a:rPr lang="pt-PT" sz="2400" dirty="0"/>
              <a:t>– </a:t>
            </a:r>
            <a:r>
              <a:rPr lang="pt-PT" sz="2400" dirty="0" smtClean="0"/>
              <a:t>Navegação </a:t>
            </a:r>
            <a:r>
              <a:rPr lang="pt-PT" sz="2400" dirty="0"/>
              <a:t>pelas </a:t>
            </a:r>
            <a:r>
              <a:rPr lang="pt-PT" sz="2400" dirty="0" smtClean="0"/>
              <a:t>categorias </a:t>
            </a:r>
            <a:r>
              <a:rPr lang="pt-PT" sz="2400" dirty="0"/>
              <a:t>e </a:t>
            </a:r>
            <a:r>
              <a:rPr lang="pt-PT" sz="2400" dirty="0" smtClean="0"/>
              <a:t>cursos existentes, segundo critérios de pesquisa ou de entre os mais populares ou recentes.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5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Metáforas elaboradas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r>
              <a:rPr lang="pt-PT" sz="6000" dirty="0" smtClean="0"/>
              <a:t>Modelo Conceptual</a:t>
            </a:r>
            <a:endParaRPr lang="pt-PT" sz="60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 1				</a:t>
            </a:r>
            <a:r>
              <a:rPr lang="pt-PT" dirty="0"/>
              <a:t>	</a:t>
            </a:r>
            <a:r>
              <a:rPr lang="pt-PT" dirty="0" smtClean="0"/>
              <a:t>1/2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Supermercado 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391596" y="1981200"/>
            <a:ext cx="8194264" cy="43245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chemeClr val="tx1"/>
                </a:solidFill>
              </a:rPr>
              <a:t>Organizado </a:t>
            </a:r>
            <a:r>
              <a:rPr lang="pt-PT" sz="1600" dirty="0">
                <a:solidFill>
                  <a:schemeClr val="tx1"/>
                </a:solidFill>
              </a:rPr>
              <a:t>por secções de </a:t>
            </a:r>
            <a:r>
              <a:rPr lang="pt-PT" sz="1600" dirty="0" smtClean="0">
                <a:solidFill>
                  <a:schemeClr val="tx1"/>
                </a:solidFill>
              </a:rPr>
              <a:t>produtos.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>
                <a:solidFill>
                  <a:schemeClr val="tx1"/>
                </a:solidFill>
              </a:rPr>
              <a:t>Pode procurar-se um produto na secção que se pretende ou pedindo ajuda a uma assistente do supermercado. </a:t>
            </a:r>
            <a:r>
              <a:rPr lang="pt-PT" sz="1600" dirty="0" smtClean="0">
                <a:solidFill>
                  <a:schemeClr val="tx1"/>
                </a:solidFill>
              </a:rPr>
              <a:t/>
            </a:r>
            <a:br>
              <a:rPr lang="pt-PT" sz="1600" dirty="0" smtClean="0">
                <a:solidFill>
                  <a:schemeClr val="tx1"/>
                </a:solidFill>
              </a:rPr>
            </a:br>
            <a:r>
              <a:rPr lang="pt-PT" sz="1600" dirty="0" smtClean="0">
                <a:solidFill>
                  <a:schemeClr val="tx1"/>
                </a:solidFill>
              </a:rPr>
              <a:t>Cada </a:t>
            </a:r>
            <a:r>
              <a:rPr lang="pt-PT" sz="1600" dirty="0">
                <a:solidFill>
                  <a:schemeClr val="tx1"/>
                </a:solidFill>
              </a:rPr>
              <a:t>produto </a:t>
            </a:r>
            <a:r>
              <a:rPr lang="pt-PT" sz="1600" dirty="0" smtClean="0">
                <a:solidFill>
                  <a:schemeClr val="tx1"/>
                </a:solidFill>
              </a:rPr>
              <a:t>pode ser </a:t>
            </a:r>
            <a:r>
              <a:rPr lang="pt-PT" sz="1600" dirty="0">
                <a:solidFill>
                  <a:schemeClr val="tx1"/>
                </a:solidFill>
              </a:rPr>
              <a:t>fabricado por várias marcas. Alguns são de marca branca, outros são mais caros, e pode haver uns que são oferta da </a:t>
            </a:r>
            <a:r>
              <a:rPr lang="pt-PT" sz="1600" dirty="0" smtClean="0">
                <a:solidFill>
                  <a:schemeClr val="tx1"/>
                </a:solidFill>
              </a:rPr>
              <a:t>casa.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chemeClr val="tx1"/>
                </a:solidFill>
              </a:rPr>
              <a:t>Pode </a:t>
            </a:r>
            <a:r>
              <a:rPr lang="pt-PT" sz="1600" dirty="0">
                <a:solidFill>
                  <a:schemeClr val="tx1"/>
                </a:solidFill>
              </a:rPr>
              <a:t>achar-se o produto pior ou melhor. Os produtos mais populares são postos em estantes mais </a:t>
            </a:r>
            <a:r>
              <a:rPr lang="pt-PT" sz="1600" dirty="0" smtClean="0">
                <a:solidFill>
                  <a:schemeClr val="tx1"/>
                </a:solidFill>
              </a:rPr>
              <a:t>visíveis.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pt-PT" sz="1600" dirty="0" smtClean="0">
                <a:solidFill>
                  <a:schemeClr val="tx1"/>
                </a:solidFill>
              </a:rPr>
              <a:t>A </a:t>
            </a:r>
            <a:r>
              <a:rPr lang="pt-PT" sz="1600" dirty="0">
                <a:solidFill>
                  <a:schemeClr val="tx1"/>
                </a:solidFill>
              </a:rPr>
              <a:t>compra dos produtos é </a:t>
            </a:r>
            <a:r>
              <a:rPr lang="pt-PT" sz="1600" dirty="0" smtClean="0">
                <a:solidFill>
                  <a:schemeClr val="tx1"/>
                </a:solidFill>
              </a:rPr>
              <a:t>feita </a:t>
            </a:r>
            <a:r>
              <a:rPr lang="pt-PT" sz="1600" dirty="0">
                <a:solidFill>
                  <a:schemeClr val="tx1"/>
                </a:solidFill>
              </a:rPr>
              <a:t>nas caixas, onde se fornecem informações de pagamento.</a:t>
            </a:r>
            <a:endParaRPr lang="pt-PT" sz="1600" dirty="0">
              <a:solidFill>
                <a:schemeClr val="tx1"/>
              </a:solidFill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Metáfora 2				</a:t>
            </a:r>
            <a:r>
              <a:rPr lang="pt-PT" dirty="0"/>
              <a:t>	</a:t>
            </a:r>
            <a:r>
              <a:rPr lang="pt-PT" dirty="0" smtClean="0"/>
              <a:t>2/2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142999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Aparelhagem de Som (Cassete)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3597309" y="1981200"/>
            <a:ext cx="5095425" cy="4324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pt-PT" sz="1400" dirty="0">
                <a:solidFill>
                  <a:schemeClr val="tx1"/>
                </a:solidFill>
              </a:rPr>
              <a:t>A interface dos vídeos funciona de forma semelhante à de um leitor de cassetes ou </a:t>
            </a:r>
            <a:r>
              <a:rPr lang="pt-PT" sz="1400" dirty="0" err="1">
                <a:solidFill>
                  <a:schemeClr val="tx1"/>
                </a:solidFill>
              </a:rPr>
              <a:t>CDs</a:t>
            </a:r>
            <a:r>
              <a:rPr lang="pt-PT" sz="1400" dirty="0">
                <a:solidFill>
                  <a:schemeClr val="tx1"/>
                </a:solidFill>
              </a:rPr>
              <a:t>, com os botões de “tocar” e regular o som. Adicionalmente, pode ver-se </a:t>
            </a:r>
            <a:r>
              <a:rPr lang="pt-PT" sz="1400" dirty="0" smtClean="0">
                <a:solidFill>
                  <a:schemeClr val="tx1"/>
                </a:solidFill>
              </a:rPr>
              <a:t>o </a:t>
            </a:r>
            <a:r>
              <a:rPr lang="pt-PT" sz="1400" dirty="0">
                <a:solidFill>
                  <a:schemeClr val="tx1"/>
                </a:solidFill>
              </a:rPr>
              <a:t>folheto que veio com a cassete/CD, para se recapitular a letra.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endParaRPr lang="pt-PT" sz="14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www.technologysphinx.com/wp-content/uploads/2014/03/Best-Video-Player-for-Windows-7_4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t="12661" r="2022" b="3236"/>
          <a:stretch/>
        </p:blipFill>
        <p:spPr bwMode="auto">
          <a:xfrm>
            <a:off x="4351390" y="3988967"/>
            <a:ext cx="3587262" cy="223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4" y="2350315"/>
            <a:ext cx="2856035" cy="395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88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43252" y="4862160"/>
            <a:ext cx="4050332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Alguns ecrãs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778476"/>
            <a:ext cx="4199021" cy="2557874"/>
          </a:xfrm>
        </p:spPr>
        <p:txBody>
          <a:bodyPr/>
          <a:lstStyle/>
          <a:p>
            <a:r>
              <a:rPr lang="pt-PT" sz="6000" dirty="0" smtClean="0"/>
              <a:t>Protótipo de baixa fidelidade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1612</TotalTime>
  <Words>235</Words>
  <Application>Microsoft Office PowerPoint</Application>
  <PresentationFormat>On-screen Show (4:3)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Advantage</vt:lpstr>
      <vt:lpstr>Laboratório 6</vt:lpstr>
      <vt:lpstr>Organização da plataforma</vt:lpstr>
      <vt:lpstr>Organização da plataforma</vt:lpstr>
      <vt:lpstr>Interface e interacções</vt:lpstr>
      <vt:lpstr>Interface e interacções</vt:lpstr>
      <vt:lpstr>Metáforas elaboradas</vt:lpstr>
      <vt:lpstr>Metáfora 1     1/2</vt:lpstr>
      <vt:lpstr>Metáfora 2     2/2</vt:lpstr>
      <vt:lpstr>Alguns ecrãs</vt:lpstr>
      <vt:lpstr>Alguns ecrãs     1/5</vt:lpstr>
      <vt:lpstr>Alguns ecrãs     2/5</vt:lpstr>
      <vt:lpstr>Alguns ecrãs     3/5</vt:lpstr>
      <vt:lpstr>Alguns ecrãs     4/5</vt:lpstr>
      <vt:lpstr>Alguns ecrãs     5/5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Admin</cp:lastModifiedBy>
  <cp:revision>149</cp:revision>
  <dcterms:created xsi:type="dcterms:W3CDTF">2015-09-22T22:39:51Z</dcterms:created>
  <dcterms:modified xsi:type="dcterms:W3CDTF">2015-11-05T23:59:09Z</dcterms:modified>
</cp:coreProperties>
</file>