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Laboratório 1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Quem são os utilizadores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663366"/>
                </a:solidFill>
              </a:rPr>
              <a:t>I</a:t>
            </a:r>
            <a:r>
              <a:rPr lang="pt-PT" dirty="0" smtClean="0">
                <a:solidFill>
                  <a:srgbClr val="663366"/>
                </a:solidFill>
              </a:rPr>
              <a:t>dentificação d</a:t>
            </a:r>
            <a:r>
              <a:rPr lang="pt-PT" dirty="0" smtClean="0"/>
              <a:t>os </a:t>
            </a:r>
            <a:r>
              <a:rPr lang="pt-PT" dirty="0" err="1" smtClean="0"/>
              <a:t>stakeholders</a:t>
            </a:r>
            <a:r>
              <a:rPr lang="pt-PT" dirty="0" smtClean="0"/>
              <a:t>  1/2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6010"/>
            <a:ext cx="7556313" cy="5112654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Utilizadores</a:t>
            </a:r>
          </a:p>
          <a:p>
            <a:pPr lvl="1"/>
            <a:r>
              <a:rPr lang="pt-PT" sz="1600" dirty="0" smtClean="0"/>
              <a:t>Idosos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endParaRPr lang="pt-PT" sz="8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Equipa de desenvolvimento</a:t>
            </a:r>
          </a:p>
          <a:p>
            <a:pPr lvl="1"/>
            <a:r>
              <a:rPr lang="pt-PT" sz="1600" dirty="0" smtClean="0"/>
              <a:t>Webmaster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r>
              <a:rPr lang="pt-PT" sz="1600" dirty="0" smtClean="0"/>
              <a:t>Equipa de testes</a:t>
            </a:r>
          </a:p>
          <a:p>
            <a:pPr lvl="1"/>
            <a:endParaRPr lang="pt-PT" sz="800" dirty="0" smtClean="0"/>
          </a:p>
          <a:p>
            <a:r>
              <a:rPr lang="pt-PT" sz="2400" dirty="0" err="1" smtClean="0">
                <a:solidFill>
                  <a:srgbClr val="663366"/>
                </a:solidFill>
              </a:rPr>
              <a:t>Satellites</a:t>
            </a:r>
            <a:endParaRPr lang="pt-PT" sz="2400" dirty="0" smtClean="0">
              <a:solidFill>
                <a:srgbClr val="663366"/>
              </a:solidFill>
            </a:endParaRPr>
          </a:p>
          <a:p>
            <a:pPr lvl="1"/>
            <a:r>
              <a:rPr lang="pt-PT" sz="1600" dirty="0" smtClean="0"/>
              <a:t>Familiares</a:t>
            </a:r>
          </a:p>
          <a:p>
            <a:pPr lvl="1"/>
            <a:r>
              <a:rPr lang="pt-PT" sz="1600" dirty="0" smtClean="0"/>
              <a:t>Amigos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Empresas/Instituições</a:t>
            </a:r>
          </a:p>
          <a:p>
            <a:pPr lvl="1"/>
            <a:endParaRPr lang="pt-PT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10" y="4258622"/>
            <a:ext cx="3281788" cy="1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</a:t>
            </a:r>
            <a:r>
              <a:rPr lang="pt-PT" dirty="0" smtClean="0"/>
              <a:t>dentificação dos </a:t>
            </a:r>
            <a:r>
              <a:rPr lang="pt-PT" dirty="0" err="1" smtClean="0"/>
              <a:t>stakeholders</a:t>
            </a:r>
            <a:r>
              <a:rPr lang="pt-PT" dirty="0" smtClean="0"/>
              <a:t>  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60289"/>
            <a:ext cx="7556313" cy="4959047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Legisladores</a:t>
            </a:r>
          </a:p>
          <a:p>
            <a:pPr lvl="1"/>
            <a:r>
              <a:rPr lang="pt-PT" sz="1600" dirty="0" smtClean="0"/>
              <a:t>Departamento Científico e Pedagógico</a:t>
            </a:r>
          </a:p>
          <a:p>
            <a:pPr lvl="1"/>
            <a:r>
              <a:rPr lang="pt-PT" sz="1600" dirty="0" smtClean="0"/>
              <a:t>Controlad</a:t>
            </a:r>
            <a:r>
              <a:rPr lang="pt-PT" sz="1600" dirty="0" smtClean="0">
                <a:solidFill>
                  <a:srgbClr val="595959"/>
                </a:solidFill>
              </a:rPr>
              <a:t>ores </a:t>
            </a:r>
            <a:r>
              <a:rPr lang="pt-PT" sz="1600" dirty="0" smtClean="0"/>
              <a:t>financeiros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Gestores</a:t>
            </a:r>
          </a:p>
          <a:p>
            <a:pPr lvl="1"/>
            <a:r>
              <a:rPr lang="pt-PT" sz="1600" dirty="0" smtClean="0"/>
              <a:t>Webmaster/</a:t>
            </a:r>
            <a:r>
              <a:rPr lang="pt-PT" sz="1600" dirty="0" err="1" smtClean="0"/>
              <a:t>manager</a:t>
            </a:r>
            <a:endParaRPr lang="pt-PT" sz="1600" dirty="0" smtClean="0"/>
          </a:p>
          <a:p>
            <a:pPr lvl="1"/>
            <a:r>
              <a:rPr lang="pt-PT" sz="1600" dirty="0" smtClean="0"/>
              <a:t>Equipa de manutenção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Divulgadores</a:t>
            </a:r>
          </a:p>
          <a:p>
            <a:pPr lvl="1"/>
            <a:r>
              <a:rPr lang="pt-PT" sz="1600" dirty="0" smtClean="0"/>
              <a:t>Empresas de comunicação/marketing</a:t>
            </a:r>
          </a:p>
          <a:p>
            <a:pPr lvl="1"/>
            <a:r>
              <a:rPr lang="pt-PT" sz="1600" dirty="0" smtClean="0"/>
              <a:t>Redes Sociais</a:t>
            </a:r>
          </a:p>
          <a:p>
            <a:pPr lvl="1"/>
            <a:r>
              <a:rPr lang="pt-PT" sz="1600" dirty="0" smtClean="0"/>
              <a:t>Utilizadores</a:t>
            </a:r>
          </a:p>
          <a:p>
            <a:pPr lvl="1"/>
            <a:r>
              <a:rPr lang="pt-PT" sz="1600" dirty="0" err="1" smtClean="0"/>
              <a:t>Satellites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Banco</a:t>
            </a:r>
          </a:p>
          <a:p>
            <a:pPr lvl="1"/>
            <a:r>
              <a:rPr lang="pt-PT" sz="1600" dirty="0" smtClean="0">
                <a:solidFill>
                  <a:srgbClr val="595959"/>
                </a:solidFill>
              </a:rPr>
              <a:t>Instituições bancárias físicas e virtuais</a:t>
            </a:r>
            <a:endParaRPr lang="pt-PT" sz="16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4258734"/>
            <a:ext cx="3277020" cy="2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1/2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793552"/>
              </p:ext>
            </p:extLst>
          </p:nvPr>
        </p:nvGraphicFramePr>
        <p:xfrm>
          <a:off x="595238" y="2455333"/>
          <a:ext cx="7766587" cy="390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/>
                <a:gridCol w="1963928"/>
                <a:gridCol w="1814322"/>
                <a:gridCol w="2099212"/>
              </a:tblGrid>
              <a:tr h="745066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</a:t>
                      </a:r>
                    </a:p>
                    <a:p>
                      <a:r>
                        <a:rPr lang="pt-PT" dirty="0" err="1" smtClean="0"/>
                        <a:t>tecnófobo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empenhado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</a:t>
                      </a:r>
                    </a:p>
                    <a:p>
                      <a:r>
                        <a:rPr lang="pt-PT" dirty="0" smtClean="0"/>
                        <a:t>experiente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Interesse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algum/muito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Dinâmica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Experiência em cursos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smtClean="0"/>
                        <a:t>nenhuma/pouca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pouca/alguma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pouca/alguma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nenhuma/pouca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informáticos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nenhuns/poucos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7337" y="2610591"/>
            <a:ext cx="1884286" cy="389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2/2</a:t>
            </a:r>
            <a:endParaRPr lang="pt-PT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895885"/>
              </p:ext>
            </p:extLst>
          </p:nvPr>
        </p:nvGraphicFramePr>
        <p:xfrm>
          <a:off x="716190" y="2731105"/>
          <a:ext cx="7764619" cy="3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70"/>
                <a:gridCol w="2744636"/>
                <a:gridCol w="275181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 inexperiente em cursos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 experiente em cursos</a:t>
                      </a:r>
                      <a:r>
                        <a:rPr lang="pt-PT" baseline="0" dirty="0" smtClean="0"/>
                        <a:t> online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Responsabilidade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responsável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responsável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Certificação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sim/não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sim/não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Experiência em leccionar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informáticos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poucos/alguns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r>
                        <a:rPr lang="pt-PT" baseline="0" dirty="0" smtClean="0"/>
                        <a:t>/muitos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8285" y="2805106"/>
            <a:ext cx="2247143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Grupo de Acompanhamento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675467"/>
          </a:xfrm>
        </p:spPr>
        <p:txBody>
          <a:bodyPr/>
          <a:lstStyle/>
          <a:p>
            <a:r>
              <a:rPr lang="pt-PT" dirty="0" smtClean="0"/>
              <a:t>6 idosos, com nenhuma, pouca ou alguma experiência e conhecimento a nível informático, conseguindo assim abranger os três perfis de idosos </a:t>
            </a:r>
            <a:r>
              <a:rPr lang="pt-PT" dirty="0" smtClean="0"/>
              <a:t>descritos anteriormente.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2 a 3 funcionários de instituições de idosos (lares).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159</TotalTime>
  <Words>189</Words>
  <Application>Microsoft Macintosh PowerPoint</Application>
  <PresentationFormat>Apresentação no Ecrã 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Rockwell</vt:lpstr>
      <vt:lpstr>Wingdings</vt:lpstr>
      <vt:lpstr>Advantage</vt:lpstr>
      <vt:lpstr>Laboratório 1</vt:lpstr>
      <vt:lpstr>Identificação dos stakeholders  1/2</vt:lpstr>
      <vt:lpstr>Identificação dos stakeholders  2/2</vt:lpstr>
      <vt:lpstr>Descrição dos perfis dos utilizadores     1/2</vt:lpstr>
      <vt:lpstr>Descrição dos perfis dos utilizadores     2/2</vt:lpstr>
      <vt:lpstr>Grupo de Acompanhamento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30</cp:revision>
  <dcterms:created xsi:type="dcterms:W3CDTF">2015-09-22T22:39:51Z</dcterms:created>
  <dcterms:modified xsi:type="dcterms:W3CDTF">2015-09-29T16:04:33Z</dcterms:modified>
</cp:coreProperties>
</file>