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67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>
        <p:scale>
          <a:sx n="107" d="100"/>
          <a:sy n="107" d="100"/>
        </p:scale>
        <p:origin x="1760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28/10/15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42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8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11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0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292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5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4292" y="5562599"/>
            <a:ext cx="4589234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Cenários e Requisitos iniciais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Cenário 3				</a:t>
            </a:r>
            <a:r>
              <a:rPr lang="pt-PT" dirty="0"/>
              <a:t>	3</a:t>
            </a:r>
            <a:r>
              <a:rPr lang="pt-PT" dirty="0" smtClean="0"/>
              <a:t>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97786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Descrição formal dos requisitos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Requisitos</a:t>
            </a:r>
            <a:endParaRPr lang="pt-PT" sz="6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5" y="2392261"/>
            <a:ext cx="2019627" cy="19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				</a:t>
            </a:r>
            <a:r>
              <a:rPr lang="pt-PT" dirty="0"/>
              <a:t>	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Especificação de personas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Personas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1				</a:t>
            </a:r>
            <a:r>
              <a:rPr lang="pt-PT" dirty="0"/>
              <a:t>	</a:t>
            </a:r>
            <a:r>
              <a:rPr lang="pt-PT" dirty="0" smtClean="0"/>
              <a:t>1/4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Sr.Antunes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>
                <a:ea typeface="Cambria" charset="0"/>
                <a:cs typeface="Cambria" charset="0"/>
              </a:rPr>
              <a:t>Idoso </a:t>
            </a:r>
            <a:r>
              <a:rPr lang="pt-PT" sz="1400" dirty="0" err="1">
                <a:ea typeface="Cambria" charset="0"/>
                <a:cs typeface="Cambria" charset="0"/>
              </a:rPr>
              <a:t>tecnofóbico</a:t>
            </a:r>
            <a:endParaRPr lang="pt-PT" sz="1400" dirty="0"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>
                <a:ea typeface="Cambria" charset="0"/>
                <a:cs typeface="Cambria" charset="0"/>
              </a:rPr>
              <a:t>Aprender a jogar cartas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>
                <a:ea typeface="Cambria" charset="0"/>
                <a:cs typeface="Cambria" charset="0"/>
              </a:rPr>
              <a:t>Não adepto das tecnologias, </a:t>
            </a:r>
            <a:r>
              <a:rPr lang="pt-PT" sz="1400" dirty="0" smtClean="0">
                <a:ea typeface="Cambria" charset="0"/>
                <a:cs typeface="Cambria" charset="0"/>
              </a:rPr>
              <a:t>mas gosta </a:t>
            </a:r>
            <a:r>
              <a:rPr lang="pt-PT" sz="1400" dirty="0">
                <a:ea typeface="Cambria" charset="0"/>
                <a:cs typeface="Cambria" charset="0"/>
              </a:rPr>
              <a:t>de aprender e é curioso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>
                <a:ea typeface="Cambria" charset="0"/>
                <a:cs typeface="Cambria" charset="0"/>
              </a:rPr>
              <a:t>Jogar cartas e pescar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O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Sr. Antunes é um idoso que não é muito adepto das tecnologias. Um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dos grandes problemas que tem é não conseguir ver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as letras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pequenas nos ecrãs.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Passa a maior parte do tempo a pescar e a jogar cartas com os amigos, mas perde quase sempre. Há pouco tempo, deixou caducar a sua carta de condução e viu-se obrigado a ir refazer o exame de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código da estrada,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que é feito em computador. Sentiu-se um pouco inibido pois apenas tinha experiência a fazer chamadas pelo seu telemóvel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antigo (de teclas).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Sempre foi uma pessoa curiosa e com vontade de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aprender, o que facilitou a aprendizagem da interação com o computador, para poder fazer o exame de código.</a:t>
            </a: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2				</a:t>
            </a:r>
            <a:r>
              <a:rPr lang="pt-PT" dirty="0"/>
              <a:t>	</a:t>
            </a:r>
            <a:r>
              <a:rPr lang="pt-PT" dirty="0" smtClean="0"/>
              <a:t>2/4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</a:t>
            </a:r>
            <a:r>
              <a:rPr lang="pt-PT" sz="2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ª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Mariana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Idoso empenhado (com alguma experiência)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Aprender a fazer videochamadas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Disposta a aprender mais sobre as novas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Passar tempo, em convívio, com as amigas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dirty="0">
                <a:solidFill>
                  <a:schemeClr val="tx1"/>
                </a:solidFill>
              </a:rPr>
              <a:t>A D</a:t>
            </a:r>
            <a:r>
              <a:rPr lang="pt-PT" sz="1400" dirty="0" err="1">
                <a:solidFill>
                  <a:schemeClr val="tx1"/>
                </a:solidFill>
              </a:rPr>
              <a:t>ª</a:t>
            </a:r>
            <a:r>
              <a:rPr lang="pt-PT" sz="1400" dirty="0">
                <a:solidFill>
                  <a:schemeClr val="tx1"/>
                </a:solidFill>
              </a:rPr>
              <a:t> Mariana é uma idosa que costuma usar o </a:t>
            </a:r>
            <a:r>
              <a:rPr lang="pt-PT" sz="1400" dirty="0" err="1">
                <a:solidFill>
                  <a:schemeClr val="tx1"/>
                </a:solidFill>
              </a:rPr>
              <a:t>Facebook</a:t>
            </a:r>
            <a:r>
              <a:rPr lang="pt-PT" sz="1400" dirty="0">
                <a:solidFill>
                  <a:schemeClr val="tx1"/>
                </a:solidFill>
              </a:rPr>
              <a:t> para comunicar com os netos que estão no estrangeiro. Gosta muito de estar com as amigas no café e mostrar as fotos que os netos publicam no </a:t>
            </a:r>
            <a:r>
              <a:rPr lang="pt-PT" sz="1400" dirty="0" err="1">
                <a:solidFill>
                  <a:schemeClr val="tx1"/>
                </a:solidFill>
              </a:rPr>
              <a:t>Facebook</a:t>
            </a:r>
            <a:r>
              <a:rPr lang="pt-PT" sz="1400" dirty="0">
                <a:solidFill>
                  <a:schemeClr val="tx1"/>
                </a:solidFill>
              </a:rPr>
              <a:t>. Apesar de </a:t>
            </a:r>
            <a:r>
              <a:rPr lang="pt-PT" sz="1400" dirty="0" smtClean="0">
                <a:solidFill>
                  <a:schemeClr val="tx1"/>
                </a:solidFill>
              </a:rPr>
              <a:t>comunicar  </a:t>
            </a:r>
            <a:r>
              <a:rPr lang="pt-PT" sz="1400" dirty="0">
                <a:solidFill>
                  <a:schemeClr val="tx1"/>
                </a:solidFill>
              </a:rPr>
              <a:t>para os netos </a:t>
            </a:r>
            <a:r>
              <a:rPr lang="pt-PT" sz="1400" dirty="0" smtClean="0">
                <a:solidFill>
                  <a:schemeClr val="tx1"/>
                </a:solidFill>
              </a:rPr>
              <a:t>todos </a:t>
            </a:r>
            <a:r>
              <a:rPr lang="pt-PT" sz="1400" dirty="0">
                <a:solidFill>
                  <a:schemeClr val="tx1"/>
                </a:solidFill>
              </a:rPr>
              <a:t>os </a:t>
            </a:r>
            <a:r>
              <a:rPr lang="pt-PT" sz="1400" dirty="0" smtClean="0">
                <a:solidFill>
                  <a:schemeClr val="tx1"/>
                </a:solidFill>
              </a:rPr>
              <a:t>dias</a:t>
            </a:r>
            <a:r>
              <a:rPr lang="pt-PT" sz="1400" dirty="0">
                <a:solidFill>
                  <a:schemeClr val="tx1"/>
                </a:solidFill>
              </a:rPr>
              <a:t>, pelo chat do </a:t>
            </a:r>
            <a:r>
              <a:rPr lang="pt-PT" sz="1400" dirty="0" err="1" smtClean="0">
                <a:solidFill>
                  <a:schemeClr val="tx1"/>
                </a:solidFill>
              </a:rPr>
              <a:t>Facebook</a:t>
            </a:r>
            <a:r>
              <a:rPr lang="pt-PT" sz="1400" dirty="0" smtClean="0">
                <a:solidFill>
                  <a:schemeClr val="tx1"/>
                </a:solidFill>
              </a:rPr>
              <a:t>, </a:t>
            </a:r>
            <a:r>
              <a:rPr lang="pt-PT" sz="1400" dirty="0">
                <a:solidFill>
                  <a:schemeClr val="tx1"/>
                </a:solidFill>
              </a:rPr>
              <a:t>já não os vê há muito </a:t>
            </a:r>
            <a:r>
              <a:rPr lang="pt-PT" sz="1400" dirty="0" smtClean="0">
                <a:solidFill>
                  <a:schemeClr val="tx1"/>
                </a:solidFill>
              </a:rPr>
              <a:t>tempo, </a:t>
            </a:r>
            <a:r>
              <a:rPr lang="pt-PT" sz="1400" dirty="0">
                <a:solidFill>
                  <a:schemeClr val="tx1"/>
                </a:solidFill>
              </a:rPr>
              <a:t>a não ser pelas </a:t>
            </a:r>
            <a:r>
              <a:rPr lang="pt-PT" sz="1400" dirty="0" smtClean="0">
                <a:solidFill>
                  <a:schemeClr val="tx1"/>
                </a:solidFill>
              </a:rPr>
              <a:t>fotos publicadas, </a:t>
            </a:r>
            <a:r>
              <a:rPr lang="pt-PT" sz="1400" dirty="0">
                <a:solidFill>
                  <a:schemeClr val="tx1"/>
                </a:solidFill>
              </a:rPr>
              <a:t>e gostava </a:t>
            </a:r>
            <a:r>
              <a:rPr lang="pt-PT" sz="1400" dirty="0" smtClean="0">
                <a:solidFill>
                  <a:schemeClr val="tx1"/>
                </a:solidFill>
              </a:rPr>
              <a:t> muito de </a:t>
            </a:r>
            <a:r>
              <a:rPr lang="pt-PT" sz="1400" dirty="0">
                <a:solidFill>
                  <a:schemeClr val="tx1"/>
                </a:solidFill>
              </a:rPr>
              <a:t>poder realizar videochamadas. No entanto, </a:t>
            </a:r>
            <a:r>
              <a:rPr lang="pt-PT" sz="1400" dirty="0" smtClean="0">
                <a:solidFill>
                  <a:schemeClr val="tx1"/>
                </a:solidFill>
              </a:rPr>
              <a:t>não sabe trabalhar muito bem com a aplicação de videochamadas do seu </a:t>
            </a:r>
            <a:r>
              <a:rPr lang="pt-PT" sz="1400" dirty="0" err="1" smtClean="0">
                <a:solidFill>
                  <a:schemeClr val="tx1"/>
                </a:solidFill>
              </a:rPr>
              <a:t>tablet</a:t>
            </a:r>
            <a:r>
              <a:rPr lang="pt-PT" sz="1400" dirty="0" smtClean="0">
                <a:solidFill>
                  <a:schemeClr val="tx1"/>
                </a:solidFill>
              </a:rPr>
              <a:t>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Persona 3</a:t>
            </a:r>
            <a:r>
              <a:rPr lang="pt-PT" dirty="0" smtClean="0"/>
              <a:t>				</a:t>
            </a:r>
            <a:r>
              <a:rPr lang="pt-PT"/>
              <a:t>	</a:t>
            </a:r>
            <a:r>
              <a:rPr lang="pt-PT" dirty="0"/>
              <a:t>3</a:t>
            </a:r>
            <a:r>
              <a:rPr lang="pt-PT" smtClean="0"/>
              <a:t>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Sr. João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Idoso experiente no uso das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Aprender alemão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Muito empenhado e adepto das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Gerir o seu negócio de lãs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chemeClr val="tx1"/>
                </a:solidFill>
              </a:rPr>
              <a:t>O Sr. </a:t>
            </a:r>
            <a:r>
              <a:rPr lang="pt-PT" sz="1400" dirty="0">
                <a:solidFill>
                  <a:schemeClr val="tx1"/>
                </a:solidFill>
              </a:rPr>
              <a:t>João é um idoso </a:t>
            </a:r>
            <a:r>
              <a:rPr lang="pt-PT" sz="1400" dirty="0" smtClean="0">
                <a:solidFill>
                  <a:schemeClr val="tx1"/>
                </a:solidFill>
              </a:rPr>
              <a:t>que é muito </a:t>
            </a:r>
            <a:r>
              <a:rPr lang="pt-PT" sz="1400" dirty="0">
                <a:solidFill>
                  <a:schemeClr val="tx1"/>
                </a:solidFill>
              </a:rPr>
              <a:t>adepto das tecnologias e empreendedor. Tem um negócio de </a:t>
            </a:r>
            <a:r>
              <a:rPr lang="pt-PT" sz="1400" dirty="0" smtClean="0">
                <a:solidFill>
                  <a:schemeClr val="tx1"/>
                </a:solidFill>
              </a:rPr>
              <a:t>lãs </a:t>
            </a:r>
            <a:r>
              <a:rPr lang="pt-PT" sz="1400" dirty="0">
                <a:solidFill>
                  <a:schemeClr val="tx1"/>
                </a:solidFill>
              </a:rPr>
              <a:t>em França. </a:t>
            </a:r>
            <a:r>
              <a:rPr lang="pt-PT" sz="1400" dirty="0" smtClean="0">
                <a:solidFill>
                  <a:schemeClr val="tx1"/>
                </a:solidFill>
              </a:rPr>
              <a:t>À pouco tempo, </a:t>
            </a:r>
            <a:r>
              <a:rPr lang="pt-PT" sz="1400" dirty="0">
                <a:solidFill>
                  <a:schemeClr val="tx1"/>
                </a:solidFill>
              </a:rPr>
              <a:t>surgiu-lhe uma proposta de parceria de uma empresa alemã. Embora saiba falar francês e inglês </a:t>
            </a:r>
            <a:r>
              <a:rPr lang="pt-PT" sz="1400" dirty="0" smtClean="0">
                <a:solidFill>
                  <a:schemeClr val="tx1"/>
                </a:solidFill>
              </a:rPr>
              <a:t>fluentemente, </a:t>
            </a:r>
            <a:r>
              <a:rPr lang="pt-PT" sz="1400" dirty="0">
                <a:solidFill>
                  <a:schemeClr val="tx1"/>
                </a:solidFill>
              </a:rPr>
              <a:t>o </a:t>
            </a:r>
            <a:r>
              <a:rPr lang="pt-PT" sz="1400" dirty="0" smtClean="0">
                <a:solidFill>
                  <a:schemeClr val="tx1"/>
                </a:solidFill>
              </a:rPr>
              <a:t>Sr. </a:t>
            </a:r>
            <a:r>
              <a:rPr lang="pt-PT" sz="1400" dirty="0">
                <a:solidFill>
                  <a:schemeClr val="tx1"/>
                </a:solidFill>
              </a:rPr>
              <a:t>João gostaria de poder comunicar com a outra empresa </a:t>
            </a:r>
            <a:r>
              <a:rPr lang="pt-PT" sz="1400" dirty="0" smtClean="0">
                <a:solidFill>
                  <a:schemeClr val="tx1"/>
                </a:solidFill>
              </a:rPr>
              <a:t>através da </a:t>
            </a:r>
            <a:r>
              <a:rPr lang="pt-PT" sz="1400" dirty="0">
                <a:solidFill>
                  <a:schemeClr val="tx1"/>
                </a:solidFill>
              </a:rPr>
              <a:t>língua deles. No entanto, não tem tempo para ir a cursos intensivos por estar sempre a viajar. Surge-lhe a ideia de fazer um curso online de </a:t>
            </a:r>
            <a:r>
              <a:rPr lang="pt-PT" sz="1400" dirty="0" smtClean="0">
                <a:solidFill>
                  <a:schemeClr val="tx1"/>
                </a:solidFill>
              </a:rPr>
              <a:t>alemão, uma vez que tem muita destreza a manipular dispositivos electrónicos.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4				</a:t>
            </a:r>
            <a:r>
              <a:rPr lang="pt-PT" dirty="0"/>
              <a:t>	</a:t>
            </a:r>
            <a:r>
              <a:rPr lang="pt-PT" dirty="0" smtClean="0"/>
              <a:t>4/4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Professora Teresa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Professora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Ensinar os idosos a comunicar pela Internet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Empenhada em querer ensinar conhecimentos variados da informática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Ensinar informática no secundário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chemeClr val="tx1"/>
                </a:solidFill>
              </a:rPr>
              <a:t>A </a:t>
            </a:r>
            <a:r>
              <a:rPr lang="pt-PT" sz="1400" dirty="0">
                <a:solidFill>
                  <a:schemeClr val="tx1"/>
                </a:solidFill>
              </a:rPr>
              <a:t>menina Teresa é uma professora de informática de </a:t>
            </a:r>
            <a:r>
              <a:rPr lang="pt-PT" sz="1400" dirty="0" smtClean="0">
                <a:solidFill>
                  <a:schemeClr val="tx1"/>
                </a:solidFill>
              </a:rPr>
              <a:t>secundário. Tem uns </a:t>
            </a:r>
            <a:r>
              <a:rPr lang="pt-PT" sz="1400" dirty="0">
                <a:solidFill>
                  <a:schemeClr val="tx1"/>
                </a:solidFill>
              </a:rPr>
              <a:t>avós </a:t>
            </a:r>
            <a:r>
              <a:rPr lang="pt-PT" sz="1400" dirty="0" smtClean="0">
                <a:solidFill>
                  <a:schemeClr val="tx1"/>
                </a:solidFill>
              </a:rPr>
              <a:t>modernos, que </a:t>
            </a:r>
            <a:r>
              <a:rPr lang="pt-PT" sz="1400" dirty="0">
                <a:solidFill>
                  <a:schemeClr val="tx1"/>
                </a:solidFill>
              </a:rPr>
              <a:t>gostam muito das redes </a:t>
            </a:r>
            <a:r>
              <a:rPr lang="pt-PT" sz="1400" dirty="0" smtClean="0">
                <a:solidFill>
                  <a:schemeClr val="tx1"/>
                </a:solidFill>
              </a:rPr>
              <a:t>sociais, e que gostavam </a:t>
            </a:r>
            <a:r>
              <a:rPr lang="pt-PT" sz="1400" dirty="0">
                <a:solidFill>
                  <a:schemeClr val="tx1"/>
                </a:solidFill>
              </a:rPr>
              <a:t>de aprender mais sobre outros tipos de comunicação pela Internet. No entanto, a Teresa vive bastante longe e não tem disponibilidade para se deslocar até eles e ensiná-los. Como sabe que os amigos dos avós também gostariam de aprender mais sobre comunicação pela Internet, teve a ideia de fazer esse ensino numa plataforma online para chegar aos avós e seus </a:t>
            </a:r>
            <a:r>
              <a:rPr lang="pt-PT" sz="1400" dirty="0" smtClean="0">
                <a:solidFill>
                  <a:schemeClr val="tx1"/>
                </a:solidFill>
              </a:rPr>
              <a:t>amigos, uma vez que tem experiência em </a:t>
            </a:r>
            <a:r>
              <a:rPr lang="pt-PT" sz="1400" dirty="0" err="1" smtClean="0">
                <a:solidFill>
                  <a:schemeClr val="tx1"/>
                </a:solidFill>
              </a:rPr>
              <a:t>leccionar</a:t>
            </a:r>
            <a:r>
              <a:rPr lang="pt-PT" sz="1400" dirty="0" smtClean="0">
                <a:solidFill>
                  <a:schemeClr val="tx1"/>
                </a:solidFill>
              </a:rPr>
              <a:t> e com as novas tecnologias.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Elaboração de cenários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Cenários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Cenário 1				</a:t>
            </a:r>
            <a:r>
              <a:rPr lang="pt-PT" dirty="0"/>
              <a:t>	</a:t>
            </a:r>
            <a:r>
              <a:rPr lang="pt-PT" dirty="0" smtClean="0"/>
              <a:t>1/3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Cenário 2				</a:t>
            </a:r>
            <a:r>
              <a:rPr lang="pt-PT" dirty="0"/>
              <a:t>	2</a:t>
            </a:r>
            <a:r>
              <a:rPr lang="pt-PT" dirty="0" smtClean="0"/>
              <a:t>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44094" y="1981200"/>
            <a:ext cx="8455521" cy="46096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/>
              <a:t>A D</a:t>
            </a:r>
            <a:r>
              <a:rPr lang="pt-PT" sz="1400" dirty="0" err="1"/>
              <a:t>ª</a:t>
            </a:r>
            <a:r>
              <a:rPr lang="pt-PT" sz="1400" dirty="0"/>
              <a:t> Mariana encontra uma plataforma de aprendizagem online e verifica que um dos cursos populares é sobre o uso do videochamadas. Verifica também que na página do curso existe uma janela de chat, onde pode falar com o instrutor. Como está habituada a usar o chat do </a:t>
            </a:r>
            <a:r>
              <a:rPr lang="pt-PT" sz="1400" dirty="0" err="1"/>
              <a:t>F</a:t>
            </a:r>
            <a:r>
              <a:rPr lang="pt-PT" sz="1400" dirty="0" err="1" smtClean="0"/>
              <a:t>acebook</a:t>
            </a:r>
            <a:r>
              <a:rPr lang="pt-PT" sz="1400" dirty="0"/>
              <a:t>, adapta-se facilmente e decide falar com o instrutor para o conhecer melhor e saber ao certo se o curso seria útil para </a:t>
            </a:r>
            <a:r>
              <a:rPr lang="pt-PT" sz="1400" dirty="0" smtClean="0"/>
              <a:t>as suas </a:t>
            </a:r>
            <a:r>
              <a:rPr lang="pt-PT" sz="1400" dirty="0"/>
              <a:t>necessidade </a:t>
            </a:r>
            <a:r>
              <a:rPr lang="pt-PT" sz="1400" dirty="0" smtClean="0"/>
              <a:t>(de </a:t>
            </a:r>
            <a:r>
              <a:rPr lang="pt-PT" sz="1400" dirty="0"/>
              <a:t>falar com os netos, que se encontram no </a:t>
            </a:r>
            <a:r>
              <a:rPr lang="pt-PT" sz="1400" dirty="0" smtClean="0"/>
              <a:t>estrangeiro). </a:t>
            </a:r>
            <a:r>
              <a:rPr lang="pt-PT" sz="1400" dirty="0"/>
              <a:t>Esse instrutor é a professora Teresa, que responde quase de imediato, e deixa a D</a:t>
            </a:r>
            <a:r>
              <a:rPr lang="pt-PT" sz="1400" dirty="0" err="1"/>
              <a:t>ª</a:t>
            </a:r>
            <a:r>
              <a:rPr lang="pt-PT" sz="1400" dirty="0"/>
              <a:t> Mariana mais à vontade quando lhe explica que o seu curso também aborda aplicações de videochamadas para </a:t>
            </a:r>
            <a:r>
              <a:rPr lang="pt-PT" sz="1400" dirty="0" err="1"/>
              <a:t>tablets</a:t>
            </a:r>
            <a:r>
              <a:rPr lang="pt-PT" sz="1400" dirty="0"/>
              <a:t>. Explicou também que todas as semanas iria publicar dois vídeos referentes ás aulas </a:t>
            </a:r>
            <a:r>
              <a:rPr lang="pt-PT" sz="1400" dirty="0" smtClean="0"/>
              <a:t>semanais, </a:t>
            </a:r>
            <a:r>
              <a:rPr lang="pt-PT" sz="1400" dirty="0" smtClean="0"/>
              <a:t>o que a D</a:t>
            </a:r>
            <a:r>
              <a:rPr lang="pt-PT" sz="1400" dirty="0" err="1" smtClean="0"/>
              <a:t>ª</a:t>
            </a:r>
            <a:r>
              <a:rPr lang="pt-PT" sz="1400" dirty="0" smtClean="0"/>
              <a:t> Mariana gostou, pois está habituada à interface dos vídeos, que vê no </a:t>
            </a:r>
            <a:r>
              <a:rPr lang="pt-PT" sz="1400" dirty="0" err="1" smtClean="0"/>
              <a:t>Facebook</a:t>
            </a:r>
            <a:r>
              <a:rPr lang="pt-PT" sz="1400" dirty="0" smtClean="0"/>
              <a:t>. 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/>
              <a:t>A </a:t>
            </a:r>
            <a:r>
              <a:rPr lang="pt-PT" sz="1400" dirty="0"/>
              <a:t>D</a:t>
            </a:r>
            <a:r>
              <a:rPr lang="pt-PT" sz="1400" dirty="0" err="1"/>
              <a:t>ª</a:t>
            </a:r>
            <a:r>
              <a:rPr lang="pt-PT" sz="1400" dirty="0"/>
              <a:t> Mariana ficou bastante satisfeita e inscreveu-se logo no curso, que era gratuito, pois a professora Teresa pretende ajudar os idosos sem fins </a:t>
            </a:r>
            <a:r>
              <a:rPr lang="pt-PT" sz="1400" dirty="0" smtClean="0"/>
              <a:t>lucrativos, o que deixou a D</a:t>
            </a:r>
            <a:r>
              <a:rPr lang="pt-PT" sz="1400" dirty="0" err="1" smtClean="0"/>
              <a:t>ª</a:t>
            </a:r>
            <a:r>
              <a:rPr lang="pt-PT" sz="1400" dirty="0" smtClean="0"/>
              <a:t> Mariana ainda mais contente. </a:t>
            </a:r>
            <a:r>
              <a:rPr lang="pt-PT" sz="1400" dirty="0"/>
              <a:t>Todas as semanas a D</a:t>
            </a:r>
            <a:r>
              <a:rPr lang="pt-PT" sz="1400" dirty="0" err="1"/>
              <a:t>ª</a:t>
            </a:r>
            <a:r>
              <a:rPr lang="pt-PT" sz="1400" dirty="0"/>
              <a:t> Mariana acede ao curso e vê os vídeos das aulas, acede ainda ao resumo das aulas, onde a Teresa coloca dicas para o melhor uso destas aplicações e para poder rever a matéria que </a:t>
            </a:r>
            <a:r>
              <a:rPr lang="pt-PT" sz="1400" dirty="0" smtClean="0"/>
              <a:t>j</a:t>
            </a:r>
            <a:r>
              <a:rPr lang="pt-PT" sz="1400" dirty="0" smtClean="0"/>
              <a:t>á foi </a:t>
            </a:r>
            <a:r>
              <a:rPr lang="pt-PT" sz="1400" dirty="0" err="1" smtClean="0"/>
              <a:t>leccionada</a:t>
            </a:r>
            <a:r>
              <a:rPr lang="pt-PT" sz="1400" dirty="0" smtClean="0"/>
              <a:t>.</a:t>
            </a:r>
            <a:endParaRPr lang="pt-PT" sz="1400" dirty="0"/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1430</TotalTime>
  <Words>883</Words>
  <Application>Microsoft Macintosh PowerPoint</Application>
  <PresentationFormat>Apresentação no Ecrã (4:3)</PresentationFormat>
  <Paragraphs>62</Paragraphs>
  <Slides>12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Calibri</vt:lpstr>
      <vt:lpstr>Cambria</vt:lpstr>
      <vt:lpstr>Rockwell</vt:lpstr>
      <vt:lpstr>Wingdings</vt:lpstr>
      <vt:lpstr>Advantage</vt:lpstr>
      <vt:lpstr>Laboratório 5</vt:lpstr>
      <vt:lpstr>Especificação de personas</vt:lpstr>
      <vt:lpstr>Persona 1     1/4</vt:lpstr>
      <vt:lpstr>Persona 2     2/4</vt:lpstr>
      <vt:lpstr>Persona 3     3/4</vt:lpstr>
      <vt:lpstr>Persona 4     4/4</vt:lpstr>
      <vt:lpstr>Elaboração de cenários</vt:lpstr>
      <vt:lpstr>Cenário 1     1/3</vt:lpstr>
      <vt:lpstr>Cenário 2     2/3</vt:lpstr>
      <vt:lpstr>Cenário 3     3/3</vt:lpstr>
      <vt:lpstr>Descrição formal dos requisitos</vt:lpstr>
      <vt:lpstr>Requisitos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Inês Filipa Coelho dos Santos</cp:lastModifiedBy>
  <cp:revision>123</cp:revision>
  <dcterms:created xsi:type="dcterms:W3CDTF">2015-09-22T22:39:51Z</dcterms:created>
  <dcterms:modified xsi:type="dcterms:W3CDTF">2015-10-28T23:28:04Z</dcterms:modified>
</cp:coreProperties>
</file>