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000" dirty="0" smtClean="0"/>
              <a:t>Laboratório 1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Quem são os utilizadores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0683" y="2641359"/>
            <a:ext cx="1999566" cy="159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In</a:t>
            </a:r>
            <a:r>
              <a:rPr lang="pt-PT" sz="1600" dirty="0" smtClean="0">
                <a:solidFill>
                  <a:schemeClr val="bg1"/>
                </a:solidFill>
              </a:rPr>
              <a:t>ês Santos, 76334</a:t>
            </a:r>
            <a:endParaRPr lang="pt-P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663366"/>
                </a:solidFill>
              </a:rPr>
              <a:t>I</a:t>
            </a:r>
            <a:r>
              <a:rPr lang="pt-PT" dirty="0" smtClean="0">
                <a:solidFill>
                  <a:srgbClr val="663366"/>
                </a:solidFill>
              </a:rPr>
              <a:t>dentificação d</a:t>
            </a:r>
            <a:r>
              <a:rPr lang="pt-PT" dirty="0" smtClean="0"/>
              <a:t>os </a:t>
            </a:r>
            <a:r>
              <a:rPr lang="pt-PT" dirty="0" err="1" smtClean="0"/>
              <a:t>stakeholders</a:t>
            </a:r>
            <a:r>
              <a:rPr lang="pt-PT" dirty="0" smtClean="0"/>
              <a:t>  1/2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6010"/>
            <a:ext cx="7556313" cy="5112654"/>
          </a:xfrm>
        </p:spPr>
        <p:txBody>
          <a:bodyPr>
            <a:normAutofit lnSpcReduction="10000"/>
          </a:bodyPr>
          <a:lstStyle/>
          <a:p>
            <a:r>
              <a:rPr lang="pt-PT" sz="2400" dirty="0" smtClean="0">
                <a:solidFill>
                  <a:srgbClr val="663366"/>
                </a:solidFill>
              </a:rPr>
              <a:t>Utilizadores</a:t>
            </a:r>
          </a:p>
          <a:p>
            <a:pPr lvl="1"/>
            <a:r>
              <a:rPr lang="pt-PT" sz="1600" dirty="0" smtClean="0"/>
              <a:t>Idosos</a:t>
            </a:r>
          </a:p>
          <a:p>
            <a:pPr lvl="1"/>
            <a:r>
              <a:rPr lang="pt-PT" sz="1600" dirty="0" smtClean="0"/>
              <a:t>Instituiç</a:t>
            </a:r>
            <a:r>
              <a:rPr lang="pt-PT" sz="1600" dirty="0" smtClean="0"/>
              <a:t>ões/Grupos de idosos</a:t>
            </a:r>
          </a:p>
          <a:p>
            <a:pPr lvl="1"/>
            <a:r>
              <a:rPr lang="pt-PT" sz="1600" dirty="0" smtClean="0"/>
              <a:t>Professores/Instrutores</a:t>
            </a:r>
          </a:p>
          <a:p>
            <a:pPr lvl="1"/>
            <a:endParaRPr lang="pt-PT" sz="800" dirty="0" smtClean="0"/>
          </a:p>
          <a:p>
            <a:r>
              <a:rPr lang="pt-PT" sz="2400" dirty="0" smtClean="0">
                <a:solidFill>
                  <a:srgbClr val="663366"/>
                </a:solidFill>
              </a:rPr>
              <a:t>Equipa de desenvolvimento</a:t>
            </a:r>
          </a:p>
          <a:p>
            <a:pPr lvl="1"/>
            <a:r>
              <a:rPr lang="pt-PT" sz="1600" dirty="0" smtClean="0"/>
              <a:t>Webmaster</a:t>
            </a:r>
          </a:p>
          <a:p>
            <a:pPr lvl="1"/>
            <a:r>
              <a:rPr lang="pt-PT" sz="1600" dirty="0" smtClean="0"/>
              <a:t>Professores/Instrutores</a:t>
            </a:r>
          </a:p>
          <a:p>
            <a:pPr lvl="1"/>
            <a:r>
              <a:rPr lang="pt-PT" sz="1600" dirty="0" smtClean="0"/>
              <a:t>Equipa de testes</a:t>
            </a:r>
          </a:p>
          <a:p>
            <a:pPr lvl="1"/>
            <a:endParaRPr lang="pt-PT" sz="800" dirty="0" smtClean="0"/>
          </a:p>
          <a:p>
            <a:r>
              <a:rPr lang="pt-PT" sz="2400" dirty="0" err="1" smtClean="0">
                <a:solidFill>
                  <a:srgbClr val="663366"/>
                </a:solidFill>
              </a:rPr>
              <a:t>Satellites</a:t>
            </a:r>
            <a:endParaRPr lang="pt-PT" sz="2400" dirty="0" smtClean="0">
              <a:solidFill>
                <a:srgbClr val="663366"/>
              </a:solidFill>
            </a:endParaRPr>
          </a:p>
          <a:p>
            <a:pPr lvl="1"/>
            <a:r>
              <a:rPr lang="pt-PT" sz="1600" dirty="0" smtClean="0"/>
              <a:t>Familiares</a:t>
            </a:r>
          </a:p>
          <a:p>
            <a:pPr lvl="1"/>
            <a:r>
              <a:rPr lang="pt-PT" sz="1600" dirty="0" smtClean="0"/>
              <a:t>Amigos</a:t>
            </a:r>
          </a:p>
          <a:p>
            <a:pPr lvl="1"/>
            <a:r>
              <a:rPr lang="pt-PT" sz="1600" dirty="0" smtClean="0"/>
              <a:t>Instituiç</a:t>
            </a:r>
            <a:r>
              <a:rPr lang="pt-PT" sz="1600" dirty="0" smtClean="0"/>
              <a:t>ões/Grupos de idosos</a:t>
            </a:r>
          </a:p>
          <a:p>
            <a:pPr lvl="1"/>
            <a:r>
              <a:rPr lang="pt-PT" sz="1600" dirty="0" smtClean="0"/>
              <a:t>Empresas/Instituições</a:t>
            </a:r>
          </a:p>
          <a:p>
            <a:pPr lvl="1"/>
            <a:endParaRPr lang="pt-PT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810" y="4258622"/>
            <a:ext cx="3281788" cy="199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</a:t>
            </a:r>
            <a:r>
              <a:rPr lang="pt-PT" dirty="0" smtClean="0"/>
              <a:t>dentificação dos </a:t>
            </a:r>
            <a:r>
              <a:rPr lang="pt-PT" dirty="0" err="1" smtClean="0"/>
              <a:t>stakeholders</a:t>
            </a:r>
            <a:r>
              <a:rPr lang="pt-PT" dirty="0" smtClean="0"/>
              <a:t>  2/2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60289"/>
            <a:ext cx="7556313" cy="4959047"/>
          </a:xfrm>
        </p:spPr>
        <p:txBody>
          <a:bodyPr>
            <a:normAutofit lnSpcReduction="10000"/>
          </a:bodyPr>
          <a:lstStyle/>
          <a:p>
            <a:r>
              <a:rPr lang="pt-PT" sz="2400" dirty="0" smtClean="0">
                <a:solidFill>
                  <a:srgbClr val="663366"/>
                </a:solidFill>
              </a:rPr>
              <a:t>Legisladores</a:t>
            </a:r>
          </a:p>
          <a:p>
            <a:pPr lvl="1"/>
            <a:r>
              <a:rPr lang="pt-PT" sz="1600" dirty="0" smtClean="0"/>
              <a:t>Departamento Cient</a:t>
            </a:r>
            <a:r>
              <a:rPr lang="pt-PT" sz="1600" dirty="0" smtClean="0"/>
              <a:t>ífico e Pedagógico</a:t>
            </a:r>
          </a:p>
          <a:p>
            <a:pPr lvl="1"/>
            <a:r>
              <a:rPr lang="pt-PT" sz="1600" dirty="0" smtClean="0"/>
              <a:t>Controlad</a:t>
            </a:r>
            <a:r>
              <a:rPr lang="pt-PT" sz="1600" dirty="0" smtClean="0">
                <a:solidFill>
                  <a:srgbClr val="595959"/>
                </a:solidFill>
              </a:rPr>
              <a:t>ores </a:t>
            </a:r>
            <a:r>
              <a:rPr lang="pt-PT" sz="1600" dirty="0" smtClean="0"/>
              <a:t>financeiros</a:t>
            </a:r>
            <a:endParaRPr lang="pt-PT" sz="1600" dirty="0" smtClean="0"/>
          </a:p>
          <a:p>
            <a:r>
              <a:rPr lang="pt-PT" sz="2400" dirty="0" smtClean="0">
                <a:solidFill>
                  <a:srgbClr val="663366"/>
                </a:solidFill>
              </a:rPr>
              <a:t>Gestores</a:t>
            </a:r>
          </a:p>
          <a:p>
            <a:pPr lvl="1"/>
            <a:r>
              <a:rPr lang="pt-PT" sz="1600" dirty="0" smtClean="0"/>
              <a:t>Webmaster/</a:t>
            </a:r>
            <a:r>
              <a:rPr lang="pt-PT" sz="1600" dirty="0" err="1" smtClean="0"/>
              <a:t>manager</a:t>
            </a:r>
            <a:endParaRPr lang="pt-PT" sz="1600" dirty="0" smtClean="0"/>
          </a:p>
          <a:p>
            <a:pPr lvl="1"/>
            <a:r>
              <a:rPr lang="pt-PT" sz="1600" dirty="0" smtClean="0"/>
              <a:t>Equipa de manutenç</a:t>
            </a:r>
            <a:r>
              <a:rPr lang="pt-PT" sz="1600" dirty="0" smtClean="0"/>
              <a:t>ão</a:t>
            </a:r>
            <a:endParaRPr lang="pt-PT" sz="1600" dirty="0" smtClean="0"/>
          </a:p>
          <a:p>
            <a:r>
              <a:rPr lang="pt-PT" sz="2400" dirty="0" smtClean="0">
                <a:solidFill>
                  <a:srgbClr val="663366"/>
                </a:solidFill>
              </a:rPr>
              <a:t>Divulgadores</a:t>
            </a:r>
          </a:p>
          <a:p>
            <a:pPr lvl="1"/>
            <a:r>
              <a:rPr lang="pt-PT" sz="1600" dirty="0" smtClean="0"/>
              <a:t>Empresas de comunicaç</a:t>
            </a:r>
            <a:r>
              <a:rPr lang="pt-PT" sz="1600" dirty="0" smtClean="0"/>
              <a:t>ão/marketing</a:t>
            </a:r>
          </a:p>
          <a:p>
            <a:pPr lvl="1"/>
            <a:r>
              <a:rPr lang="pt-PT" sz="1600" dirty="0" smtClean="0"/>
              <a:t>Redes Sociais</a:t>
            </a:r>
          </a:p>
          <a:p>
            <a:pPr lvl="1"/>
            <a:r>
              <a:rPr lang="pt-PT" sz="1600" dirty="0" smtClean="0"/>
              <a:t>Utilizadores</a:t>
            </a:r>
          </a:p>
          <a:p>
            <a:pPr lvl="1"/>
            <a:r>
              <a:rPr lang="pt-PT" sz="1600" dirty="0" err="1" smtClean="0"/>
              <a:t>Satellites</a:t>
            </a:r>
            <a:endParaRPr lang="pt-PT" sz="1600" dirty="0" smtClean="0"/>
          </a:p>
          <a:p>
            <a:r>
              <a:rPr lang="pt-PT" sz="2400" dirty="0" smtClean="0">
                <a:solidFill>
                  <a:srgbClr val="663366"/>
                </a:solidFill>
              </a:rPr>
              <a:t>Banco</a:t>
            </a:r>
          </a:p>
          <a:p>
            <a:pPr lvl="1"/>
            <a:r>
              <a:rPr lang="pt-PT" sz="1600" dirty="0" smtClean="0">
                <a:solidFill>
                  <a:srgbClr val="595959"/>
                </a:solidFill>
              </a:rPr>
              <a:t>Instituiç</a:t>
            </a:r>
            <a:r>
              <a:rPr lang="pt-PT" sz="1600" dirty="0" smtClean="0">
                <a:solidFill>
                  <a:srgbClr val="595959"/>
                </a:solidFill>
              </a:rPr>
              <a:t>ões bancárias físicas e virtuais</a:t>
            </a:r>
            <a:endParaRPr lang="pt-PT" sz="1600" dirty="0">
              <a:solidFill>
                <a:srgbClr val="59595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09" y="4258734"/>
            <a:ext cx="3277020" cy="245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 dos perfis dos </a:t>
            </a:r>
            <a:r>
              <a:rPr lang="pt-PT" dirty="0" smtClean="0"/>
              <a:t>utilizadores					1/2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362082"/>
              </p:ext>
            </p:extLst>
          </p:nvPr>
        </p:nvGraphicFramePr>
        <p:xfrm>
          <a:off x="595238" y="2455333"/>
          <a:ext cx="7766587" cy="352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/>
                <a:gridCol w="1963928"/>
                <a:gridCol w="1814322"/>
                <a:gridCol w="2099212"/>
              </a:tblGrid>
              <a:tr h="745066">
                <a:tc>
                  <a:txBody>
                    <a:bodyPr/>
                    <a:lstStyle/>
                    <a:p>
                      <a:pPr algn="r"/>
                      <a:r>
                        <a:rPr lang="pt-PT" dirty="0" smtClean="0"/>
                        <a:t>Perfil</a:t>
                      </a:r>
                    </a:p>
                    <a:p>
                      <a:pPr algn="r"/>
                      <a:endParaRPr lang="pt-PT" sz="800" dirty="0" smtClean="0"/>
                    </a:p>
                    <a:p>
                      <a:r>
                        <a:rPr lang="pt-PT" dirty="0" smtClean="0"/>
                        <a:t>Característica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Idoso </a:t>
                      </a:r>
                    </a:p>
                    <a:p>
                      <a:r>
                        <a:rPr lang="pt-PT" dirty="0" err="1" smtClean="0"/>
                        <a:t>t</a:t>
                      </a:r>
                      <a:r>
                        <a:rPr lang="pt-PT" dirty="0" err="1" smtClean="0"/>
                        <a:t>ecnófobo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Idoso empenhado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Idoso</a:t>
                      </a:r>
                    </a:p>
                    <a:p>
                      <a:r>
                        <a:rPr lang="pt-PT" dirty="0" smtClean="0"/>
                        <a:t>experiente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Interesse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muito/algum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muito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Din</a:t>
                      </a:r>
                      <a:r>
                        <a:rPr lang="pt-PT" dirty="0" smtClean="0"/>
                        <a:t>âmica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alguma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muita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Experi</a:t>
                      </a:r>
                      <a:r>
                        <a:rPr lang="pt-PT" dirty="0" smtClean="0"/>
                        <a:t>ência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pouca/nenhuma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alguma/pouca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muita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Depend</a:t>
                      </a:r>
                      <a:r>
                        <a:rPr lang="pt-PT" dirty="0" smtClean="0"/>
                        <a:t>ência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alguma/pouca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pouca/nenhuma</a:t>
                      </a:r>
                      <a:endParaRPr lang="pt-PT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pt-PT" dirty="0" smtClean="0"/>
                        <a:t>Conhecimentos inform</a:t>
                      </a:r>
                      <a:r>
                        <a:rPr lang="pt-PT" dirty="0" smtClean="0"/>
                        <a:t>áticos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poucos/nenhuns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alguns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PT" dirty="0" smtClean="0"/>
                        <a:t>muitos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07337" y="2610591"/>
            <a:ext cx="1884286" cy="3890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8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Descrição dos perfis dos </a:t>
            </a:r>
            <a:r>
              <a:rPr lang="pt-PT" dirty="0" smtClean="0"/>
              <a:t>utilizadores					2/2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00028"/>
              </p:ext>
            </p:extLst>
          </p:nvPr>
        </p:nvGraphicFramePr>
        <p:xfrm>
          <a:off x="716190" y="2731105"/>
          <a:ext cx="75564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833"/>
                <a:gridCol w="2518833"/>
                <a:gridCol w="2518833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Professor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Responsabilidade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Certificaç</a:t>
                      </a:r>
                      <a:r>
                        <a:rPr lang="pt-PT" dirty="0" smtClean="0"/>
                        <a:t>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Experi</a:t>
                      </a:r>
                      <a:r>
                        <a:rPr lang="pt-PT" dirty="0" smtClean="0"/>
                        <a:t>ência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Conhecimentos inform</a:t>
                      </a:r>
                      <a:r>
                        <a:rPr lang="pt-PT" dirty="0" smtClean="0"/>
                        <a:t>áticos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5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Grupo de Acompanhamento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675467"/>
          </a:xfrm>
        </p:spPr>
        <p:txBody>
          <a:bodyPr/>
          <a:lstStyle/>
          <a:p>
            <a:r>
              <a:rPr lang="pt-PT" dirty="0" smtClean="0"/>
              <a:t>6 idosos, com nenhuma, pouca ou alguma experi</a:t>
            </a:r>
            <a:r>
              <a:rPr lang="pt-PT" dirty="0" smtClean="0"/>
              <a:t>ência e conhecimento a nível informático, conseguindo assim abranger os três perfis de idosos descritos.</a:t>
            </a:r>
          </a:p>
          <a:p>
            <a:endParaRPr lang="pt-PT" dirty="0" smtClean="0"/>
          </a:p>
          <a:p>
            <a:r>
              <a:rPr lang="pt-PT" dirty="0" smtClean="0"/>
              <a:t>2 a 3 funcionários de instituições de idosos (lares).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457" y="4478867"/>
            <a:ext cx="3729275" cy="20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0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149</TotalTime>
  <Words>195</Words>
  <Application>Microsoft Macintosh PowerPoint</Application>
  <PresentationFormat>On-screen Show (4:3)</PresentationFormat>
  <Paragraphs>76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Advantage</vt:lpstr>
      <vt:lpstr>Laboratório 1</vt:lpstr>
      <vt:lpstr>Identificação dos stakeholders  1/2</vt:lpstr>
      <vt:lpstr>Identificação dos stakeholders  2/2</vt:lpstr>
      <vt:lpstr>Descrição dos perfis dos utilizadores     1/2</vt:lpstr>
      <vt:lpstr>Descrição dos perfis dos utilizadores     2/2</vt:lpstr>
      <vt:lpstr>Grupo de Acompanhamento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Inês</cp:lastModifiedBy>
  <cp:revision>25</cp:revision>
  <dcterms:created xsi:type="dcterms:W3CDTF">2015-09-22T22:39:51Z</dcterms:created>
  <dcterms:modified xsi:type="dcterms:W3CDTF">2015-09-23T19:03:28Z</dcterms:modified>
</cp:coreProperties>
</file>